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charts/chart7.xml" ContentType="application/vnd.openxmlformats-officedocument.drawingml.chart+xml"/>
  <Override PartName="/ppt/notesSlides/notesSlide41.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9" r:id="rId2"/>
  </p:sldMasterIdLst>
  <p:notesMasterIdLst>
    <p:notesMasterId r:id="rId63"/>
  </p:notesMasterIdLst>
  <p:handoutMasterIdLst>
    <p:handoutMasterId r:id="rId64"/>
  </p:handoutMasterIdLst>
  <p:sldIdLst>
    <p:sldId id="350" r:id="rId3"/>
    <p:sldId id="340" r:id="rId4"/>
    <p:sldId id="341" r:id="rId5"/>
    <p:sldId id="352" r:id="rId6"/>
    <p:sldId id="420" r:id="rId7"/>
    <p:sldId id="393" r:id="rId8"/>
    <p:sldId id="411" r:id="rId9"/>
    <p:sldId id="375" r:id="rId10"/>
    <p:sldId id="387" r:id="rId11"/>
    <p:sldId id="370" r:id="rId12"/>
    <p:sldId id="395" r:id="rId13"/>
    <p:sldId id="362" r:id="rId14"/>
    <p:sldId id="416" r:id="rId15"/>
    <p:sldId id="402" r:id="rId16"/>
    <p:sldId id="403" r:id="rId17"/>
    <p:sldId id="401" r:id="rId18"/>
    <p:sldId id="404" r:id="rId19"/>
    <p:sldId id="388" r:id="rId20"/>
    <p:sldId id="399" r:id="rId21"/>
    <p:sldId id="400" r:id="rId22"/>
    <p:sldId id="405" r:id="rId23"/>
    <p:sldId id="391" r:id="rId24"/>
    <p:sldId id="392" r:id="rId25"/>
    <p:sldId id="358" r:id="rId26"/>
    <p:sldId id="365" r:id="rId27"/>
    <p:sldId id="374" r:id="rId28"/>
    <p:sldId id="409" r:id="rId29"/>
    <p:sldId id="412" r:id="rId30"/>
    <p:sldId id="361" r:id="rId31"/>
    <p:sldId id="356" r:id="rId32"/>
    <p:sldId id="410" r:id="rId33"/>
    <p:sldId id="360" r:id="rId34"/>
    <p:sldId id="371" r:id="rId35"/>
    <p:sldId id="376" r:id="rId36"/>
    <p:sldId id="418" r:id="rId37"/>
    <p:sldId id="332" r:id="rId38"/>
    <p:sldId id="366" r:id="rId39"/>
    <p:sldId id="354" r:id="rId40"/>
    <p:sldId id="334" r:id="rId41"/>
    <p:sldId id="378" r:id="rId42"/>
    <p:sldId id="355" r:id="rId43"/>
    <p:sldId id="368" r:id="rId44"/>
    <p:sldId id="379" r:id="rId45"/>
    <p:sldId id="386" r:id="rId46"/>
    <p:sldId id="417" r:id="rId47"/>
    <p:sldId id="406" r:id="rId48"/>
    <p:sldId id="390" r:id="rId49"/>
    <p:sldId id="257" r:id="rId50"/>
    <p:sldId id="335" r:id="rId51"/>
    <p:sldId id="383" r:id="rId52"/>
    <p:sldId id="380" r:id="rId53"/>
    <p:sldId id="389" r:id="rId54"/>
    <p:sldId id="381" r:id="rId55"/>
    <p:sldId id="382" r:id="rId56"/>
    <p:sldId id="421" r:id="rId57"/>
    <p:sldId id="422" r:id="rId58"/>
    <p:sldId id="397" r:id="rId59"/>
    <p:sldId id="271" r:id="rId60"/>
    <p:sldId id="1723" r:id="rId61"/>
    <p:sldId id="1728" r:id="rId62"/>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作品页" id="{B54EF3E5-5464-48A0-BE92-4E9583CD1F73}">
          <p14:sldIdLst>
            <p14:sldId id="350"/>
            <p14:sldId id="340"/>
            <p14:sldId id="341"/>
            <p14:sldId id="352"/>
            <p14:sldId id="420"/>
            <p14:sldId id="393"/>
            <p14:sldId id="411"/>
            <p14:sldId id="375"/>
            <p14:sldId id="387"/>
            <p14:sldId id="370"/>
            <p14:sldId id="395"/>
            <p14:sldId id="362"/>
            <p14:sldId id="416"/>
            <p14:sldId id="402"/>
            <p14:sldId id="403"/>
            <p14:sldId id="401"/>
            <p14:sldId id="404"/>
            <p14:sldId id="388"/>
            <p14:sldId id="399"/>
            <p14:sldId id="400"/>
            <p14:sldId id="405"/>
            <p14:sldId id="391"/>
            <p14:sldId id="392"/>
            <p14:sldId id="358"/>
            <p14:sldId id="365"/>
            <p14:sldId id="374"/>
            <p14:sldId id="409"/>
            <p14:sldId id="412"/>
            <p14:sldId id="361"/>
            <p14:sldId id="356"/>
            <p14:sldId id="410"/>
            <p14:sldId id="360"/>
            <p14:sldId id="371"/>
            <p14:sldId id="376"/>
            <p14:sldId id="418"/>
            <p14:sldId id="332"/>
            <p14:sldId id="366"/>
            <p14:sldId id="354"/>
            <p14:sldId id="334"/>
            <p14:sldId id="378"/>
            <p14:sldId id="355"/>
            <p14:sldId id="368"/>
            <p14:sldId id="379"/>
            <p14:sldId id="386"/>
            <p14:sldId id="417"/>
            <p14:sldId id="406"/>
            <p14:sldId id="390"/>
          </p14:sldIdLst>
        </p14:section>
        <p14:section name="设计规范&amp;使用手册" id="{C31664FD-B939-4003-9D9F-A178F2D1EAB9}">
          <p14:sldIdLst>
            <p14:sldId id="257"/>
            <p14:sldId id="335"/>
            <p14:sldId id="383"/>
            <p14:sldId id="380"/>
            <p14:sldId id="389"/>
            <p14:sldId id="381"/>
            <p14:sldId id="382"/>
            <p14:sldId id="421"/>
            <p14:sldId id="422"/>
            <p14:sldId id="397"/>
            <p14:sldId id="271"/>
            <p14:sldId id="1723"/>
            <p14:sldId id="1728"/>
          </p14:sldIdLst>
        </p14:section>
      </p14:sectionLst>
    </p:ext>
    <p:ext uri="{EFAFB233-063F-42B5-8137-9DF3F51BA10A}">
      <p15:sldGuideLst xmlns:p15="http://schemas.microsoft.com/office/powerpoint/2012/main">
        <p15:guide id="10" pos="7083" userDrawn="1">
          <p15:clr>
            <a:srgbClr val="A4A3A4"/>
          </p15:clr>
        </p15:guide>
        <p15:guide id="20" pos="6856" userDrawn="1">
          <p15:clr>
            <a:srgbClr val="A4A3A4"/>
          </p15:clr>
        </p15:guide>
        <p15:guide id="21" pos="1255" userDrawn="1">
          <p15:clr>
            <a:srgbClr val="A4A3A4"/>
          </p15:clr>
        </p15:guide>
        <p15:guide id="22" pos="597" userDrawn="1">
          <p15:clr>
            <a:srgbClr val="A4A3A4"/>
          </p15:clr>
        </p15:guide>
        <p15:guide id="24" orient="horz" pos="4110" userDrawn="1">
          <p15:clr>
            <a:srgbClr val="A4A3A4"/>
          </p15:clr>
        </p15:guide>
        <p15:guide id="25"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e0240" initials="M" lastIdx="1" clrIdx="0">
    <p:extLst>
      <p:ext uri="{19B8F6BF-5375-455C-9EA6-DF929625EA0E}">
        <p15:presenceInfo xmlns:p15="http://schemas.microsoft.com/office/powerpoint/2012/main" userId="Mye024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8F8F8"/>
    <a:srgbClr val="1B60A1"/>
    <a:srgbClr val="3471AB"/>
    <a:srgbClr val="1B5891"/>
    <a:srgbClr val="0165BF"/>
    <a:srgbClr val="EAEEF4"/>
    <a:srgbClr val="017FF1"/>
    <a:srgbClr val="FFC9CA"/>
    <a:srgbClr val="EDF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86" autoAdjust="0"/>
    <p:restoredTop sz="95387" autoAdjust="0"/>
  </p:normalViewPr>
  <p:slideViewPr>
    <p:cSldViewPr snapToGrid="0" showGuides="1">
      <p:cViewPr>
        <p:scale>
          <a:sx n="75" d="100"/>
          <a:sy n="75" d="100"/>
        </p:scale>
        <p:origin x="1482" y="732"/>
      </p:cViewPr>
      <p:guideLst>
        <p:guide pos="7083"/>
        <p:guide pos="6856"/>
        <p:guide pos="1255"/>
        <p:guide pos="597"/>
        <p:guide orient="horz" pos="4110"/>
        <p:guide orient="horz" pos="210"/>
      </p:guideLst>
    </p:cSldViewPr>
  </p:slideViewPr>
  <p:notesTextViewPr>
    <p:cViewPr>
      <p:scale>
        <a:sx n="33" d="100"/>
        <a:sy n="33" d="100"/>
      </p:scale>
      <p:origin x="0" y="0"/>
    </p:cViewPr>
  </p:notesTextViewPr>
  <p:notesViewPr>
    <p:cSldViewPr snapToGrid="0" showGuides="1">
      <p:cViewPr varScale="1">
        <p:scale>
          <a:sx n="66" d="100"/>
          <a:sy n="66" d="100"/>
        </p:scale>
        <p:origin x="2772"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image" Target="../media/image49.png"/></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49432260026594E-2"/>
          <c:y val="3.2204177597973213E-2"/>
          <c:w val="0.91231875715244781"/>
          <c:h val="0.69505506907055792"/>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1</c:v>
                </c:pt>
                <c:pt idx="2">
                  <c:v>3.5</c:v>
                </c:pt>
                <c:pt idx="3">
                  <c:v>2</c:v>
                </c:pt>
              </c:numCache>
            </c:numRef>
          </c:val>
          <c:smooth val="1"/>
          <c:extLst>
            <c:ext xmlns:c16="http://schemas.microsoft.com/office/drawing/2014/chart" uri="{C3380CC4-5D6E-409C-BE32-E72D297353CC}">
              <c16:uniqueId val="{00000000-BD6B-4843-81B0-293824045B5D}"/>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1</c:v>
                </c:pt>
                <c:pt idx="1">
                  <c:v>3</c:v>
                </c:pt>
                <c:pt idx="2">
                  <c:v>2.5</c:v>
                </c:pt>
                <c:pt idx="3">
                  <c:v>4</c:v>
                </c:pt>
              </c:numCache>
            </c:numRef>
          </c:val>
          <c:smooth val="1"/>
          <c:extLst>
            <c:ext xmlns:c16="http://schemas.microsoft.com/office/drawing/2014/chart" uri="{C3380CC4-5D6E-409C-BE32-E72D297353CC}">
              <c16:uniqueId val="{00000001-BD6B-4843-81B0-293824045B5D}"/>
            </c:ext>
          </c:extLst>
        </c:ser>
        <c:dLbls>
          <c:showLegendKey val="0"/>
          <c:showVal val="0"/>
          <c:showCatName val="0"/>
          <c:showSerName val="0"/>
          <c:showPercent val="0"/>
          <c:showBubbleSize val="0"/>
        </c:dLbls>
        <c:smooth val="0"/>
        <c:axId val="1456836656"/>
        <c:axId val="1388504768"/>
      </c:lineChart>
      <c:catAx>
        <c:axId val="14568366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accent1">
                    <a:lumMod val="75000"/>
                  </a:schemeClr>
                </a:solidFill>
                <a:latin typeface="+mn-lt"/>
                <a:ea typeface="+mn-ea"/>
                <a:cs typeface="+mn-cs"/>
              </a:defRPr>
            </a:pPr>
            <a:endParaRPr lang="en-US"/>
          </a:p>
        </c:txPr>
        <c:crossAx val="1388504768"/>
        <c:crosses val="autoZero"/>
        <c:auto val="1"/>
        <c:lblAlgn val="ctr"/>
        <c:lblOffset val="100"/>
        <c:noMultiLvlLbl val="0"/>
      </c:catAx>
      <c:valAx>
        <c:axId val="1388504768"/>
        <c:scaling>
          <c:orientation val="minMax"/>
          <c:max val="5"/>
          <c:min val="0"/>
        </c:scaling>
        <c:delete val="0"/>
        <c:axPos val="l"/>
        <c:majorGridlines>
          <c:spPr>
            <a:ln w="9525" cap="flat" cmpd="sng" algn="ctr">
              <a:solidFill>
                <a:schemeClr val="bg1">
                  <a:lumMod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56836656"/>
        <c:crosses val="autoZero"/>
        <c:crossBetween val="between"/>
        <c:majorUnit val="1"/>
      </c:valAx>
      <c:spPr>
        <a:noFill/>
        <a:ln>
          <a:noFill/>
        </a:ln>
        <a:effectLst/>
      </c:spPr>
    </c:plotArea>
    <c:legend>
      <c:legendPos val="b"/>
      <c:layout>
        <c:manualLayout>
          <c:xMode val="edge"/>
          <c:yMode val="edge"/>
          <c:x val="0.31747852318721825"/>
          <c:y val="0.90315923690884881"/>
          <c:w val="0.3671148051073877"/>
          <c:h val="8.7232393671791725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2-FE01-4FAA-B787-97A81BD2A16A}"/>
              </c:ext>
            </c:extLst>
          </c:dPt>
          <c:dPt>
            <c:idx val="1"/>
            <c:bubble3D val="0"/>
            <c:spPr>
              <a:solidFill>
                <a:schemeClr val="accent2"/>
              </a:solidFill>
              <a:ln w="19050">
                <a:noFill/>
              </a:ln>
              <a:effectLst/>
            </c:spPr>
            <c:extLst>
              <c:ext xmlns:c16="http://schemas.microsoft.com/office/drawing/2014/chart" uri="{C3380CC4-5D6E-409C-BE32-E72D297353CC}">
                <c16:uniqueId val="{00000001-FE01-4FAA-B787-97A81BD2A16A}"/>
              </c:ext>
            </c:extLst>
          </c:dPt>
          <c:dPt>
            <c:idx val="2"/>
            <c:bubble3D val="0"/>
            <c:spPr>
              <a:solidFill>
                <a:schemeClr val="accent3"/>
              </a:solidFill>
              <a:ln w="19050">
                <a:noFill/>
              </a:ln>
              <a:effectLst/>
            </c:spPr>
            <c:extLst>
              <c:ext xmlns:c16="http://schemas.microsoft.com/office/drawing/2014/chart" uri="{C3380CC4-5D6E-409C-BE32-E72D297353CC}">
                <c16:uniqueId val="{00000005-D11A-483E-8B6B-87860A02C67A}"/>
              </c:ext>
            </c:extLst>
          </c:dPt>
          <c:dPt>
            <c:idx val="3"/>
            <c:bubble3D val="0"/>
            <c:spPr>
              <a:solidFill>
                <a:schemeClr val="accent4"/>
              </a:solidFill>
              <a:ln w="19050">
                <a:noFill/>
              </a:ln>
              <a:effectLst/>
            </c:spPr>
            <c:extLst>
              <c:ext xmlns:c16="http://schemas.microsoft.com/office/drawing/2014/chart" uri="{C3380CC4-5D6E-409C-BE32-E72D297353CC}">
                <c16:uniqueId val="{00000007-D11A-483E-8B6B-87860A02C67A}"/>
              </c:ext>
            </c:extLst>
          </c:dPt>
          <c:dLbls>
            <c:dLbl>
              <c:idx val="0"/>
              <c:layout>
                <c:manualLayout>
                  <c:x val="-0.16183062019173627"/>
                  <c:y val="-0.26999250268959185"/>
                </c:manualLayout>
              </c:layout>
              <c:tx>
                <c:rich>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fld id="{9C89E9C0-8037-4B38-954B-37B943CFF563}" type="PERCENTAGE">
                      <a:rPr lang="en-US" altLang="zh-CN" sz="3200" b="0" i="0" u="none" strike="noStrike" kern="1200" baseline="0">
                        <a:solidFill>
                          <a:prstClr val="black">
                            <a:lumMod val="75000"/>
                            <a:lumOff val="25000"/>
                          </a:prstClr>
                        </a:solidFill>
                        <a:latin typeface="+mn-ea"/>
                        <a:ea typeface="+mn-ea"/>
                        <a:cs typeface="+mn-cs"/>
                      </a:rPr>
                      <a:pPr>
                        <a:defRPr lang="zh-CN" altLang="en-US" sz="3200">
                          <a:solidFill>
                            <a:prstClr val="black">
                              <a:lumMod val="75000"/>
                              <a:lumOff val="25000"/>
                            </a:prstClr>
                          </a:solidFill>
                          <a:latin typeface="+mn-ea"/>
                        </a:defRPr>
                      </a:pPr>
                      <a:t>[百分比]</a:t>
                    </a:fld>
                    <a:endParaRPr lang="en-US"/>
                  </a:p>
                </c:rich>
              </c:tx>
              <c:spPr>
                <a:noFill/>
                <a:ln>
                  <a:noFill/>
                </a:ln>
                <a:effectLst/>
              </c:spPr>
              <c:txPr>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3095405487254177"/>
                      <c:h val="0.22818114937435299"/>
                    </c:manualLayout>
                  </c15:layout>
                  <c15:dlblFieldTable/>
                  <c15:showDataLabelsRange val="0"/>
                </c:ext>
                <c:ext xmlns:c16="http://schemas.microsoft.com/office/drawing/2014/chart" uri="{C3380CC4-5D6E-409C-BE32-E72D297353CC}">
                  <c16:uniqueId val="{00000002-FE01-4FAA-B787-97A81BD2A16A}"/>
                </c:ext>
              </c:extLst>
            </c:dLbl>
            <c:dLbl>
              <c:idx val="1"/>
              <c:delete val="1"/>
              <c:extLst>
                <c:ext xmlns:c15="http://schemas.microsoft.com/office/drawing/2012/chart" uri="{CE6537A1-D6FC-4f65-9D91-7224C49458BB}"/>
                <c:ext xmlns:c16="http://schemas.microsoft.com/office/drawing/2014/chart" uri="{C3380CC4-5D6E-409C-BE32-E72D297353CC}">
                  <c16:uniqueId val="{00000001-FE01-4FAA-B787-97A81BD2A16A}"/>
                </c:ext>
              </c:extLst>
            </c:dLbl>
            <c:spPr>
              <a:noFill/>
              <a:ln>
                <a:noFill/>
              </a:ln>
              <a:effectLst/>
            </c:spPr>
            <c:txPr>
              <a:bodyPr rot="0" spcFirstLastPara="1" vertOverflow="ellipsis" vert="horz" wrap="square" lIns="38100" tIns="19050" rIns="38100" bIns="19050" anchor="ctr" anchorCtr="1">
                <a:sp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0.8</c:v>
                </c:pt>
                <c:pt idx="1">
                  <c:v>0.2</c:v>
                </c:pt>
              </c:numCache>
            </c:numRef>
          </c:val>
          <c:extLst>
            <c:ext xmlns:c16="http://schemas.microsoft.com/office/drawing/2014/chart" uri="{C3380CC4-5D6E-409C-BE32-E72D297353CC}">
              <c16:uniqueId val="{00000000-FE01-4FAA-B787-97A81BD2A16A}"/>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2-FE01-4FAA-B787-97A81BD2A16A}"/>
              </c:ext>
            </c:extLst>
          </c:dPt>
          <c:dPt>
            <c:idx val="1"/>
            <c:bubble3D val="0"/>
            <c:spPr>
              <a:solidFill>
                <a:schemeClr val="accent2"/>
              </a:solidFill>
              <a:ln w="19050">
                <a:noFill/>
              </a:ln>
              <a:effectLst/>
            </c:spPr>
            <c:extLst>
              <c:ext xmlns:c16="http://schemas.microsoft.com/office/drawing/2014/chart" uri="{C3380CC4-5D6E-409C-BE32-E72D297353CC}">
                <c16:uniqueId val="{00000001-FE01-4FAA-B787-97A81BD2A16A}"/>
              </c:ext>
            </c:extLst>
          </c:dPt>
          <c:dPt>
            <c:idx val="2"/>
            <c:bubble3D val="0"/>
            <c:spPr>
              <a:solidFill>
                <a:schemeClr val="accent3"/>
              </a:solidFill>
              <a:ln w="19050">
                <a:noFill/>
              </a:ln>
              <a:effectLst/>
            </c:spPr>
            <c:extLst>
              <c:ext xmlns:c16="http://schemas.microsoft.com/office/drawing/2014/chart" uri="{C3380CC4-5D6E-409C-BE32-E72D297353CC}">
                <c16:uniqueId val="{00000005-D11A-483E-8B6B-87860A02C67A}"/>
              </c:ext>
            </c:extLst>
          </c:dPt>
          <c:dPt>
            <c:idx val="3"/>
            <c:bubble3D val="0"/>
            <c:spPr>
              <a:solidFill>
                <a:schemeClr val="accent4"/>
              </a:solidFill>
              <a:ln w="19050">
                <a:noFill/>
              </a:ln>
              <a:effectLst/>
            </c:spPr>
            <c:extLst>
              <c:ext xmlns:c16="http://schemas.microsoft.com/office/drawing/2014/chart" uri="{C3380CC4-5D6E-409C-BE32-E72D297353CC}">
                <c16:uniqueId val="{00000007-D11A-483E-8B6B-87860A02C67A}"/>
              </c:ext>
            </c:extLst>
          </c:dPt>
          <c:dLbls>
            <c:dLbl>
              <c:idx val="0"/>
              <c:layout>
                <c:manualLayout>
                  <c:x val="-0.27269305743292016"/>
                  <c:y val="-0.10651056761895256"/>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fld id="{9C89E9C0-8037-4B38-954B-37B943CFF563}" type="PERCENTAGE">
                      <a:rPr lang="en-US" altLang="zh-CN" sz="3200" b="0" dirty="0">
                        <a:latin typeface="+mn-ea"/>
                        <a:ea typeface="+mn-ea"/>
                      </a:rPr>
                      <a:pPr>
                        <a:defRPr sz="2000"/>
                      </a:pPr>
                      <a:t>[百分比]</a:t>
                    </a:fld>
                    <a:endParaRPr lang="en-US"/>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3095405487254177"/>
                      <c:h val="0.22818114937435299"/>
                    </c:manualLayout>
                  </c15:layout>
                  <c15:dlblFieldTable/>
                  <c15:showDataLabelsRange val="0"/>
                </c:ext>
                <c:ext xmlns:c16="http://schemas.microsoft.com/office/drawing/2014/chart" uri="{C3380CC4-5D6E-409C-BE32-E72D297353CC}">
                  <c16:uniqueId val="{00000002-FE01-4FAA-B787-97A81BD2A16A}"/>
                </c:ext>
              </c:extLst>
            </c:dLbl>
            <c:dLbl>
              <c:idx val="1"/>
              <c:delete val="1"/>
              <c:extLst>
                <c:ext xmlns:c15="http://schemas.microsoft.com/office/drawing/2012/chart" uri="{CE6537A1-D6FC-4f65-9D91-7224C49458BB}"/>
                <c:ext xmlns:c16="http://schemas.microsoft.com/office/drawing/2014/chart" uri="{C3380CC4-5D6E-409C-BE32-E72D297353CC}">
                  <c16:uniqueId val="{00000001-FE01-4FAA-B787-97A81BD2A16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0.6</c:v>
                </c:pt>
                <c:pt idx="1">
                  <c:v>0.4</c:v>
                </c:pt>
              </c:numCache>
            </c:numRef>
          </c:val>
          <c:extLst>
            <c:ext xmlns:c16="http://schemas.microsoft.com/office/drawing/2014/chart" uri="{C3380CC4-5D6E-409C-BE32-E72D297353CC}">
              <c16:uniqueId val="{00000000-FE01-4FAA-B787-97A81BD2A16A}"/>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2-FE01-4FAA-B787-97A81BD2A16A}"/>
              </c:ext>
            </c:extLst>
          </c:dPt>
          <c:dPt>
            <c:idx val="1"/>
            <c:bubble3D val="0"/>
            <c:spPr>
              <a:solidFill>
                <a:schemeClr val="accent2"/>
              </a:solidFill>
              <a:ln w="19050">
                <a:noFill/>
              </a:ln>
              <a:effectLst/>
            </c:spPr>
            <c:extLst>
              <c:ext xmlns:c16="http://schemas.microsoft.com/office/drawing/2014/chart" uri="{C3380CC4-5D6E-409C-BE32-E72D297353CC}">
                <c16:uniqueId val="{00000001-FE01-4FAA-B787-97A81BD2A16A}"/>
              </c:ext>
            </c:extLst>
          </c:dPt>
          <c:dPt>
            <c:idx val="2"/>
            <c:bubble3D val="0"/>
            <c:spPr>
              <a:solidFill>
                <a:schemeClr val="accent3"/>
              </a:solidFill>
              <a:ln w="19050">
                <a:noFill/>
              </a:ln>
              <a:effectLst/>
            </c:spPr>
            <c:extLst>
              <c:ext xmlns:c16="http://schemas.microsoft.com/office/drawing/2014/chart" uri="{C3380CC4-5D6E-409C-BE32-E72D297353CC}">
                <c16:uniqueId val="{00000005-D11A-483E-8B6B-87860A02C67A}"/>
              </c:ext>
            </c:extLst>
          </c:dPt>
          <c:dPt>
            <c:idx val="3"/>
            <c:bubble3D val="0"/>
            <c:spPr>
              <a:solidFill>
                <a:schemeClr val="accent4"/>
              </a:solidFill>
              <a:ln w="19050">
                <a:noFill/>
              </a:ln>
              <a:effectLst/>
            </c:spPr>
            <c:extLst>
              <c:ext xmlns:c16="http://schemas.microsoft.com/office/drawing/2014/chart" uri="{C3380CC4-5D6E-409C-BE32-E72D297353CC}">
                <c16:uniqueId val="{00000007-D11A-483E-8B6B-87860A02C67A}"/>
              </c:ext>
            </c:extLst>
          </c:dPt>
          <c:dLbls>
            <c:dLbl>
              <c:idx val="0"/>
              <c:layout>
                <c:manualLayout>
                  <c:x val="-0.26842911753902854"/>
                  <c:y val="5.2017369419243113E-2"/>
                </c:manualLayout>
              </c:layout>
              <c:tx>
                <c:rich>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fld id="{9C89E9C0-8037-4B38-954B-37B943CFF563}" type="PERCENTAGE">
                      <a:rPr lang="en-US" altLang="zh-CN" sz="3200" b="0" i="0" u="none" strike="noStrike" kern="1200" baseline="0">
                        <a:solidFill>
                          <a:prstClr val="black">
                            <a:lumMod val="75000"/>
                            <a:lumOff val="25000"/>
                          </a:prstClr>
                        </a:solidFill>
                        <a:latin typeface="+mn-ea"/>
                        <a:ea typeface="+mn-ea"/>
                        <a:cs typeface="+mn-cs"/>
                      </a:rPr>
                      <a:pPr>
                        <a:defRPr lang="zh-CN" altLang="en-US" sz="3200">
                          <a:solidFill>
                            <a:prstClr val="black">
                              <a:lumMod val="75000"/>
                              <a:lumOff val="25000"/>
                            </a:prstClr>
                          </a:solidFill>
                          <a:latin typeface="+mn-ea"/>
                        </a:defRPr>
                      </a:pPr>
                      <a:t>[百分比]</a:t>
                    </a:fld>
                    <a:endParaRPr lang="en-US"/>
                  </a:p>
                </c:rich>
              </c:tx>
              <c:spPr>
                <a:noFill/>
                <a:ln>
                  <a:noFill/>
                </a:ln>
                <a:effectLst/>
              </c:spPr>
              <c:txPr>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3095405487254177"/>
                      <c:h val="0.22818114937435299"/>
                    </c:manualLayout>
                  </c15:layout>
                  <c15:dlblFieldTable/>
                  <c15:showDataLabelsRange val="0"/>
                </c:ext>
                <c:ext xmlns:c16="http://schemas.microsoft.com/office/drawing/2014/chart" uri="{C3380CC4-5D6E-409C-BE32-E72D297353CC}">
                  <c16:uniqueId val="{00000002-FE01-4FAA-B787-97A81BD2A16A}"/>
                </c:ext>
              </c:extLst>
            </c:dLbl>
            <c:dLbl>
              <c:idx val="1"/>
              <c:delete val="1"/>
              <c:extLst>
                <c:ext xmlns:c15="http://schemas.microsoft.com/office/drawing/2012/chart" uri="{CE6537A1-D6FC-4f65-9D91-7224C49458BB}"/>
                <c:ext xmlns:c16="http://schemas.microsoft.com/office/drawing/2014/chart" uri="{C3380CC4-5D6E-409C-BE32-E72D297353CC}">
                  <c16:uniqueId val="{00000001-FE01-4FAA-B787-97A81BD2A16A}"/>
                </c:ext>
              </c:extLst>
            </c:dLbl>
            <c:spPr>
              <a:noFill/>
              <a:ln>
                <a:noFill/>
              </a:ln>
              <a:effectLst/>
            </c:spPr>
            <c:txPr>
              <a:bodyPr rot="0" spcFirstLastPara="1" vertOverflow="ellipsis" vert="horz" wrap="square" lIns="38100" tIns="19050" rIns="38100" bIns="19050" anchor="ctr" anchorCtr="1">
                <a:sp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0.45</c:v>
                </c:pt>
                <c:pt idx="1">
                  <c:v>0.55000000000000004</c:v>
                </c:pt>
              </c:numCache>
            </c:numRef>
          </c:val>
          <c:extLst>
            <c:ext xmlns:c16="http://schemas.microsoft.com/office/drawing/2014/chart" uri="{C3380CC4-5D6E-409C-BE32-E72D297353CC}">
              <c16:uniqueId val="{00000000-FE01-4FAA-B787-97A81BD2A16A}"/>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2-FE01-4FAA-B787-97A81BD2A16A}"/>
              </c:ext>
            </c:extLst>
          </c:dPt>
          <c:dPt>
            <c:idx val="1"/>
            <c:bubble3D val="0"/>
            <c:spPr>
              <a:solidFill>
                <a:schemeClr val="accent2"/>
              </a:solidFill>
              <a:ln w="19050">
                <a:noFill/>
              </a:ln>
              <a:effectLst/>
            </c:spPr>
            <c:extLst>
              <c:ext xmlns:c16="http://schemas.microsoft.com/office/drawing/2014/chart" uri="{C3380CC4-5D6E-409C-BE32-E72D297353CC}">
                <c16:uniqueId val="{00000001-FE01-4FAA-B787-97A81BD2A16A}"/>
              </c:ext>
            </c:extLst>
          </c:dPt>
          <c:dPt>
            <c:idx val="2"/>
            <c:bubble3D val="0"/>
            <c:spPr>
              <a:solidFill>
                <a:schemeClr val="accent3"/>
              </a:solidFill>
              <a:ln w="19050">
                <a:noFill/>
              </a:ln>
              <a:effectLst/>
            </c:spPr>
            <c:extLst>
              <c:ext xmlns:c16="http://schemas.microsoft.com/office/drawing/2014/chart" uri="{C3380CC4-5D6E-409C-BE32-E72D297353CC}">
                <c16:uniqueId val="{00000005-D11A-483E-8B6B-87860A02C67A}"/>
              </c:ext>
            </c:extLst>
          </c:dPt>
          <c:dPt>
            <c:idx val="3"/>
            <c:bubble3D val="0"/>
            <c:spPr>
              <a:solidFill>
                <a:schemeClr val="accent4"/>
              </a:solidFill>
              <a:ln w="19050">
                <a:noFill/>
              </a:ln>
              <a:effectLst/>
            </c:spPr>
            <c:extLst>
              <c:ext xmlns:c16="http://schemas.microsoft.com/office/drawing/2014/chart" uri="{C3380CC4-5D6E-409C-BE32-E72D297353CC}">
                <c16:uniqueId val="{00000007-D11A-483E-8B6B-87860A02C67A}"/>
              </c:ext>
            </c:extLst>
          </c:dPt>
          <c:dLbls>
            <c:dLbl>
              <c:idx val="0"/>
              <c:layout>
                <c:manualLayout>
                  <c:x val="-0.23005365849400333"/>
                  <c:y val="-0.19072853417049399"/>
                </c:manualLayout>
              </c:layout>
              <c:tx>
                <c:rich>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fld id="{9C89E9C0-8037-4B38-954B-37B943CFF563}" type="PERCENTAGE">
                      <a:rPr lang="en-US" altLang="zh-CN" sz="3200" b="0" i="0" u="none" strike="noStrike" kern="1200" baseline="0">
                        <a:solidFill>
                          <a:prstClr val="black">
                            <a:lumMod val="75000"/>
                            <a:lumOff val="25000"/>
                          </a:prstClr>
                        </a:solidFill>
                        <a:latin typeface="+mn-ea"/>
                        <a:ea typeface="+mn-ea"/>
                        <a:cs typeface="+mn-cs"/>
                      </a:rPr>
                      <a:pPr>
                        <a:defRPr lang="zh-CN" altLang="en-US" sz="3200">
                          <a:solidFill>
                            <a:prstClr val="black">
                              <a:lumMod val="75000"/>
                              <a:lumOff val="25000"/>
                            </a:prstClr>
                          </a:solidFill>
                          <a:latin typeface="+mn-ea"/>
                        </a:defRPr>
                      </a:pPr>
                      <a:t>[百分比]</a:t>
                    </a:fld>
                    <a:endParaRPr lang="en-US"/>
                  </a:p>
                </c:rich>
              </c:tx>
              <c:spPr>
                <a:noFill/>
                <a:ln>
                  <a:noFill/>
                </a:ln>
                <a:effectLst/>
              </c:spPr>
              <c:txPr>
                <a:bodyPr rot="0" spcFirstLastPara="1" vertOverflow="ellipsis" vert="horz" wrap="square" lIns="38100" tIns="19050" rIns="38100" bIns="19050" anchor="ctr" anchorCtr="1">
                  <a:no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3095405487254177"/>
                      <c:h val="0.22818114937435299"/>
                    </c:manualLayout>
                  </c15:layout>
                  <c15:dlblFieldTable/>
                  <c15:showDataLabelsRange val="0"/>
                </c:ext>
                <c:ext xmlns:c16="http://schemas.microsoft.com/office/drawing/2014/chart" uri="{C3380CC4-5D6E-409C-BE32-E72D297353CC}">
                  <c16:uniqueId val="{00000002-FE01-4FAA-B787-97A81BD2A16A}"/>
                </c:ext>
              </c:extLst>
            </c:dLbl>
            <c:dLbl>
              <c:idx val="1"/>
              <c:delete val="1"/>
              <c:extLst>
                <c:ext xmlns:c15="http://schemas.microsoft.com/office/drawing/2012/chart" uri="{CE6537A1-D6FC-4f65-9D91-7224C49458BB}"/>
                <c:ext xmlns:c16="http://schemas.microsoft.com/office/drawing/2014/chart" uri="{C3380CC4-5D6E-409C-BE32-E72D297353CC}">
                  <c16:uniqueId val="{00000001-FE01-4FAA-B787-97A81BD2A16A}"/>
                </c:ext>
              </c:extLst>
            </c:dLbl>
            <c:spPr>
              <a:noFill/>
              <a:ln>
                <a:noFill/>
              </a:ln>
              <a:effectLst/>
            </c:spPr>
            <c:txPr>
              <a:bodyPr rot="0" spcFirstLastPara="1" vertOverflow="ellipsis" vert="horz" wrap="square" lIns="38100" tIns="19050" rIns="38100" bIns="19050" anchor="ctr" anchorCtr="1">
                <a:spAutoFit/>
              </a:bodyPr>
              <a:lstStyle/>
              <a:p>
                <a:pPr>
                  <a:defRPr lang="zh-CN" altLang="en-US" sz="3200" b="0" i="0" u="none" strike="noStrike" kern="1200" baseline="0">
                    <a:solidFill>
                      <a:prstClr val="black">
                        <a:lumMod val="75000"/>
                        <a:lumOff val="25000"/>
                      </a:prstClr>
                    </a:solidFill>
                    <a:latin typeface="+mn-ea"/>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2"/>
                <c:pt idx="0">
                  <c:v>第一季度</c:v>
                </c:pt>
                <c:pt idx="1">
                  <c:v>第二季度</c:v>
                </c:pt>
              </c:strCache>
            </c:strRef>
          </c:cat>
          <c:val>
            <c:numRef>
              <c:f>Sheet1!$B$2:$B$5</c:f>
              <c:numCache>
                <c:formatCode>General</c:formatCode>
                <c:ptCount val="4"/>
                <c:pt idx="0">
                  <c:v>0.7</c:v>
                </c:pt>
                <c:pt idx="1">
                  <c:v>0.3</c:v>
                </c:pt>
              </c:numCache>
            </c:numRef>
          </c:val>
          <c:extLst>
            <c:ext xmlns:c16="http://schemas.microsoft.com/office/drawing/2014/chart" uri="{C3380CC4-5D6E-409C-BE32-E72D297353CC}">
              <c16:uniqueId val="{00000000-FE01-4FAA-B787-97A81BD2A16A}"/>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9EB-415E-A939-E7D5FC81A5B7}"/>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9EB-415E-A939-E7D5FC81A5B7}"/>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9EB-415E-A939-E7D5FC81A5B7}"/>
            </c:ext>
          </c:extLst>
        </c:ser>
        <c:dLbls>
          <c:showLegendKey val="0"/>
          <c:showVal val="0"/>
          <c:showCatName val="0"/>
          <c:showSerName val="0"/>
          <c:showPercent val="0"/>
          <c:showBubbleSize val="0"/>
        </c:dLbls>
        <c:gapWidth val="150"/>
        <c:overlap val="100"/>
        <c:axId val="363822959"/>
        <c:axId val="382516591"/>
      </c:barChart>
      <c:catAx>
        <c:axId val="36382295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82516591"/>
        <c:crosses val="autoZero"/>
        <c:auto val="1"/>
        <c:lblAlgn val="ctr"/>
        <c:lblOffset val="100"/>
        <c:noMultiLvlLbl val="0"/>
      </c:catAx>
      <c:valAx>
        <c:axId val="382516591"/>
        <c:scaling>
          <c:orientation val="minMax"/>
          <c:max val="12"/>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6382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034572539670668E-2"/>
          <c:y val="1.823251946429125E-2"/>
          <c:w val="0.90368265570595463"/>
          <c:h val="0.97082796885713396"/>
        </c:manualLayout>
      </c:layout>
      <c:barChart>
        <c:barDir val="bar"/>
        <c:grouping val="clustered"/>
        <c:varyColors val="0"/>
        <c:ser>
          <c:idx val="0"/>
          <c:order val="0"/>
          <c:tx>
            <c:strRef>
              <c:f>Sheet1!$B$1</c:f>
              <c:strCache>
                <c:ptCount val="1"/>
                <c:pt idx="0">
                  <c:v>总占比</c:v>
                </c:pt>
              </c:strCache>
            </c:strRef>
          </c:tx>
          <c:spPr>
            <a:solidFill>
              <a:schemeClr val="accent1"/>
            </a:solidFill>
            <a:ln>
              <a:noFill/>
            </a:ln>
            <a:effectLst>
              <a:innerShdw blurRad="114300" dir="2700000">
                <a:prstClr val="black">
                  <a:alpha val="23000"/>
                </a:prstClr>
              </a:innerShdw>
            </a:effectLst>
          </c:spPr>
          <c:invertIfNegative val="0"/>
          <c:dLbls>
            <c:delete val="1"/>
          </c:dLbls>
          <c:cat>
            <c:strRef>
              <c:f>Sheet1!$A$2:$A$5</c:f>
              <c:strCache>
                <c:ptCount val="4"/>
                <c:pt idx="0">
                  <c:v>类型1</c:v>
                </c:pt>
                <c:pt idx="1">
                  <c:v>类型2</c:v>
                </c:pt>
                <c:pt idx="2">
                  <c:v>类型3</c:v>
                </c:pt>
                <c:pt idx="3">
                  <c:v>类型4</c:v>
                </c:pt>
              </c:strCache>
            </c:strRef>
          </c:cat>
          <c:val>
            <c:numRef>
              <c:f>Sheet1!$B$2:$B$5</c:f>
              <c:numCache>
                <c:formatCode>0%</c:formatCode>
                <c:ptCount val="4"/>
                <c:pt idx="0">
                  <c:v>1</c:v>
                </c:pt>
                <c:pt idx="1">
                  <c:v>1</c:v>
                </c:pt>
                <c:pt idx="2">
                  <c:v>1</c:v>
                </c:pt>
                <c:pt idx="3">
                  <c:v>1</c:v>
                </c:pt>
              </c:numCache>
            </c:numRef>
          </c:val>
          <c:extLst>
            <c:ext xmlns:c16="http://schemas.microsoft.com/office/drawing/2014/chart" uri="{C3380CC4-5D6E-409C-BE32-E72D297353CC}">
              <c16:uniqueId val="{00000000-0030-4AA4-94E0-30271BA18A4F}"/>
            </c:ext>
          </c:extLst>
        </c:ser>
        <c:ser>
          <c:idx val="1"/>
          <c:order val="1"/>
          <c:tx>
            <c:strRef>
              <c:f>Sheet1!$C$1</c:f>
              <c:strCache>
                <c:ptCount val="1"/>
                <c:pt idx="0">
                  <c:v>占比</c:v>
                </c:pt>
              </c:strCache>
            </c:strRef>
          </c:tx>
          <c:spPr>
            <a:solidFill>
              <a:schemeClr val="accent2"/>
            </a:solidFill>
            <a:ln>
              <a:noFill/>
            </a:ln>
            <a:effectLst>
              <a:innerShdw blurRad="165100" dist="50800" dir="13500000">
                <a:prstClr val="black">
                  <a:alpha val="24000"/>
                </a:prstClr>
              </a:innerShdw>
            </a:effectLst>
          </c:spPr>
          <c:invertIfNegative val="0"/>
          <c:dLbls>
            <c:dLbl>
              <c:idx val="0"/>
              <c:layout>
                <c:manualLayout>
                  <c:x val="-2.645759315066781E-2"/>
                  <c:y val="-4.10548046082255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030-4AA4-94E0-30271BA18A4F}"/>
                </c:ext>
              </c:extLst>
            </c:dLbl>
            <c:dLbl>
              <c:idx val="1"/>
              <c:layout>
                <c:manualLayout>
                  <c:x val="-2.64575931506679E-2"/>
                  <c:y val="4.10548046082232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030-4AA4-94E0-30271BA18A4F}"/>
                </c:ext>
              </c:extLst>
            </c:dLbl>
            <c:dLbl>
              <c:idx val="2"/>
              <c:layout>
                <c:manualLayout>
                  <c:x val="-2.393782237441364E-2"/>
                  <c:y val="-4.105480460822401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030-4AA4-94E0-30271BA18A4F}"/>
                </c:ext>
              </c:extLst>
            </c:dLbl>
            <c:dLbl>
              <c:idx val="3"/>
              <c:layout>
                <c:manualLayout>
                  <c:x val="-2.393782237441382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030-4AA4-94E0-30271BA18A4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Impact" panose="020B080603090205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类型1</c:v>
                </c:pt>
                <c:pt idx="1">
                  <c:v>类型2</c:v>
                </c:pt>
                <c:pt idx="2">
                  <c:v>类型3</c:v>
                </c:pt>
                <c:pt idx="3">
                  <c:v>类型4</c:v>
                </c:pt>
              </c:strCache>
            </c:strRef>
          </c:cat>
          <c:val>
            <c:numRef>
              <c:f>Sheet1!$C$2:$C$5</c:f>
              <c:numCache>
                <c:formatCode>0%</c:formatCode>
                <c:ptCount val="4"/>
                <c:pt idx="0">
                  <c:v>0.8</c:v>
                </c:pt>
                <c:pt idx="1">
                  <c:v>0.5</c:v>
                </c:pt>
                <c:pt idx="2">
                  <c:v>0.7</c:v>
                </c:pt>
                <c:pt idx="3">
                  <c:v>0.45</c:v>
                </c:pt>
              </c:numCache>
            </c:numRef>
          </c:val>
          <c:extLst>
            <c:ext xmlns:c16="http://schemas.microsoft.com/office/drawing/2014/chart" uri="{C3380CC4-5D6E-409C-BE32-E72D297353CC}">
              <c16:uniqueId val="{00000001-0030-4AA4-94E0-30271BA18A4F}"/>
            </c:ext>
          </c:extLst>
        </c:ser>
        <c:dLbls>
          <c:showLegendKey val="0"/>
          <c:showVal val="1"/>
          <c:showCatName val="0"/>
          <c:showSerName val="0"/>
          <c:showPercent val="0"/>
          <c:showBubbleSize val="0"/>
        </c:dLbls>
        <c:gapWidth val="127"/>
        <c:overlap val="100"/>
        <c:axId val="622188416"/>
        <c:axId val="622196576"/>
      </c:barChart>
      <c:scatterChart>
        <c:scatterStyle val="lineMarker"/>
        <c:varyColors val="0"/>
        <c:ser>
          <c:idx val="2"/>
          <c:order val="2"/>
          <c:tx>
            <c:v>散点</c:v>
          </c:tx>
          <c:spPr>
            <a:ln w="38100" cap="rnd">
              <a:noFill/>
              <a:round/>
            </a:ln>
            <a:effectLst>
              <a:outerShdw blurRad="165100" dist="63500" dir="2700000" algn="tl" rotWithShape="0">
                <a:prstClr val="black">
                  <a:alpha val="30000"/>
                </a:prstClr>
              </a:outerShdw>
            </a:effectLst>
          </c:spPr>
          <c:marker>
            <c:symbol val="picture"/>
            <c:spPr>
              <a:blipFill>
                <a:blip xmlns:r="http://schemas.openxmlformats.org/officeDocument/2006/relationships" r:embed="rId1"/>
                <a:stretch>
                  <a:fillRect/>
                </a:stretch>
              </a:blipFill>
              <a:ln w="25400">
                <a:noFill/>
              </a:ln>
              <a:effectLst>
                <a:outerShdw blurRad="165100" dist="63500" dir="2700000" algn="tl" rotWithShape="0">
                  <a:prstClr val="black">
                    <a:alpha val="30000"/>
                  </a:prstClr>
                </a:outerShdw>
              </a:effectLst>
            </c:spPr>
          </c:marker>
          <c:dLbls>
            <c:delete val="1"/>
          </c:dLbls>
          <c:xVal>
            <c:numRef>
              <c:f>Sheet1!$D$2:$D$5</c:f>
              <c:numCache>
                <c:formatCode>0%</c:formatCode>
                <c:ptCount val="4"/>
                <c:pt idx="0">
                  <c:v>0.8</c:v>
                </c:pt>
                <c:pt idx="1">
                  <c:v>0.5</c:v>
                </c:pt>
                <c:pt idx="2">
                  <c:v>0.7</c:v>
                </c:pt>
                <c:pt idx="3">
                  <c:v>0.45</c:v>
                </c:pt>
              </c:numCache>
            </c:numRef>
          </c:xVal>
          <c:yVal>
            <c:numRef>
              <c:f>Sheet1!$E$2:$E$5</c:f>
              <c:numCache>
                <c:formatCode>General</c:formatCode>
                <c:ptCount val="4"/>
                <c:pt idx="0">
                  <c:v>0.2</c:v>
                </c:pt>
                <c:pt idx="1">
                  <c:v>0.6</c:v>
                </c:pt>
                <c:pt idx="2">
                  <c:v>1</c:v>
                </c:pt>
                <c:pt idx="3">
                  <c:v>1.4</c:v>
                </c:pt>
              </c:numCache>
            </c:numRef>
          </c:yVal>
          <c:smooth val="0"/>
          <c:extLst>
            <c:ext xmlns:c16="http://schemas.microsoft.com/office/drawing/2014/chart" uri="{C3380CC4-5D6E-409C-BE32-E72D297353CC}">
              <c16:uniqueId val="{00000002-0030-4AA4-94E0-30271BA18A4F}"/>
            </c:ext>
          </c:extLst>
        </c:ser>
        <c:dLbls>
          <c:showLegendKey val="0"/>
          <c:showVal val="1"/>
          <c:showCatName val="0"/>
          <c:showSerName val="0"/>
          <c:showPercent val="0"/>
          <c:showBubbleSize val="0"/>
        </c:dLbls>
        <c:axId val="622172096"/>
        <c:axId val="622166112"/>
      </c:scatterChart>
      <c:catAx>
        <c:axId val="622188416"/>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en-US"/>
          </a:p>
        </c:txPr>
        <c:crossAx val="622196576"/>
        <c:crosses val="autoZero"/>
        <c:auto val="1"/>
        <c:lblAlgn val="ctr"/>
        <c:lblOffset val="100"/>
        <c:noMultiLvlLbl val="0"/>
      </c:catAx>
      <c:valAx>
        <c:axId val="622196576"/>
        <c:scaling>
          <c:orientation val="minMax"/>
          <c:max val="1"/>
        </c:scaling>
        <c:delete val="1"/>
        <c:axPos val="b"/>
        <c:numFmt formatCode="0%" sourceLinked="1"/>
        <c:majorTickMark val="none"/>
        <c:minorTickMark val="none"/>
        <c:tickLblPos val="nextTo"/>
        <c:crossAx val="622188416"/>
        <c:crosses val="autoZero"/>
        <c:crossBetween val="between"/>
      </c:valAx>
      <c:valAx>
        <c:axId val="622166112"/>
        <c:scaling>
          <c:orientation val="minMax"/>
          <c:max val="1.6"/>
        </c:scaling>
        <c:delete val="1"/>
        <c:axPos val="r"/>
        <c:numFmt formatCode="General" sourceLinked="1"/>
        <c:majorTickMark val="out"/>
        <c:minorTickMark val="none"/>
        <c:tickLblPos val="nextTo"/>
        <c:crossAx val="622172096"/>
        <c:crosses val="max"/>
        <c:crossBetween val="midCat"/>
      </c:valAx>
      <c:valAx>
        <c:axId val="622172096"/>
        <c:scaling>
          <c:orientation val="minMax"/>
        </c:scaling>
        <c:delete val="1"/>
        <c:axPos val="b"/>
        <c:numFmt formatCode="0%" sourceLinked="1"/>
        <c:majorTickMark val="out"/>
        <c:minorTickMark val="none"/>
        <c:tickLblPos val="nextTo"/>
        <c:crossAx val="6221661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589-4CFF-9538-E770A789F795}"/>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589-4CFF-9538-E770A789F795}"/>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589-4CFF-9538-E770A789F795}"/>
            </c:ext>
          </c:extLst>
        </c:ser>
        <c:dLbls>
          <c:showLegendKey val="0"/>
          <c:showVal val="0"/>
          <c:showCatName val="0"/>
          <c:showSerName val="0"/>
          <c:showPercent val="0"/>
          <c:showBubbleSize val="0"/>
        </c:dLbls>
        <c:gapWidth val="219"/>
        <c:overlap val="-27"/>
        <c:axId val="1385401216"/>
        <c:axId val="1200545328"/>
      </c:barChart>
      <c:catAx>
        <c:axId val="138540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0545328"/>
        <c:crosses val="autoZero"/>
        <c:auto val="1"/>
        <c:lblAlgn val="ctr"/>
        <c:lblOffset val="100"/>
        <c:noMultiLvlLbl val="0"/>
      </c:catAx>
      <c:valAx>
        <c:axId val="1200545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85401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062D3CB-B573-4F6B-A29B-0C74B87242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5E0BBA3-BCB4-4134-9D78-59B4A2940C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A97495-6ADA-4714-AC79-560395232D24}"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4CD823CC-40B9-47F9-8B8A-5D2825872F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06312F7-4118-41AA-BCDD-FA510F4DEE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D6019E-A5BF-4324-86CA-FDE0195FFFD4}" type="slidenum">
              <a:rPr lang="zh-CN" altLang="en-US" smtClean="0"/>
              <a:t>‹#›</a:t>
            </a:fld>
            <a:endParaRPr lang="zh-CN" altLang="en-US"/>
          </a:p>
        </p:txBody>
      </p:sp>
    </p:spTree>
    <p:extLst>
      <p:ext uri="{BB962C8B-B14F-4D97-AF65-F5344CB8AC3E}">
        <p14:creationId xmlns:p14="http://schemas.microsoft.com/office/powerpoint/2010/main" val="1050534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E5DBF9-D937-4F48-BD3C-8983CDF70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0442190-106F-4370-92F2-15C677978F1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CB9EB-8F49-486E-8D2F-EFEC95BFC626}" type="datetimeFigureOut">
              <a:rPr lang="zh-CN" altLang="en-US" smtClean="0"/>
              <a:t>2019/4/12</a:t>
            </a:fld>
            <a:endParaRPr lang="zh-CN" altLang="en-US"/>
          </a:p>
        </p:txBody>
      </p:sp>
      <p:sp>
        <p:nvSpPr>
          <p:cNvPr id="4" name="幻灯片图像占位符 3">
            <a:extLst>
              <a:ext uri="{FF2B5EF4-FFF2-40B4-BE49-F238E27FC236}">
                <a16:creationId xmlns:a16="http://schemas.microsoft.com/office/drawing/2014/main" id="{D8103B29-052F-4B19-BA3F-865470070A9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0645BC6C-F42C-448C-8E34-CB47D3CE777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C614CE2E-B9E3-4CD9-BA24-DC3FB40F055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246124E5-CCD3-4B4F-A771-916816352AF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E7247-3E0E-40C8-BF3C-DC07E99E4E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a:t>
            </a:fld>
            <a:endParaRPr lang="zh-CN" altLang="en-US"/>
          </a:p>
        </p:txBody>
      </p:sp>
    </p:spTree>
    <p:extLst>
      <p:ext uri="{BB962C8B-B14F-4D97-AF65-F5344CB8AC3E}">
        <p14:creationId xmlns:p14="http://schemas.microsoft.com/office/powerpoint/2010/main" val="2562780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10</a:t>
            </a:fld>
            <a:endParaRPr lang="zh-CN" altLang="en-US"/>
          </a:p>
        </p:txBody>
      </p:sp>
    </p:spTree>
    <p:extLst>
      <p:ext uri="{BB962C8B-B14F-4D97-AF65-F5344CB8AC3E}">
        <p14:creationId xmlns:p14="http://schemas.microsoft.com/office/powerpoint/2010/main" val="1198728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11</a:t>
            </a:fld>
            <a:endParaRPr lang="zh-CN" altLang="en-US"/>
          </a:p>
        </p:txBody>
      </p:sp>
    </p:spTree>
    <p:extLst>
      <p:ext uri="{BB962C8B-B14F-4D97-AF65-F5344CB8AC3E}">
        <p14:creationId xmlns:p14="http://schemas.microsoft.com/office/powerpoint/2010/main" val="240144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12</a:t>
            </a:fld>
            <a:endParaRPr lang="zh-CN" altLang="en-US"/>
          </a:p>
        </p:txBody>
      </p:sp>
    </p:spTree>
    <p:extLst>
      <p:ext uri="{BB962C8B-B14F-4D97-AF65-F5344CB8AC3E}">
        <p14:creationId xmlns:p14="http://schemas.microsoft.com/office/powerpoint/2010/main" val="1501897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13</a:t>
            </a:fld>
            <a:endParaRPr lang="zh-CN" altLang="en-US"/>
          </a:p>
        </p:txBody>
      </p:sp>
    </p:spTree>
    <p:extLst>
      <p:ext uri="{BB962C8B-B14F-4D97-AF65-F5344CB8AC3E}">
        <p14:creationId xmlns:p14="http://schemas.microsoft.com/office/powerpoint/2010/main" val="2761087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14</a:t>
            </a:fld>
            <a:endParaRPr lang="zh-CN" altLang="en-US"/>
          </a:p>
        </p:txBody>
      </p:sp>
    </p:spTree>
    <p:extLst>
      <p:ext uri="{BB962C8B-B14F-4D97-AF65-F5344CB8AC3E}">
        <p14:creationId xmlns:p14="http://schemas.microsoft.com/office/powerpoint/2010/main" val="140311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15</a:t>
            </a:fld>
            <a:endParaRPr lang="zh-CN" altLang="en-US"/>
          </a:p>
        </p:txBody>
      </p:sp>
    </p:spTree>
    <p:extLst>
      <p:ext uri="{BB962C8B-B14F-4D97-AF65-F5344CB8AC3E}">
        <p14:creationId xmlns:p14="http://schemas.microsoft.com/office/powerpoint/2010/main" val="1489133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16</a:t>
            </a:fld>
            <a:endParaRPr lang="zh-CN" altLang="en-US"/>
          </a:p>
        </p:txBody>
      </p:sp>
    </p:spTree>
    <p:extLst>
      <p:ext uri="{BB962C8B-B14F-4D97-AF65-F5344CB8AC3E}">
        <p14:creationId xmlns:p14="http://schemas.microsoft.com/office/powerpoint/2010/main" val="391313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17</a:t>
            </a:fld>
            <a:endParaRPr lang="zh-CN" altLang="en-US"/>
          </a:p>
        </p:txBody>
      </p:sp>
    </p:spTree>
    <p:extLst>
      <p:ext uri="{BB962C8B-B14F-4D97-AF65-F5344CB8AC3E}">
        <p14:creationId xmlns:p14="http://schemas.microsoft.com/office/powerpoint/2010/main" val="259401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18</a:t>
            </a:fld>
            <a:endParaRPr lang="zh-CN" altLang="en-US"/>
          </a:p>
        </p:txBody>
      </p:sp>
    </p:spTree>
    <p:extLst>
      <p:ext uri="{BB962C8B-B14F-4D97-AF65-F5344CB8AC3E}">
        <p14:creationId xmlns:p14="http://schemas.microsoft.com/office/powerpoint/2010/main" val="217998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19</a:t>
            </a:fld>
            <a:endParaRPr lang="zh-CN" altLang="en-US"/>
          </a:p>
        </p:txBody>
      </p:sp>
    </p:spTree>
    <p:extLst>
      <p:ext uri="{BB962C8B-B14F-4D97-AF65-F5344CB8AC3E}">
        <p14:creationId xmlns:p14="http://schemas.microsoft.com/office/powerpoint/2010/main" val="1848031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EE7247-3E0E-40C8-BF3C-DC07E99E4E9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272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20</a:t>
            </a:fld>
            <a:endParaRPr lang="zh-CN" altLang="en-US"/>
          </a:p>
        </p:txBody>
      </p:sp>
    </p:spTree>
    <p:extLst>
      <p:ext uri="{BB962C8B-B14F-4D97-AF65-F5344CB8AC3E}">
        <p14:creationId xmlns:p14="http://schemas.microsoft.com/office/powerpoint/2010/main" val="1063393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21</a:t>
            </a:fld>
            <a:endParaRPr lang="zh-CN" altLang="en-US"/>
          </a:p>
        </p:txBody>
      </p:sp>
    </p:spTree>
    <p:extLst>
      <p:ext uri="{BB962C8B-B14F-4D97-AF65-F5344CB8AC3E}">
        <p14:creationId xmlns:p14="http://schemas.microsoft.com/office/powerpoint/2010/main" val="127344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22</a:t>
            </a:fld>
            <a:endParaRPr lang="zh-CN" altLang="en-US"/>
          </a:p>
        </p:txBody>
      </p:sp>
    </p:spTree>
    <p:extLst>
      <p:ext uri="{BB962C8B-B14F-4D97-AF65-F5344CB8AC3E}">
        <p14:creationId xmlns:p14="http://schemas.microsoft.com/office/powerpoint/2010/main" val="3313682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23</a:t>
            </a:fld>
            <a:endParaRPr lang="zh-CN" altLang="en-US"/>
          </a:p>
        </p:txBody>
      </p:sp>
    </p:spTree>
    <p:extLst>
      <p:ext uri="{BB962C8B-B14F-4D97-AF65-F5344CB8AC3E}">
        <p14:creationId xmlns:p14="http://schemas.microsoft.com/office/powerpoint/2010/main" val="1829341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24</a:t>
            </a:fld>
            <a:endParaRPr lang="zh-CN" altLang="en-US"/>
          </a:p>
        </p:txBody>
      </p:sp>
    </p:spTree>
    <p:extLst>
      <p:ext uri="{BB962C8B-B14F-4D97-AF65-F5344CB8AC3E}">
        <p14:creationId xmlns:p14="http://schemas.microsoft.com/office/powerpoint/2010/main" val="2180106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25</a:t>
            </a:fld>
            <a:endParaRPr lang="zh-CN" altLang="en-US"/>
          </a:p>
        </p:txBody>
      </p:sp>
    </p:spTree>
    <p:extLst>
      <p:ext uri="{BB962C8B-B14F-4D97-AF65-F5344CB8AC3E}">
        <p14:creationId xmlns:p14="http://schemas.microsoft.com/office/powerpoint/2010/main" val="164967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26</a:t>
            </a:fld>
            <a:endParaRPr lang="zh-CN" altLang="en-US"/>
          </a:p>
        </p:txBody>
      </p:sp>
    </p:spTree>
    <p:extLst>
      <p:ext uri="{BB962C8B-B14F-4D97-AF65-F5344CB8AC3E}">
        <p14:creationId xmlns:p14="http://schemas.microsoft.com/office/powerpoint/2010/main" val="3134340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27</a:t>
            </a:fld>
            <a:endParaRPr lang="zh-CN" altLang="en-US"/>
          </a:p>
        </p:txBody>
      </p:sp>
    </p:spTree>
    <p:extLst>
      <p:ext uri="{BB962C8B-B14F-4D97-AF65-F5344CB8AC3E}">
        <p14:creationId xmlns:p14="http://schemas.microsoft.com/office/powerpoint/2010/main" val="3018208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28</a:t>
            </a:fld>
            <a:endParaRPr lang="zh-CN" altLang="en-US"/>
          </a:p>
        </p:txBody>
      </p:sp>
    </p:spTree>
    <p:extLst>
      <p:ext uri="{BB962C8B-B14F-4D97-AF65-F5344CB8AC3E}">
        <p14:creationId xmlns:p14="http://schemas.microsoft.com/office/powerpoint/2010/main" val="3471903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29</a:t>
            </a:fld>
            <a:endParaRPr lang="zh-CN" altLang="en-US"/>
          </a:p>
        </p:txBody>
      </p:sp>
    </p:spTree>
    <p:extLst>
      <p:ext uri="{BB962C8B-B14F-4D97-AF65-F5344CB8AC3E}">
        <p14:creationId xmlns:p14="http://schemas.microsoft.com/office/powerpoint/2010/main" val="2215779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a:t>
            </a:fld>
            <a:endParaRPr lang="zh-CN" altLang="en-US"/>
          </a:p>
        </p:txBody>
      </p:sp>
    </p:spTree>
    <p:extLst>
      <p:ext uri="{BB962C8B-B14F-4D97-AF65-F5344CB8AC3E}">
        <p14:creationId xmlns:p14="http://schemas.microsoft.com/office/powerpoint/2010/main" val="1172042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30</a:t>
            </a:fld>
            <a:endParaRPr lang="zh-CN" altLang="en-US"/>
          </a:p>
        </p:txBody>
      </p:sp>
    </p:spTree>
    <p:extLst>
      <p:ext uri="{BB962C8B-B14F-4D97-AF65-F5344CB8AC3E}">
        <p14:creationId xmlns:p14="http://schemas.microsoft.com/office/powerpoint/2010/main" val="921213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31</a:t>
            </a:fld>
            <a:endParaRPr lang="zh-CN" altLang="en-US"/>
          </a:p>
        </p:txBody>
      </p:sp>
    </p:spTree>
    <p:extLst>
      <p:ext uri="{BB962C8B-B14F-4D97-AF65-F5344CB8AC3E}">
        <p14:creationId xmlns:p14="http://schemas.microsoft.com/office/powerpoint/2010/main" val="1958542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32</a:t>
            </a:fld>
            <a:endParaRPr lang="zh-CN" altLang="en-US"/>
          </a:p>
        </p:txBody>
      </p:sp>
    </p:spTree>
    <p:extLst>
      <p:ext uri="{BB962C8B-B14F-4D97-AF65-F5344CB8AC3E}">
        <p14:creationId xmlns:p14="http://schemas.microsoft.com/office/powerpoint/2010/main" val="2325707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33</a:t>
            </a:fld>
            <a:endParaRPr lang="zh-CN" altLang="en-US"/>
          </a:p>
        </p:txBody>
      </p:sp>
    </p:spTree>
    <p:extLst>
      <p:ext uri="{BB962C8B-B14F-4D97-AF65-F5344CB8AC3E}">
        <p14:creationId xmlns:p14="http://schemas.microsoft.com/office/powerpoint/2010/main" val="1014566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34</a:t>
            </a:fld>
            <a:endParaRPr lang="zh-CN" altLang="en-US"/>
          </a:p>
        </p:txBody>
      </p:sp>
    </p:spTree>
    <p:extLst>
      <p:ext uri="{BB962C8B-B14F-4D97-AF65-F5344CB8AC3E}">
        <p14:creationId xmlns:p14="http://schemas.microsoft.com/office/powerpoint/2010/main" val="3706294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35</a:t>
            </a:fld>
            <a:endParaRPr lang="zh-CN" altLang="en-US"/>
          </a:p>
        </p:txBody>
      </p:sp>
    </p:spTree>
    <p:extLst>
      <p:ext uri="{BB962C8B-B14F-4D97-AF65-F5344CB8AC3E}">
        <p14:creationId xmlns:p14="http://schemas.microsoft.com/office/powerpoint/2010/main" val="3136992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36</a:t>
            </a:fld>
            <a:endParaRPr lang="zh-CN" altLang="en-US"/>
          </a:p>
        </p:txBody>
      </p:sp>
    </p:spTree>
    <p:extLst>
      <p:ext uri="{BB962C8B-B14F-4D97-AF65-F5344CB8AC3E}">
        <p14:creationId xmlns:p14="http://schemas.microsoft.com/office/powerpoint/2010/main" val="298794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37</a:t>
            </a:fld>
            <a:endParaRPr lang="zh-CN" altLang="en-US"/>
          </a:p>
        </p:txBody>
      </p:sp>
    </p:spTree>
    <p:extLst>
      <p:ext uri="{BB962C8B-B14F-4D97-AF65-F5344CB8AC3E}">
        <p14:creationId xmlns:p14="http://schemas.microsoft.com/office/powerpoint/2010/main" val="308660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38</a:t>
            </a:fld>
            <a:endParaRPr lang="zh-CN" altLang="en-US"/>
          </a:p>
        </p:txBody>
      </p:sp>
    </p:spTree>
    <p:extLst>
      <p:ext uri="{BB962C8B-B14F-4D97-AF65-F5344CB8AC3E}">
        <p14:creationId xmlns:p14="http://schemas.microsoft.com/office/powerpoint/2010/main" val="2866966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39</a:t>
            </a:fld>
            <a:endParaRPr lang="zh-CN" altLang="en-US"/>
          </a:p>
        </p:txBody>
      </p:sp>
    </p:spTree>
    <p:extLst>
      <p:ext uri="{BB962C8B-B14F-4D97-AF65-F5344CB8AC3E}">
        <p14:creationId xmlns:p14="http://schemas.microsoft.com/office/powerpoint/2010/main" val="216083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a:t>
            </a:fld>
            <a:endParaRPr lang="zh-CN" altLang="en-US"/>
          </a:p>
        </p:txBody>
      </p:sp>
    </p:spTree>
    <p:extLst>
      <p:ext uri="{BB962C8B-B14F-4D97-AF65-F5344CB8AC3E}">
        <p14:creationId xmlns:p14="http://schemas.microsoft.com/office/powerpoint/2010/main" val="2809794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40</a:t>
            </a:fld>
            <a:endParaRPr lang="zh-CN" altLang="en-US"/>
          </a:p>
        </p:txBody>
      </p:sp>
    </p:spTree>
    <p:extLst>
      <p:ext uri="{BB962C8B-B14F-4D97-AF65-F5344CB8AC3E}">
        <p14:creationId xmlns:p14="http://schemas.microsoft.com/office/powerpoint/2010/main" val="1733951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41</a:t>
            </a:fld>
            <a:endParaRPr lang="zh-CN" altLang="en-US"/>
          </a:p>
        </p:txBody>
      </p:sp>
    </p:spTree>
    <p:extLst>
      <p:ext uri="{BB962C8B-B14F-4D97-AF65-F5344CB8AC3E}">
        <p14:creationId xmlns:p14="http://schemas.microsoft.com/office/powerpoint/2010/main" val="3508712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42</a:t>
            </a:fld>
            <a:endParaRPr lang="zh-CN" altLang="en-US"/>
          </a:p>
        </p:txBody>
      </p:sp>
    </p:spTree>
    <p:extLst>
      <p:ext uri="{BB962C8B-B14F-4D97-AF65-F5344CB8AC3E}">
        <p14:creationId xmlns:p14="http://schemas.microsoft.com/office/powerpoint/2010/main" val="3133189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43</a:t>
            </a:fld>
            <a:endParaRPr lang="zh-CN" altLang="en-US"/>
          </a:p>
        </p:txBody>
      </p:sp>
    </p:spTree>
    <p:extLst>
      <p:ext uri="{BB962C8B-B14F-4D97-AF65-F5344CB8AC3E}">
        <p14:creationId xmlns:p14="http://schemas.microsoft.com/office/powerpoint/2010/main" val="3304979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44</a:t>
            </a:fld>
            <a:endParaRPr lang="zh-CN" altLang="en-US"/>
          </a:p>
        </p:txBody>
      </p:sp>
    </p:spTree>
    <p:extLst>
      <p:ext uri="{BB962C8B-B14F-4D97-AF65-F5344CB8AC3E}">
        <p14:creationId xmlns:p14="http://schemas.microsoft.com/office/powerpoint/2010/main" val="1989590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45</a:t>
            </a:fld>
            <a:endParaRPr lang="zh-CN" altLang="en-US"/>
          </a:p>
        </p:txBody>
      </p:sp>
    </p:spTree>
    <p:extLst>
      <p:ext uri="{BB962C8B-B14F-4D97-AF65-F5344CB8AC3E}">
        <p14:creationId xmlns:p14="http://schemas.microsoft.com/office/powerpoint/2010/main" val="355775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46</a:t>
            </a:fld>
            <a:endParaRPr lang="zh-CN" altLang="en-US"/>
          </a:p>
        </p:txBody>
      </p:sp>
    </p:spTree>
    <p:extLst>
      <p:ext uri="{BB962C8B-B14F-4D97-AF65-F5344CB8AC3E}">
        <p14:creationId xmlns:p14="http://schemas.microsoft.com/office/powerpoint/2010/main" val="52776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47</a:t>
            </a:fld>
            <a:endParaRPr lang="zh-CN" altLang="en-US"/>
          </a:p>
        </p:txBody>
      </p:sp>
    </p:spTree>
    <p:extLst>
      <p:ext uri="{BB962C8B-B14F-4D97-AF65-F5344CB8AC3E}">
        <p14:creationId xmlns:p14="http://schemas.microsoft.com/office/powerpoint/2010/main" val="3329079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48</a:t>
            </a:fld>
            <a:endParaRPr lang="zh-CN" altLang="en-US"/>
          </a:p>
        </p:txBody>
      </p:sp>
    </p:spTree>
    <p:extLst>
      <p:ext uri="{BB962C8B-B14F-4D97-AF65-F5344CB8AC3E}">
        <p14:creationId xmlns:p14="http://schemas.microsoft.com/office/powerpoint/2010/main" val="195202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49</a:t>
            </a:fld>
            <a:endParaRPr lang="zh-CN" altLang="en-US"/>
          </a:p>
        </p:txBody>
      </p:sp>
    </p:spTree>
    <p:extLst>
      <p:ext uri="{BB962C8B-B14F-4D97-AF65-F5344CB8AC3E}">
        <p14:creationId xmlns:p14="http://schemas.microsoft.com/office/powerpoint/2010/main" val="138958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a:t>
            </a:fld>
            <a:endParaRPr lang="zh-CN" altLang="en-US"/>
          </a:p>
        </p:txBody>
      </p:sp>
    </p:spTree>
    <p:extLst>
      <p:ext uri="{BB962C8B-B14F-4D97-AF65-F5344CB8AC3E}">
        <p14:creationId xmlns:p14="http://schemas.microsoft.com/office/powerpoint/2010/main" val="1553777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50</a:t>
            </a:fld>
            <a:endParaRPr lang="zh-CN" altLang="en-US"/>
          </a:p>
        </p:txBody>
      </p:sp>
    </p:spTree>
    <p:extLst>
      <p:ext uri="{BB962C8B-B14F-4D97-AF65-F5344CB8AC3E}">
        <p14:creationId xmlns:p14="http://schemas.microsoft.com/office/powerpoint/2010/main" val="2044308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51</a:t>
            </a:fld>
            <a:endParaRPr lang="zh-CN" altLang="en-US"/>
          </a:p>
        </p:txBody>
      </p:sp>
    </p:spTree>
    <p:extLst>
      <p:ext uri="{BB962C8B-B14F-4D97-AF65-F5344CB8AC3E}">
        <p14:creationId xmlns:p14="http://schemas.microsoft.com/office/powerpoint/2010/main" val="4097647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52</a:t>
            </a:fld>
            <a:endParaRPr lang="zh-CN" altLang="en-US"/>
          </a:p>
        </p:txBody>
      </p:sp>
    </p:spTree>
    <p:extLst>
      <p:ext uri="{BB962C8B-B14F-4D97-AF65-F5344CB8AC3E}">
        <p14:creationId xmlns:p14="http://schemas.microsoft.com/office/powerpoint/2010/main" val="4273650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53</a:t>
            </a:fld>
            <a:endParaRPr lang="zh-CN" altLang="en-US"/>
          </a:p>
        </p:txBody>
      </p:sp>
    </p:spTree>
    <p:extLst>
      <p:ext uri="{BB962C8B-B14F-4D97-AF65-F5344CB8AC3E}">
        <p14:creationId xmlns:p14="http://schemas.microsoft.com/office/powerpoint/2010/main" val="4066560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54</a:t>
            </a:fld>
            <a:endParaRPr lang="zh-CN" altLang="en-US"/>
          </a:p>
        </p:txBody>
      </p:sp>
    </p:spTree>
    <p:extLst>
      <p:ext uri="{BB962C8B-B14F-4D97-AF65-F5344CB8AC3E}">
        <p14:creationId xmlns:p14="http://schemas.microsoft.com/office/powerpoint/2010/main" val="2063389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55</a:t>
            </a:fld>
            <a:endParaRPr lang="zh-CN" altLang="en-US"/>
          </a:p>
        </p:txBody>
      </p:sp>
    </p:spTree>
    <p:extLst>
      <p:ext uri="{BB962C8B-B14F-4D97-AF65-F5344CB8AC3E}">
        <p14:creationId xmlns:p14="http://schemas.microsoft.com/office/powerpoint/2010/main" val="3215815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56</a:t>
            </a:fld>
            <a:endParaRPr lang="zh-CN" altLang="en-US"/>
          </a:p>
        </p:txBody>
      </p:sp>
    </p:spTree>
    <p:extLst>
      <p:ext uri="{BB962C8B-B14F-4D97-AF65-F5344CB8AC3E}">
        <p14:creationId xmlns:p14="http://schemas.microsoft.com/office/powerpoint/2010/main" val="2157289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57</a:t>
            </a:fld>
            <a:endParaRPr lang="zh-CN" altLang="en-US"/>
          </a:p>
        </p:txBody>
      </p:sp>
    </p:spTree>
    <p:extLst>
      <p:ext uri="{BB962C8B-B14F-4D97-AF65-F5344CB8AC3E}">
        <p14:creationId xmlns:p14="http://schemas.microsoft.com/office/powerpoint/2010/main" val="4216325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58</a:t>
            </a:fld>
            <a:endParaRPr lang="zh-CN" altLang="en-US"/>
          </a:p>
        </p:txBody>
      </p:sp>
    </p:spTree>
    <p:extLst>
      <p:ext uri="{BB962C8B-B14F-4D97-AF65-F5344CB8AC3E}">
        <p14:creationId xmlns:p14="http://schemas.microsoft.com/office/powerpoint/2010/main" val="3744662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6</a:t>
            </a:fld>
            <a:endParaRPr lang="zh-CN" altLang="en-US"/>
          </a:p>
        </p:txBody>
      </p:sp>
    </p:spTree>
    <p:extLst>
      <p:ext uri="{BB962C8B-B14F-4D97-AF65-F5344CB8AC3E}">
        <p14:creationId xmlns:p14="http://schemas.microsoft.com/office/powerpoint/2010/main" val="2685006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7</a:t>
            </a:fld>
            <a:endParaRPr lang="zh-CN" altLang="en-US"/>
          </a:p>
        </p:txBody>
      </p:sp>
    </p:spTree>
    <p:extLst>
      <p:ext uri="{BB962C8B-B14F-4D97-AF65-F5344CB8AC3E}">
        <p14:creationId xmlns:p14="http://schemas.microsoft.com/office/powerpoint/2010/main" val="4701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8</a:t>
            </a:fld>
            <a:endParaRPr lang="zh-CN" altLang="en-US"/>
          </a:p>
        </p:txBody>
      </p:sp>
    </p:spTree>
    <p:extLst>
      <p:ext uri="{BB962C8B-B14F-4D97-AF65-F5344CB8AC3E}">
        <p14:creationId xmlns:p14="http://schemas.microsoft.com/office/powerpoint/2010/main" val="422491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E7247-3E0E-40C8-BF3C-DC07E99E4E91}" type="slidenum">
              <a:rPr lang="zh-CN" altLang="en-US" smtClean="0"/>
              <a:t>9</a:t>
            </a:fld>
            <a:endParaRPr lang="zh-CN" altLang="en-US"/>
          </a:p>
        </p:txBody>
      </p:sp>
    </p:spTree>
    <p:extLst>
      <p:ext uri="{BB962C8B-B14F-4D97-AF65-F5344CB8AC3E}">
        <p14:creationId xmlns:p14="http://schemas.microsoft.com/office/powerpoint/2010/main" val="1934518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4" name="图片 13" descr="图片包含 户外, 天空&#10;&#10;描述已自动生成">
            <a:extLst>
              <a:ext uri="{FF2B5EF4-FFF2-40B4-BE49-F238E27FC236}">
                <a16:creationId xmlns:a16="http://schemas.microsoft.com/office/drawing/2014/main" id="{95808583-5873-47F0-A26A-4356A7DEE36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5" name="文本框 14">
            <a:extLst>
              <a:ext uri="{FF2B5EF4-FFF2-40B4-BE49-F238E27FC236}">
                <a16:creationId xmlns:a16="http://schemas.microsoft.com/office/drawing/2014/main" id="{681EE342-C364-4F94-A31F-2D538B74A394}"/>
              </a:ext>
            </a:extLst>
          </p:cNvPr>
          <p:cNvSpPr txBox="1"/>
          <p:nvPr userDrawn="1"/>
        </p:nvSpPr>
        <p:spPr>
          <a:xfrm>
            <a:off x="8895802" y="593904"/>
            <a:ext cx="2675255" cy="307777"/>
          </a:xfrm>
          <a:prstGeom prst="rect">
            <a:avLst/>
          </a:prstGeom>
          <a:noFill/>
        </p:spPr>
        <p:txBody>
          <a:bodyPr wrap="square" lIns="90000" rIns="90000" rtlCol="0" anchor="ctr" anchorCtr="1">
            <a:spAutoFit/>
          </a:bodyPr>
          <a:lstStyle/>
          <a:p>
            <a:pPr lvl="0" algn="r">
              <a:defRPr/>
            </a:pPr>
            <a:r>
              <a:rPr lang="zh-CN" altLang="en-US" sz="1400" dirty="0">
                <a:solidFill>
                  <a:schemeClr val="accent4"/>
                </a:solidFill>
              </a:rPr>
              <a:t>官网：</a:t>
            </a:r>
            <a:r>
              <a:rPr lang="en-US" altLang="zh-CN" sz="1400" dirty="0">
                <a:solidFill>
                  <a:schemeClr val="accent4"/>
                </a:solidFill>
              </a:rPr>
              <a:t>www.gdut.edu.cn/</a:t>
            </a:r>
            <a:endParaRPr kumimoji="0" lang="zh-CN" altLang="en-US" sz="1400" b="0" i="0" u="none" strike="noStrike" kern="1200" cap="none" spc="0" normalizeH="0" baseline="0" noProof="0" dirty="0">
              <a:ln>
                <a:noFill/>
              </a:ln>
              <a:solidFill>
                <a:schemeClr val="accent4"/>
              </a:solidFill>
              <a:effectLst/>
              <a:uLnTx/>
              <a:uFillTx/>
              <a:latin typeface="Arial" panose="020F0502020204030204"/>
              <a:ea typeface="Microsoft YaHei"/>
            </a:endParaRPr>
          </a:p>
        </p:txBody>
      </p:sp>
      <p:grpSp>
        <p:nvGrpSpPr>
          <p:cNvPr id="16" name="组合 15">
            <a:extLst>
              <a:ext uri="{FF2B5EF4-FFF2-40B4-BE49-F238E27FC236}">
                <a16:creationId xmlns:a16="http://schemas.microsoft.com/office/drawing/2014/main" id="{36832824-8D13-46EC-9993-E0E799335B3F}"/>
              </a:ext>
            </a:extLst>
          </p:cNvPr>
          <p:cNvGrpSpPr/>
          <p:nvPr userDrawn="1"/>
        </p:nvGrpSpPr>
        <p:grpSpPr>
          <a:xfrm>
            <a:off x="668433" y="477676"/>
            <a:ext cx="1656126" cy="449424"/>
            <a:chOff x="679450" y="388682"/>
            <a:chExt cx="1656126" cy="449424"/>
          </a:xfrm>
          <a:solidFill>
            <a:schemeClr val="accent4"/>
          </a:solidFill>
        </p:grpSpPr>
        <p:sp>
          <p:nvSpPr>
            <p:cNvPr id="19" name="ïṥḷîḓe">
              <a:extLst>
                <a:ext uri="{FF2B5EF4-FFF2-40B4-BE49-F238E27FC236}">
                  <a16:creationId xmlns:a16="http://schemas.microsoft.com/office/drawing/2014/main" id="{3500B9B8-5124-460D-94FE-8C4DA02F2FEA}"/>
                </a:ext>
              </a:extLst>
            </p:cNvPr>
            <p:cNvSpPr/>
            <p:nvPr/>
          </p:nvSpPr>
          <p:spPr bwMode="auto">
            <a:xfrm>
              <a:off x="1211756" y="426573"/>
              <a:ext cx="1110663" cy="261550"/>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20" name="iṧḻidè">
              <a:extLst>
                <a:ext uri="{FF2B5EF4-FFF2-40B4-BE49-F238E27FC236}">
                  <a16:creationId xmlns:a16="http://schemas.microsoft.com/office/drawing/2014/main" id="{F3488666-3E28-48A5-9930-17B2043CFE08}"/>
                </a:ext>
              </a:extLst>
            </p:cNvPr>
            <p:cNvSpPr/>
            <p:nvPr/>
          </p:nvSpPr>
          <p:spPr bwMode="auto">
            <a:xfrm>
              <a:off x="1200178" y="769166"/>
              <a:ext cx="1135398" cy="31576"/>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21" name="ís1iďè">
              <a:extLst>
                <a:ext uri="{FF2B5EF4-FFF2-40B4-BE49-F238E27FC236}">
                  <a16:creationId xmlns:a16="http://schemas.microsoft.com/office/drawing/2014/main" id="{E74DA135-D24F-437C-9E14-84DB160301AB}"/>
                </a:ext>
              </a:extLst>
            </p:cNvPr>
            <p:cNvSpPr/>
            <p:nvPr/>
          </p:nvSpPr>
          <p:spPr bwMode="auto">
            <a:xfrm>
              <a:off x="679450" y="388682"/>
              <a:ext cx="441530" cy="449424"/>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grpSp>
      <p:sp>
        <p:nvSpPr>
          <p:cNvPr id="25" name="文本占位符 10">
            <a:extLst>
              <a:ext uri="{FF2B5EF4-FFF2-40B4-BE49-F238E27FC236}">
                <a16:creationId xmlns:a16="http://schemas.microsoft.com/office/drawing/2014/main" id="{63F7E6FA-9750-46AD-A0DD-8D9B6903FAFD}"/>
              </a:ext>
            </a:extLst>
          </p:cNvPr>
          <p:cNvSpPr>
            <a:spLocks noGrp="1"/>
          </p:cNvSpPr>
          <p:nvPr>
            <p:ph type="body" sz="quarter" idx="10" hasCustomPrompt="1"/>
          </p:nvPr>
        </p:nvSpPr>
        <p:spPr>
          <a:xfrm>
            <a:off x="2283125" y="1281163"/>
            <a:ext cx="7625750" cy="830997"/>
          </a:xfrm>
          <a:prstGeom prst="rect">
            <a:avLst/>
          </a:prstGeom>
        </p:spPr>
        <p:txBody>
          <a:bodyPr wrap="square" anchor="ctr" anchorCtr="1">
            <a:spAutoFit/>
          </a:bodyPr>
          <a:lstStyle>
            <a:lvl1pPr>
              <a:defRPr kumimoji="0" lang="zh-CN" altLang="en-US" sz="4800" b="0" i="0" u="none" strike="noStrike" kern="1200" cap="none" spc="0" normalizeH="0" baseline="0" dirty="0">
                <a:ln>
                  <a:noFill/>
                </a:ln>
                <a:solidFill>
                  <a:schemeClr val="bg1">
                    <a:lumMod val="50000"/>
                  </a:schemeClr>
                </a:solidFill>
                <a:effectLst/>
                <a:uLnTx/>
                <a:uFillTx/>
                <a:latin typeface="+mj-ea"/>
                <a:ea typeface="+mj-ea"/>
                <a:cs typeface="+mn-ea"/>
              </a:defRPr>
            </a:lvl1pPr>
            <a:lvl2pPr>
              <a:defRPr/>
            </a:lvl2pPr>
            <a:lvl3pPr>
              <a:defRPr/>
            </a:lvl3pPr>
            <a:lvl4pPr>
              <a:defRPr/>
            </a:lvl4pPr>
            <a:lvl5pPr>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毕业课题</a:t>
            </a:r>
          </a:p>
        </p:txBody>
      </p:sp>
      <p:sp>
        <p:nvSpPr>
          <p:cNvPr id="26" name="文本占位符 76">
            <a:extLst>
              <a:ext uri="{FF2B5EF4-FFF2-40B4-BE49-F238E27FC236}">
                <a16:creationId xmlns:a16="http://schemas.microsoft.com/office/drawing/2014/main" id="{37D21C7D-F3D1-418F-A303-D23497D6BD78}"/>
              </a:ext>
            </a:extLst>
          </p:cNvPr>
          <p:cNvSpPr>
            <a:spLocks noGrp="1"/>
          </p:cNvSpPr>
          <p:nvPr>
            <p:ph type="body" sz="quarter" idx="12" hasCustomPrompt="1"/>
          </p:nvPr>
        </p:nvSpPr>
        <p:spPr>
          <a:xfrm>
            <a:off x="1277258" y="2946217"/>
            <a:ext cx="9637484" cy="321293"/>
          </a:xfrm>
          <a:prstGeom prst="rect">
            <a:avLst/>
          </a:prstGeom>
        </p:spPr>
        <p:txBody>
          <a:bodyPr wrap="square" anchor="ctr" anchorCtr="1">
            <a:spAutoFit/>
          </a:bodyPr>
          <a:lstStyle>
            <a:lvl1pPr marL="0" indent="0" algn="ctr">
              <a:buNone/>
              <a:defRPr kumimoji="0" lang="zh-CN" altLang="en-US" sz="1600" b="0" i="0" u="none" strike="noStrike" kern="1000" cap="none" spc="600" normalizeH="0" baseline="0" dirty="0" smtClean="0">
                <a:ln>
                  <a:noFill/>
                </a:ln>
                <a:solidFill>
                  <a:schemeClr val="bg1">
                    <a:lumMod val="65000"/>
                  </a:schemeClr>
                </a:solidFill>
                <a:effectLst/>
                <a:uLnTx/>
                <a:uFillTx/>
                <a:latin typeface="+mn-lt"/>
                <a:ea typeface="Microsoft YaHei"/>
                <a:cs typeface="+mn-cs"/>
              </a:defRPr>
            </a:lvl1pPr>
            <a:lvl2pPr marL="457200" indent="0">
              <a:buNone/>
              <a:defRPr kumimoji="0" lang="zh-CN" altLang="en-US" sz="1600" b="0" i="0" u="none" strike="noStrike" kern="1200" cap="none" spc="0" normalizeH="0" baseline="0" dirty="0" smtClean="0">
                <a:ln>
                  <a:noFill/>
                </a:ln>
                <a:solidFill>
                  <a:prstClr val="white">
                    <a:lumMod val="65000"/>
                  </a:prstClr>
                </a:solidFill>
                <a:effectLst/>
                <a:uLnTx/>
                <a:uFillTx/>
                <a:latin typeface="Arial" panose="020F0502020204030204"/>
                <a:ea typeface="Microsoft YaHei"/>
                <a:cs typeface="+mn-cs"/>
              </a:defRPr>
            </a:lvl2pPr>
            <a:lvl3pPr>
              <a:defRPr kumimoji="0" lang="zh-CN" altLang="en-US" sz="1600" b="0" i="0" u="none" strike="noStrike" kern="1200" cap="none" spc="0" normalizeH="0" baseline="0" dirty="0" smtClean="0">
                <a:ln>
                  <a:noFill/>
                </a:ln>
                <a:solidFill>
                  <a:prstClr val="white">
                    <a:lumMod val="65000"/>
                  </a:prstClr>
                </a:solidFill>
                <a:effectLst/>
                <a:uLnTx/>
                <a:uFillTx/>
                <a:latin typeface="Arial" panose="020F0502020204030204"/>
                <a:ea typeface="Microsoft YaHei"/>
                <a:cs typeface="+mn-cs"/>
              </a:defRPr>
            </a:lvl3pPr>
            <a:lvl4pPr>
              <a:defRPr kumimoji="0" lang="zh-CN" altLang="en-US" sz="1600" b="0" i="0" u="none" strike="noStrike" kern="1200" cap="none" spc="0" normalizeH="0" baseline="0" dirty="0" smtClean="0">
                <a:ln>
                  <a:noFill/>
                </a:ln>
                <a:solidFill>
                  <a:prstClr val="white">
                    <a:lumMod val="65000"/>
                  </a:prstClr>
                </a:solidFill>
                <a:effectLst/>
                <a:uLnTx/>
                <a:uFillTx/>
                <a:latin typeface="Arial" panose="020F0502020204030204"/>
                <a:ea typeface="Microsoft YaHei"/>
                <a:cs typeface="+mn-cs"/>
              </a:defRPr>
            </a:lvl4pPr>
            <a:lvl5pPr>
              <a:defRPr kumimoji="0" lang="zh-CN" altLang="en-US" sz="1600" b="0" i="0" u="none" strike="noStrike" kern="1200" cap="none" spc="0" normalizeH="0" baseline="0" dirty="0">
                <a:ln>
                  <a:noFill/>
                </a:ln>
                <a:solidFill>
                  <a:prstClr val="white">
                    <a:lumMod val="65000"/>
                  </a:prstClr>
                </a:solidFill>
                <a:effectLst/>
                <a:uLnTx/>
                <a:uFillTx/>
                <a:latin typeface="Arial" panose="020F0502020204030204"/>
                <a:ea typeface="Microsoft YaHei"/>
                <a:cs typeface="+mn-cs"/>
              </a:defRPr>
            </a:lvl5pPr>
          </a:lstStyle>
          <a:p>
            <a:pPr lvl="0"/>
            <a:r>
              <a:rPr lang="en-US" altLang="zh-CN" dirty="0"/>
              <a:t>CLICK HERE TO ADD THE TOPIC NAME</a:t>
            </a:r>
            <a:endParaRPr lang="zh-CN" altLang="en-US" dirty="0"/>
          </a:p>
        </p:txBody>
      </p:sp>
      <p:sp>
        <p:nvSpPr>
          <p:cNvPr id="27" name="文本占位符 3">
            <a:extLst>
              <a:ext uri="{FF2B5EF4-FFF2-40B4-BE49-F238E27FC236}">
                <a16:creationId xmlns:a16="http://schemas.microsoft.com/office/drawing/2014/main" id="{BB64EE56-8B52-4178-890E-05B71CEBA399}"/>
              </a:ext>
            </a:extLst>
          </p:cNvPr>
          <p:cNvSpPr>
            <a:spLocks noGrp="1"/>
          </p:cNvSpPr>
          <p:nvPr>
            <p:ph type="body" sz="quarter" idx="21" hasCustomPrompt="1"/>
          </p:nvPr>
        </p:nvSpPr>
        <p:spPr>
          <a:xfrm>
            <a:off x="3962688" y="3406024"/>
            <a:ext cx="2289175" cy="352425"/>
          </a:xfrm>
          <a:prstGeom prst="rect">
            <a:avLst/>
          </a:prstGeom>
        </p:spPr>
        <p:txBody>
          <a:bodyPr/>
          <a:lstStyle>
            <a:lvl1pPr marL="0" indent="0">
              <a:buNone/>
              <a:defRPr sz="1800">
                <a:solidFill>
                  <a:schemeClr val="accent1">
                    <a:lumMod val="75000"/>
                  </a:schemeClr>
                </a:solidFill>
                <a:latin typeface="+mn-ea"/>
                <a:ea typeface="+mn-ea"/>
              </a:defRPr>
            </a:lvl1pPr>
          </a:lstStyle>
          <a:p>
            <a:pPr lvl="0"/>
            <a:r>
              <a:rPr lang="zh-CN" altLang="en-US" dirty="0"/>
              <a:t>答辩人</a:t>
            </a:r>
            <a:r>
              <a:rPr lang="en-US" altLang="zh-CN" dirty="0"/>
              <a:t>   |   </a:t>
            </a:r>
            <a:r>
              <a:rPr lang="zh-CN" altLang="en-US" dirty="0"/>
              <a:t>名字</a:t>
            </a:r>
          </a:p>
        </p:txBody>
      </p:sp>
      <p:sp>
        <p:nvSpPr>
          <p:cNvPr id="28" name="文本占位符 3">
            <a:extLst>
              <a:ext uri="{FF2B5EF4-FFF2-40B4-BE49-F238E27FC236}">
                <a16:creationId xmlns:a16="http://schemas.microsoft.com/office/drawing/2014/main" id="{D59375B1-8315-4240-B31F-C486D014A01A}"/>
              </a:ext>
            </a:extLst>
          </p:cNvPr>
          <p:cNvSpPr>
            <a:spLocks noGrp="1"/>
          </p:cNvSpPr>
          <p:nvPr>
            <p:ph type="body" sz="quarter" idx="22" hasCustomPrompt="1"/>
          </p:nvPr>
        </p:nvSpPr>
        <p:spPr>
          <a:xfrm>
            <a:off x="6457536" y="3406024"/>
            <a:ext cx="2555835" cy="352425"/>
          </a:xfrm>
          <a:prstGeom prst="rect">
            <a:avLst/>
          </a:prstGeom>
        </p:spPr>
        <p:txBody>
          <a:bodyPr/>
          <a:lstStyle>
            <a:lvl1pPr marL="0" indent="0">
              <a:buNone/>
              <a:defRPr sz="1800">
                <a:solidFill>
                  <a:schemeClr val="accent1">
                    <a:lumMod val="75000"/>
                  </a:schemeClr>
                </a:solidFill>
                <a:latin typeface="+mn-ea"/>
                <a:ea typeface="+mn-ea"/>
              </a:defRPr>
            </a:lvl1pPr>
          </a:lstStyle>
          <a:p>
            <a:pPr lvl="0"/>
            <a:r>
              <a:rPr lang="zh-CN" altLang="en-US" dirty="0"/>
              <a:t>指导老师 </a:t>
            </a:r>
            <a:r>
              <a:rPr lang="en-US" altLang="zh-CN" dirty="0"/>
              <a:t>   |    </a:t>
            </a:r>
            <a:r>
              <a:rPr lang="zh-CN" altLang="en-US" dirty="0"/>
              <a:t>名字</a:t>
            </a:r>
          </a:p>
        </p:txBody>
      </p:sp>
      <p:sp>
        <p:nvSpPr>
          <p:cNvPr id="29" name="标题 2">
            <a:extLst>
              <a:ext uri="{FF2B5EF4-FFF2-40B4-BE49-F238E27FC236}">
                <a16:creationId xmlns:a16="http://schemas.microsoft.com/office/drawing/2014/main" id="{8D9403E0-FE5A-4508-ABF6-DD2497EF6D71}"/>
              </a:ext>
            </a:extLst>
          </p:cNvPr>
          <p:cNvSpPr>
            <a:spLocks noGrp="1"/>
          </p:cNvSpPr>
          <p:nvPr>
            <p:ph type="title" hasCustomPrompt="1"/>
          </p:nvPr>
        </p:nvSpPr>
        <p:spPr>
          <a:xfrm>
            <a:off x="1088571" y="2079365"/>
            <a:ext cx="10014858" cy="830997"/>
          </a:xfrm>
        </p:spPr>
        <p:txBody>
          <a:bodyPr vert="horz" wrap="square" lIns="91440" tIns="45720" rIns="91440" bIns="45720" rtlCol="0" anchor="ctr" anchorCtr="1">
            <a:spAutoFit/>
          </a:bodyPr>
          <a:lstStyle>
            <a:lvl1pPr>
              <a:defRPr lang="zh-CN" altLang="en-US" sz="4800" b="0" spc="0" dirty="0" smtClean="0">
                <a:solidFill>
                  <a:schemeClr val="accent1">
                    <a:lumMod val="75000"/>
                  </a:schemeClr>
                </a:solidFill>
                <a:cs typeface="+mn-ea"/>
              </a:defRPr>
            </a:lvl1pPr>
          </a:lstStyle>
          <a:p>
            <a:pPr marL="0" marR="0" lvl="0" indent="0" algn="ctr" fontAlgn="auto">
              <a:lnSpc>
                <a:spcPct val="100000"/>
              </a:lnSpc>
              <a:spcBef>
                <a:spcPts val="0"/>
              </a:spcBef>
              <a:spcAft>
                <a:spcPts val="0"/>
              </a:spcAft>
              <a:buClrTx/>
              <a:buSzTx/>
              <a:buFontTx/>
              <a:tabLst/>
            </a:pPr>
            <a:r>
              <a:rPr lang="zh-CN" altLang="en-US" dirty="0"/>
              <a:t>单击此处添加课题名字</a:t>
            </a:r>
          </a:p>
        </p:txBody>
      </p:sp>
      <p:sp>
        <p:nvSpPr>
          <p:cNvPr id="30" name="Freeform 65">
            <a:extLst>
              <a:ext uri="{FF2B5EF4-FFF2-40B4-BE49-F238E27FC236}">
                <a16:creationId xmlns:a16="http://schemas.microsoft.com/office/drawing/2014/main" id="{E94E1AA2-FB49-478B-ADF4-9C86E2C7DE68}"/>
              </a:ext>
            </a:extLst>
          </p:cNvPr>
          <p:cNvSpPr/>
          <p:nvPr userDrawn="1"/>
        </p:nvSpPr>
        <p:spPr>
          <a:xfrm>
            <a:off x="5313247" y="4168677"/>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1" name="Freeform 65">
            <a:extLst>
              <a:ext uri="{FF2B5EF4-FFF2-40B4-BE49-F238E27FC236}">
                <a16:creationId xmlns:a16="http://schemas.microsoft.com/office/drawing/2014/main" id="{81A75FDD-F567-4076-850B-BE90DD67C307}"/>
              </a:ext>
            </a:extLst>
          </p:cNvPr>
          <p:cNvSpPr/>
          <p:nvPr userDrawn="1"/>
        </p:nvSpPr>
        <p:spPr>
          <a:xfrm>
            <a:off x="5313247" y="4225423"/>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2" name="Freeform 65">
            <a:extLst>
              <a:ext uri="{FF2B5EF4-FFF2-40B4-BE49-F238E27FC236}">
                <a16:creationId xmlns:a16="http://schemas.microsoft.com/office/drawing/2014/main" id="{0333124F-00E0-4368-AE2F-5484DF8BB871}"/>
              </a:ext>
            </a:extLst>
          </p:cNvPr>
          <p:cNvSpPr/>
          <p:nvPr userDrawn="1"/>
        </p:nvSpPr>
        <p:spPr>
          <a:xfrm>
            <a:off x="5313247" y="4282169"/>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3" name="Freeform 65">
            <a:extLst>
              <a:ext uri="{FF2B5EF4-FFF2-40B4-BE49-F238E27FC236}">
                <a16:creationId xmlns:a16="http://schemas.microsoft.com/office/drawing/2014/main" id="{7E6C3407-2B0D-48BD-AB50-A156E810BFBF}"/>
              </a:ext>
            </a:extLst>
          </p:cNvPr>
          <p:cNvSpPr/>
          <p:nvPr userDrawn="1"/>
        </p:nvSpPr>
        <p:spPr>
          <a:xfrm>
            <a:off x="5313247" y="4338916"/>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4" name="矩形: 圆角 33">
            <a:extLst>
              <a:ext uri="{FF2B5EF4-FFF2-40B4-BE49-F238E27FC236}">
                <a16:creationId xmlns:a16="http://schemas.microsoft.com/office/drawing/2014/main" id="{E38C9697-6A4D-4E8E-9937-7CCB61636FED}"/>
              </a:ext>
            </a:extLst>
          </p:cNvPr>
          <p:cNvSpPr/>
          <p:nvPr userDrawn="1"/>
        </p:nvSpPr>
        <p:spPr>
          <a:xfrm>
            <a:off x="6915649" y="4160493"/>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5" name="矩形: 圆角 34">
            <a:extLst>
              <a:ext uri="{FF2B5EF4-FFF2-40B4-BE49-F238E27FC236}">
                <a16:creationId xmlns:a16="http://schemas.microsoft.com/office/drawing/2014/main" id="{D04723D4-9196-4AB9-8B8C-2A07B9177242}"/>
              </a:ext>
            </a:extLst>
          </p:cNvPr>
          <p:cNvSpPr/>
          <p:nvPr userDrawn="1"/>
        </p:nvSpPr>
        <p:spPr>
          <a:xfrm>
            <a:off x="7092106" y="4170291"/>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6" name="矩形: 圆角 35">
            <a:extLst>
              <a:ext uri="{FF2B5EF4-FFF2-40B4-BE49-F238E27FC236}">
                <a16:creationId xmlns:a16="http://schemas.microsoft.com/office/drawing/2014/main" id="{85842949-1879-4746-B731-1A7B45D86855}"/>
              </a:ext>
            </a:extLst>
          </p:cNvPr>
          <p:cNvSpPr/>
          <p:nvPr userDrawn="1"/>
        </p:nvSpPr>
        <p:spPr>
          <a:xfrm>
            <a:off x="7571485" y="4299530"/>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7" name="矩形: 圆角 36">
            <a:extLst>
              <a:ext uri="{FF2B5EF4-FFF2-40B4-BE49-F238E27FC236}">
                <a16:creationId xmlns:a16="http://schemas.microsoft.com/office/drawing/2014/main" id="{CD38C842-7C7B-4E9D-9DEC-7CF053D33586}"/>
              </a:ext>
            </a:extLst>
          </p:cNvPr>
          <p:cNvSpPr/>
          <p:nvPr userDrawn="1"/>
        </p:nvSpPr>
        <p:spPr>
          <a:xfrm>
            <a:off x="8020920" y="4416212"/>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8" name="矩形: 圆角 37">
            <a:extLst>
              <a:ext uri="{FF2B5EF4-FFF2-40B4-BE49-F238E27FC236}">
                <a16:creationId xmlns:a16="http://schemas.microsoft.com/office/drawing/2014/main" id="{2A550248-16AF-4617-96F9-41BFC3C9E01F}"/>
              </a:ext>
            </a:extLst>
          </p:cNvPr>
          <p:cNvSpPr/>
          <p:nvPr userDrawn="1"/>
        </p:nvSpPr>
        <p:spPr>
          <a:xfrm>
            <a:off x="6191571" y="4225423"/>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9" name="矩形: 圆角 38">
            <a:extLst>
              <a:ext uri="{FF2B5EF4-FFF2-40B4-BE49-F238E27FC236}">
                <a16:creationId xmlns:a16="http://schemas.microsoft.com/office/drawing/2014/main" id="{008F8A87-CCDD-477C-8E3A-94CB29D137B7}"/>
              </a:ext>
            </a:extLst>
          </p:cNvPr>
          <p:cNvSpPr/>
          <p:nvPr userDrawn="1"/>
        </p:nvSpPr>
        <p:spPr>
          <a:xfrm>
            <a:off x="5416195" y="4276182"/>
            <a:ext cx="30639" cy="30639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0" name="任意多边形: 形状 39">
            <a:extLst>
              <a:ext uri="{FF2B5EF4-FFF2-40B4-BE49-F238E27FC236}">
                <a16:creationId xmlns:a16="http://schemas.microsoft.com/office/drawing/2014/main" id="{FE178D94-A18A-4D1F-B73E-B3B6C3A35A93}"/>
              </a:ext>
            </a:extLst>
          </p:cNvPr>
          <p:cNvSpPr/>
          <p:nvPr userDrawn="1"/>
        </p:nvSpPr>
        <p:spPr>
          <a:xfrm rot="21480000">
            <a:off x="-12092" y="4700814"/>
            <a:ext cx="2054073" cy="511575"/>
          </a:xfrm>
          <a:custGeom>
            <a:avLst/>
            <a:gdLst>
              <a:gd name="connsiteX0" fmla="*/ 848892 w 2054073"/>
              <a:gd name="connsiteY0" fmla="*/ 24 h 511575"/>
              <a:gd name="connsiteX1" fmla="*/ 851102 w 2054073"/>
              <a:gd name="connsiteY1" fmla="*/ 211 h 511575"/>
              <a:gd name="connsiteX2" fmla="*/ 2049088 w 2054073"/>
              <a:gd name="connsiteY2" fmla="*/ 309513 h 511575"/>
              <a:gd name="connsiteX3" fmla="*/ 2048128 w 2054073"/>
              <a:gd name="connsiteY3" fmla="*/ 322527 h 511575"/>
              <a:gd name="connsiteX4" fmla="*/ 263232 w 2054073"/>
              <a:gd name="connsiteY4" fmla="*/ 511538 h 511575"/>
              <a:gd name="connsiteX5" fmla="*/ 260796 w 2054073"/>
              <a:gd name="connsiteY5" fmla="*/ 511344 h 511575"/>
              <a:gd name="connsiteX6" fmla="*/ 0 w 2054073"/>
              <a:gd name="connsiteY6" fmla="*/ 440620 h 511575"/>
              <a:gd name="connsiteX7" fmla="*/ 12950 w 2054073"/>
              <a:gd name="connsiteY7" fmla="*/ 69764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4073" h="511575">
                <a:moveTo>
                  <a:pt x="848892" y="24"/>
                </a:moveTo>
                <a:cubicBezTo>
                  <a:pt x="849634" y="-39"/>
                  <a:pt x="850382" y="25"/>
                  <a:pt x="851102" y="211"/>
                </a:cubicBezTo>
                <a:lnTo>
                  <a:pt x="2049088" y="309513"/>
                </a:lnTo>
                <a:cubicBezTo>
                  <a:pt x="2056253" y="311363"/>
                  <a:pt x="2055487" y="321748"/>
                  <a:pt x="2048128" y="322527"/>
                </a:cubicBezTo>
                <a:lnTo>
                  <a:pt x="263232" y="511538"/>
                </a:lnTo>
                <a:cubicBezTo>
                  <a:pt x="262415" y="511625"/>
                  <a:pt x="261589" y="511558"/>
                  <a:pt x="260796" y="511344"/>
                </a:cubicBezTo>
                <a:lnTo>
                  <a:pt x="0" y="440620"/>
                </a:lnTo>
                <a:lnTo>
                  <a:pt x="12950" y="69764"/>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1" name="任意多边形: 形状 40">
            <a:extLst>
              <a:ext uri="{FF2B5EF4-FFF2-40B4-BE49-F238E27FC236}">
                <a16:creationId xmlns:a16="http://schemas.microsoft.com/office/drawing/2014/main" id="{045DF129-A412-43DA-A88F-4F92E8977758}"/>
              </a:ext>
            </a:extLst>
          </p:cNvPr>
          <p:cNvSpPr/>
          <p:nvPr userDrawn="1"/>
        </p:nvSpPr>
        <p:spPr>
          <a:xfrm rot="21480000">
            <a:off x="-12073" y="4762222"/>
            <a:ext cx="2056197" cy="511575"/>
          </a:xfrm>
          <a:custGeom>
            <a:avLst/>
            <a:gdLst>
              <a:gd name="connsiteX0" fmla="*/ 851016 w 2056197"/>
              <a:gd name="connsiteY0" fmla="*/ 24 h 511575"/>
              <a:gd name="connsiteX1" fmla="*/ 853226 w 2056197"/>
              <a:gd name="connsiteY1" fmla="*/ 211 h 511575"/>
              <a:gd name="connsiteX2" fmla="*/ 2051212 w 2056197"/>
              <a:gd name="connsiteY2" fmla="*/ 309513 h 511575"/>
              <a:gd name="connsiteX3" fmla="*/ 2050252 w 2056197"/>
              <a:gd name="connsiteY3" fmla="*/ 322527 h 511575"/>
              <a:gd name="connsiteX4" fmla="*/ 265356 w 2056197"/>
              <a:gd name="connsiteY4" fmla="*/ 511538 h 511575"/>
              <a:gd name="connsiteX5" fmla="*/ 262920 w 2056197"/>
              <a:gd name="connsiteY5" fmla="*/ 511344 h 511575"/>
              <a:gd name="connsiteX6" fmla="*/ 0 w 2056197"/>
              <a:gd name="connsiteY6" fmla="*/ 440044 h 511575"/>
              <a:gd name="connsiteX7" fmla="*/ 12924 w 2056197"/>
              <a:gd name="connsiteY7" fmla="*/ 69943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197" h="511575">
                <a:moveTo>
                  <a:pt x="851016" y="24"/>
                </a:moveTo>
                <a:cubicBezTo>
                  <a:pt x="851758" y="-39"/>
                  <a:pt x="852506" y="25"/>
                  <a:pt x="853226" y="211"/>
                </a:cubicBezTo>
                <a:lnTo>
                  <a:pt x="2051212" y="309513"/>
                </a:lnTo>
                <a:cubicBezTo>
                  <a:pt x="2058377" y="311363"/>
                  <a:pt x="2057611" y="321748"/>
                  <a:pt x="2050252" y="322527"/>
                </a:cubicBezTo>
                <a:lnTo>
                  <a:pt x="265356" y="511538"/>
                </a:lnTo>
                <a:cubicBezTo>
                  <a:pt x="264539" y="511625"/>
                  <a:pt x="263713" y="511558"/>
                  <a:pt x="262920" y="511344"/>
                </a:cubicBezTo>
                <a:lnTo>
                  <a:pt x="0" y="440044"/>
                </a:lnTo>
                <a:lnTo>
                  <a:pt x="12924" y="69943"/>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2" name="任意多边形: 形状 41">
            <a:extLst>
              <a:ext uri="{FF2B5EF4-FFF2-40B4-BE49-F238E27FC236}">
                <a16:creationId xmlns:a16="http://schemas.microsoft.com/office/drawing/2014/main" id="{FD20FEA4-7191-4FBC-983C-9BF605028BB9}"/>
              </a:ext>
            </a:extLst>
          </p:cNvPr>
          <p:cNvSpPr/>
          <p:nvPr userDrawn="1"/>
        </p:nvSpPr>
        <p:spPr>
          <a:xfrm rot="21480000">
            <a:off x="-12053" y="4823630"/>
            <a:ext cx="2058322" cy="511575"/>
          </a:xfrm>
          <a:custGeom>
            <a:avLst/>
            <a:gdLst>
              <a:gd name="connsiteX0" fmla="*/ 853141 w 2058322"/>
              <a:gd name="connsiteY0" fmla="*/ 24 h 511575"/>
              <a:gd name="connsiteX1" fmla="*/ 855351 w 2058322"/>
              <a:gd name="connsiteY1" fmla="*/ 211 h 511575"/>
              <a:gd name="connsiteX2" fmla="*/ 2053337 w 2058322"/>
              <a:gd name="connsiteY2" fmla="*/ 309513 h 511575"/>
              <a:gd name="connsiteX3" fmla="*/ 2052377 w 2058322"/>
              <a:gd name="connsiteY3" fmla="*/ 322527 h 511575"/>
              <a:gd name="connsiteX4" fmla="*/ 267481 w 2058322"/>
              <a:gd name="connsiteY4" fmla="*/ 511538 h 511575"/>
              <a:gd name="connsiteX5" fmla="*/ 265045 w 2058322"/>
              <a:gd name="connsiteY5" fmla="*/ 511344 h 511575"/>
              <a:gd name="connsiteX6" fmla="*/ 0 w 2058322"/>
              <a:gd name="connsiteY6" fmla="*/ 439468 h 511575"/>
              <a:gd name="connsiteX7" fmla="*/ 12898 w 2058322"/>
              <a:gd name="connsiteY7" fmla="*/ 70122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8322" h="511575">
                <a:moveTo>
                  <a:pt x="853141" y="24"/>
                </a:moveTo>
                <a:cubicBezTo>
                  <a:pt x="853883" y="-39"/>
                  <a:pt x="854631" y="25"/>
                  <a:pt x="855351" y="211"/>
                </a:cubicBezTo>
                <a:lnTo>
                  <a:pt x="2053337" y="309513"/>
                </a:lnTo>
                <a:cubicBezTo>
                  <a:pt x="2060502" y="311363"/>
                  <a:pt x="2059736" y="321748"/>
                  <a:pt x="2052377" y="322527"/>
                </a:cubicBezTo>
                <a:lnTo>
                  <a:pt x="267481" y="511538"/>
                </a:lnTo>
                <a:cubicBezTo>
                  <a:pt x="266664" y="511625"/>
                  <a:pt x="265838" y="511558"/>
                  <a:pt x="265045" y="511344"/>
                </a:cubicBezTo>
                <a:lnTo>
                  <a:pt x="0" y="439468"/>
                </a:lnTo>
                <a:lnTo>
                  <a:pt x="12898" y="70122"/>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3" name="任意多边形: 形状 42">
            <a:extLst>
              <a:ext uri="{FF2B5EF4-FFF2-40B4-BE49-F238E27FC236}">
                <a16:creationId xmlns:a16="http://schemas.microsoft.com/office/drawing/2014/main" id="{E9EC53E6-2BA4-4C7E-8101-9F8B6D62E8D8}"/>
              </a:ext>
            </a:extLst>
          </p:cNvPr>
          <p:cNvSpPr/>
          <p:nvPr userDrawn="1"/>
        </p:nvSpPr>
        <p:spPr>
          <a:xfrm rot="21480000">
            <a:off x="-12034" y="4885038"/>
            <a:ext cx="2060447" cy="511575"/>
          </a:xfrm>
          <a:custGeom>
            <a:avLst/>
            <a:gdLst>
              <a:gd name="connsiteX0" fmla="*/ 855266 w 2060447"/>
              <a:gd name="connsiteY0" fmla="*/ 24 h 511575"/>
              <a:gd name="connsiteX1" fmla="*/ 857476 w 2060447"/>
              <a:gd name="connsiteY1" fmla="*/ 211 h 511575"/>
              <a:gd name="connsiteX2" fmla="*/ 2055462 w 2060447"/>
              <a:gd name="connsiteY2" fmla="*/ 309513 h 511575"/>
              <a:gd name="connsiteX3" fmla="*/ 2054502 w 2060447"/>
              <a:gd name="connsiteY3" fmla="*/ 322527 h 511575"/>
              <a:gd name="connsiteX4" fmla="*/ 269606 w 2060447"/>
              <a:gd name="connsiteY4" fmla="*/ 511538 h 511575"/>
              <a:gd name="connsiteX5" fmla="*/ 267170 w 2060447"/>
              <a:gd name="connsiteY5" fmla="*/ 511344 h 511575"/>
              <a:gd name="connsiteX6" fmla="*/ 0 w 2060447"/>
              <a:gd name="connsiteY6" fmla="*/ 438891 h 511575"/>
              <a:gd name="connsiteX7" fmla="*/ 12872 w 2060447"/>
              <a:gd name="connsiteY7" fmla="*/ 70302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0447" h="511575">
                <a:moveTo>
                  <a:pt x="855266" y="24"/>
                </a:moveTo>
                <a:cubicBezTo>
                  <a:pt x="856008" y="-39"/>
                  <a:pt x="856756" y="25"/>
                  <a:pt x="857476" y="211"/>
                </a:cubicBezTo>
                <a:lnTo>
                  <a:pt x="2055462" y="309513"/>
                </a:lnTo>
                <a:cubicBezTo>
                  <a:pt x="2062627" y="311363"/>
                  <a:pt x="2061861" y="321748"/>
                  <a:pt x="2054502" y="322527"/>
                </a:cubicBezTo>
                <a:lnTo>
                  <a:pt x="269606" y="511538"/>
                </a:lnTo>
                <a:cubicBezTo>
                  <a:pt x="268789" y="511625"/>
                  <a:pt x="267963" y="511558"/>
                  <a:pt x="267170" y="511344"/>
                </a:cubicBezTo>
                <a:lnTo>
                  <a:pt x="0" y="438891"/>
                </a:lnTo>
                <a:lnTo>
                  <a:pt x="12872" y="70302"/>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4" name="任意多边形: 形状 43">
            <a:extLst>
              <a:ext uri="{FF2B5EF4-FFF2-40B4-BE49-F238E27FC236}">
                <a16:creationId xmlns:a16="http://schemas.microsoft.com/office/drawing/2014/main" id="{57FF3A3D-DBC7-41BB-AC55-A62B955A6F20}"/>
              </a:ext>
            </a:extLst>
          </p:cNvPr>
          <p:cNvSpPr/>
          <p:nvPr userDrawn="1"/>
        </p:nvSpPr>
        <p:spPr>
          <a:xfrm rot="21480000">
            <a:off x="-12015" y="4946447"/>
            <a:ext cx="2062571" cy="511575"/>
          </a:xfrm>
          <a:custGeom>
            <a:avLst/>
            <a:gdLst>
              <a:gd name="connsiteX0" fmla="*/ 857390 w 2062571"/>
              <a:gd name="connsiteY0" fmla="*/ 24 h 511575"/>
              <a:gd name="connsiteX1" fmla="*/ 859600 w 2062571"/>
              <a:gd name="connsiteY1" fmla="*/ 211 h 511575"/>
              <a:gd name="connsiteX2" fmla="*/ 2057586 w 2062571"/>
              <a:gd name="connsiteY2" fmla="*/ 309513 h 511575"/>
              <a:gd name="connsiteX3" fmla="*/ 2056626 w 2062571"/>
              <a:gd name="connsiteY3" fmla="*/ 322527 h 511575"/>
              <a:gd name="connsiteX4" fmla="*/ 271730 w 2062571"/>
              <a:gd name="connsiteY4" fmla="*/ 511538 h 511575"/>
              <a:gd name="connsiteX5" fmla="*/ 269294 w 2062571"/>
              <a:gd name="connsiteY5" fmla="*/ 511344 h 511575"/>
              <a:gd name="connsiteX6" fmla="*/ 0 w 2062571"/>
              <a:gd name="connsiteY6" fmla="*/ 438315 h 511575"/>
              <a:gd name="connsiteX7" fmla="*/ 12845 w 2062571"/>
              <a:gd name="connsiteY7" fmla="*/ 70481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2571" h="511575">
                <a:moveTo>
                  <a:pt x="857390" y="24"/>
                </a:moveTo>
                <a:cubicBezTo>
                  <a:pt x="858132" y="-39"/>
                  <a:pt x="858880" y="25"/>
                  <a:pt x="859600" y="211"/>
                </a:cubicBezTo>
                <a:lnTo>
                  <a:pt x="2057586" y="309513"/>
                </a:lnTo>
                <a:cubicBezTo>
                  <a:pt x="2064751" y="311363"/>
                  <a:pt x="2063985" y="321748"/>
                  <a:pt x="2056626" y="322527"/>
                </a:cubicBezTo>
                <a:lnTo>
                  <a:pt x="271730" y="511538"/>
                </a:lnTo>
                <a:cubicBezTo>
                  <a:pt x="270913" y="511625"/>
                  <a:pt x="270087" y="511558"/>
                  <a:pt x="269294" y="511344"/>
                </a:cubicBezTo>
                <a:lnTo>
                  <a:pt x="0" y="438315"/>
                </a:lnTo>
                <a:lnTo>
                  <a:pt x="12845" y="70481"/>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5" name="矩形: 圆角 44">
            <a:extLst>
              <a:ext uri="{FF2B5EF4-FFF2-40B4-BE49-F238E27FC236}">
                <a16:creationId xmlns:a16="http://schemas.microsoft.com/office/drawing/2014/main" id="{349A4D11-C12D-42C0-BAA0-5BDA3350C9D6}"/>
              </a:ext>
            </a:extLst>
          </p:cNvPr>
          <p:cNvSpPr/>
          <p:nvPr userDrawn="1"/>
        </p:nvSpPr>
        <p:spPr>
          <a:xfrm>
            <a:off x="707703" y="4696827"/>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6" name="矩形: 圆角 45">
            <a:extLst>
              <a:ext uri="{FF2B5EF4-FFF2-40B4-BE49-F238E27FC236}">
                <a16:creationId xmlns:a16="http://schemas.microsoft.com/office/drawing/2014/main" id="{A798DBB3-20C1-46B9-88FA-CED84E3B1AA7}"/>
              </a:ext>
            </a:extLst>
          </p:cNvPr>
          <p:cNvSpPr/>
          <p:nvPr userDrawn="1"/>
        </p:nvSpPr>
        <p:spPr>
          <a:xfrm>
            <a:off x="895059" y="4699323"/>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7" name="矩形: 圆角 46">
            <a:extLst>
              <a:ext uri="{FF2B5EF4-FFF2-40B4-BE49-F238E27FC236}">
                <a16:creationId xmlns:a16="http://schemas.microsoft.com/office/drawing/2014/main" id="{81B058BA-2D97-4877-9B37-A1E546FFD28F}"/>
              </a:ext>
            </a:extLst>
          </p:cNvPr>
          <p:cNvSpPr/>
          <p:nvPr userDrawn="1"/>
        </p:nvSpPr>
        <p:spPr>
          <a:xfrm>
            <a:off x="1423396" y="4820671"/>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8" name="矩形: 圆角 47">
            <a:extLst>
              <a:ext uri="{FF2B5EF4-FFF2-40B4-BE49-F238E27FC236}">
                <a16:creationId xmlns:a16="http://schemas.microsoft.com/office/drawing/2014/main" id="{A11B0D6C-CBEC-49A7-B125-8A6792151049}"/>
              </a:ext>
            </a:extLst>
          </p:cNvPr>
          <p:cNvSpPr/>
          <p:nvPr userDrawn="1"/>
        </p:nvSpPr>
        <p:spPr>
          <a:xfrm>
            <a:off x="1950060" y="4926318"/>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9" name="矩形: 圆角 48">
            <a:extLst>
              <a:ext uri="{FF2B5EF4-FFF2-40B4-BE49-F238E27FC236}">
                <a16:creationId xmlns:a16="http://schemas.microsoft.com/office/drawing/2014/main" id="{57EC5FCF-68D6-4247-B1F3-A555C5917731}"/>
              </a:ext>
            </a:extLst>
          </p:cNvPr>
          <p:cNvSpPr/>
          <p:nvPr userDrawn="1"/>
        </p:nvSpPr>
        <p:spPr>
          <a:xfrm>
            <a:off x="75141" y="4769494"/>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cxnSp>
        <p:nvCxnSpPr>
          <p:cNvPr id="50" name="直接连接符 49">
            <a:extLst>
              <a:ext uri="{FF2B5EF4-FFF2-40B4-BE49-F238E27FC236}">
                <a16:creationId xmlns:a16="http://schemas.microsoft.com/office/drawing/2014/main" id="{D8F11402-6C58-4A14-99F6-661CDDB2F076}"/>
              </a:ext>
            </a:extLst>
          </p:cNvPr>
          <p:cNvCxnSpPr>
            <a:cxnSpLocks/>
          </p:cNvCxnSpPr>
          <p:nvPr userDrawn="1"/>
        </p:nvCxnSpPr>
        <p:spPr>
          <a:xfrm flipH="1">
            <a:off x="1874771" y="4909165"/>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F7977CD-0D5D-4B29-A74B-D6214FB83F42}"/>
              </a:ext>
            </a:extLst>
          </p:cNvPr>
          <p:cNvCxnSpPr>
            <a:cxnSpLocks/>
          </p:cNvCxnSpPr>
          <p:nvPr userDrawn="1"/>
        </p:nvCxnSpPr>
        <p:spPr>
          <a:xfrm flipH="1">
            <a:off x="1874771" y="4962344"/>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590D00B-F0C0-420E-907B-D5C8279E6215}"/>
              </a:ext>
            </a:extLst>
          </p:cNvPr>
          <p:cNvCxnSpPr>
            <a:cxnSpLocks/>
          </p:cNvCxnSpPr>
          <p:nvPr userDrawn="1"/>
        </p:nvCxnSpPr>
        <p:spPr>
          <a:xfrm flipH="1">
            <a:off x="1874771" y="5027249"/>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D657A63-E749-446F-A5C5-7C52CCC61CDD}"/>
              </a:ext>
            </a:extLst>
          </p:cNvPr>
          <p:cNvCxnSpPr>
            <a:cxnSpLocks/>
          </p:cNvCxnSpPr>
          <p:nvPr userDrawn="1"/>
        </p:nvCxnSpPr>
        <p:spPr>
          <a:xfrm flipH="1">
            <a:off x="1874771" y="5084142"/>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E70A805-35A0-4250-9868-0C271C1B8656}"/>
              </a:ext>
            </a:extLst>
          </p:cNvPr>
          <p:cNvCxnSpPr>
            <a:cxnSpLocks/>
          </p:cNvCxnSpPr>
          <p:nvPr userDrawn="1"/>
        </p:nvCxnSpPr>
        <p:spPr>
          <a:xfrm flipH="1">
            <a:off x="1874771" y="5146073"/>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5492DDA-D365-411F-9B2B-979599F179F7}"/>
              </a:ext>
            </a:extLst>
          </p:cNvPr>
          <p:cNvCxnSpPr>
            <a:cxnSpLocks/>
          </p:cNvCxnSpPr>
          <p:nvPr userDrawn="1"/>
        </p:nvCxnSpPr>
        <p:spPr>
          <a:xfrm flipH="1">
            <a:off x="1874771" y="5199165"/>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85891212-CF8C-4B51-A9E3-3771330B22E4}"/>
              </a:ext>
            </a:extLst>
          </p:cNvPr>
          <p:cNvSpPr/>
          <p:nvPr userDrawn="1"/>
        </p:nvSpPr>
        <p:spPr>
          <a:xfrm>
            <a:off x="4135480" y="4989393"/>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57" name="矩形: 圆角 56">
            <a:extLst>
              <a:ext uri="{FF2B5EF4-FFF2-40B4-BE49-F238E27FC236}">
                <a16:creationId xmlns:a16="http://schemas.microsoft.com/office/drawing/2014/main" id="{F217F40D-BBA9-4F50-9EFE-72190754EE83}"/>
              </a:ext>
            </a:extLst>
          </p:cNvPr>
          <p:cNvSpPr/>
          <p:nvPr userDrawn="1"/>
        </p:nvSpPr>
        <p:spPr>
          <a:xfrm>
            <a:off x="3772190" y="5012036"/>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58" name="矩形: 圆角 57">
            <a:extLst>
              <a:ext uri="{FF2B5EF4-FFF2-40B4-BE49-F238E27FC236}">
                <a16:creationId xmlns:a16="http://schemas.microsoft.com/office/drawing/2014/main" id="{1DEE9382-46AD-4C01-9E77-BDBD49D1B38A}"/>
              </a:ext>
            </a:extLst>
          </p:cNvPr>
          <p:cNvSpPr/>
          <p:nvPr userDrawn="1"/>
        </p:nvSpPr>
        <p:spPr>
          <a:xfrm>
            <a:off x="2613082" y="5111823"/>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0" name="矩形: 圆角 59">
            <a:extLst>
              <a:ext uri="{FF2B5EF4-FFF2-40B4-BE49-F238E27FC236}">
                <a16:creationId xmlns:a16="http://schemas.microsoft.com/office/drawing/2014/main" id="{7DC3C551-1C95-49D0-8441-D69E12C40AB5}"/>
              </a:ext>
            </a:extLst>
          </p:cNvPr>
          <p:cNvSpPr/>
          <p:nvPr userDrawn="1"/>
        </p:nvSpPr>
        <p:spPr>
          <a:xfrm>
            <a:off x="2256868" y="5143169"/>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1" name="矩形: 圆角 60">
            <a:extLst>
              <a:ext uri="{FF2B5EF4-FFF2-40B4-BE49-F238E27FC236}">
                <a16:creationId xmlns:a16="http://schemas.microsoft.com/office/drawing/2014/main" id="{1AA33309-43E4-4CC5-8271-28C3E53C5C0A}"/>
              </a:ext>
            </a:extLst>
          </p:cNvPr>
          <p:cNvSpPr/>
          <p:nvPr userDrawn="1"/>
        </p:nvSpPr>
        <p:spPr>
          <a:xfrm>
            <a:off x="8213182" y="4681820"/>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2" name="矩形: 圆角 61">
            <a:extLst>
              <a:ext uri="{FF2B5EF4-FFF2-40B4-BE49-F238E27FC236}">
                <a16:creationId xmlns:a16="http://schemas.microsoft.com/office/drawing/2014/main" id="{326C5C96-39D1-48B7-BDEB-283CAC14A8A3}"/>
              </a:ext>
            </a:extLst>
          </p:cNvPr>
          <p:cNvSpPr/>
          <p:nvPr userDrawn="1"/>
        </p:nvSpPr>
        <p:spPr>
          <a:xfrm>
            <a:off x="8622282" y="4785151"/>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3" name="矩形: 圆角 62">
            <a:extLst>
              <a:ext uri="{FF2B5EF4-FFF2-40B4-BE49-F238E27FC236}">
                <a16:creationId xmlns:a16="http://schemas.microsoft.com/office/drawing/2014/main" id="{2EAF23DE-2215-40EF-A09C-EE27ED3552F6}"/>
              </a:ext>
            </a:extLst>
          </p:cNvPr>
          <p:cNvSpPr/>
          <p:nvPr userDrawn="1"/>
        </p:nvSpPr>
        <p:spPr>
          <a:xfrm>
            <a:off x="8880370" y="4847747"/>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4" name="矩形: 圆角 63">
            <a:extLst>
              <a:ext uri="{FF2B5EF4-FFF2-40B4-BE49-F238E27FC236}">
                <a16:creationId xmlns:a16="http://schemas.microsoft.com/office/drawing/2014/main" id="{511F5C0E-2CFB-4C76-873D-6335D8FCC1FB}"/>
              </a:ext>
            </a:extLst>
          </p:cNvPr>
          <p:cNvSpPr/>
          <p:nvPr userDrawn="1"/>
        </p:nvSpPr>
        <p:spPr>
          <a:xfrm>
            <a:off x="9639623" y="5038970"/>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5" name="矩形: 圆角 64">
            <a:extLst>
              <a:ext uri="{FF2B5EF4-FFF2-40B4-BE49-F238E27FC236}">
                <a16:creationId xmlns:a16="http://schemas.microsoft.com/office/drawing/2014/main" id="{1ADF2363-A317-42B6-BF40-EB8DFD061529}"/>
              </a:ext>
            </a:extLst>
          </p:cNvPr>
          <p:cNvSpPr/>
          <p:nvPr userDrawn="1"/>
        </p:nvSpPr>
        <p:spPr>
          <a:xfrm>
            <a:off x="9881067" y="5120654"/>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6" name="矩形: 圆角 65">
            <a:extLst>
              <a:ext uri="{FF2B5EF4-FFF2-40B4-BE49-F238E27FC236}">
                <a16:creationId xmlns:a16="http://schemas.microsoft.com/office/drawing/2014/main" id="{B9CCE829-F2FF-4CB6-A2E4-C20C7E325C57}"/>
              </a:ext>
            </a:extLst>
          </p:cNvPr>
          <p:cNvSpPr/>
          <p:nvPr userDrawn="1"/>
        </p:nvSpPr>
        <p:spPr>
          <a:xfrm>
            <a:off x="10602371" y="5290192"/>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67" name="矩形: 圆角 66">
            <a:extLst>
              <a:ext uri="{FF2B5EF4-FFF2-40B4-BE49-F238E27FC236}">
                <a16:creationId xmlns:a16="http://schemas.microsoft.com/office/drawing/2014/main" id="{D0C68ECE-6015-4FC4-AF00-BC5E953C5AF0}"/>
              </a:ext>
            </a:extLst>
          </p:cNvPr>
          <p:cNvSpPr/>
          <p:nvPr userDrawn="1"/>
        </p:nvSpPr>
        <p:spPr>
          <a:xfrm>
            <a:off x="11721282" y="5574641"/>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cxnSp>
        <p:nvCxnSpPr>
          <p:cNvPr id="68" name="直接连接符 67">
            <a:extLst>
              <a:ext uri="{FF2B5EF4-FFF2-40B4-BE49-F238E27FC236}">
                <a16:creationId xmlns:a16="http://schemas.microsoft.com/office/drawing/2014/main" id="{08B70D3D-402E-4145-BC8A-C646334B67C8}"/>
              </a:ext>
            </a:extLst>
          </p:cNvPr>
          <p:cNvCxnSpPr>
            <a:cxnSpLocks/>
          </p:cNvCxnSpPr>
          <p:nvPr userDrawn="1"/>
        </p:nvCxnSpPr>
        <p:spPr>
          <a:xfrm flipH="1" flipV="1">
            <a:off x="7708718" y="4575286"/>
            <a:ext cx="4483282" cy="1106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1706CA8-7939-4787-B293-97800A8699A2}"/>
              </a:ext>
            </a:extLst>
          </p:cNvPr>
          <p:cNvCxnSpPr>
            <a:cxnSpLocks/>
          </p:cNvCxnSpPr>
          <p:nvPr userDrawn="1"/>
        </p:nvCxnSpPr>
        <p:spPr>
          <a:xfrm flipH="1" flipV="1">
            <a:off x="7702470" y="4633298"/>
            <a:ext cx="4495780" cy="1110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3D4441F-ACFC-46D1-9FE3-C716641DC0CA}"/>
              </a:ext>
            </a:extLst>
          </p:cNvPr>
          <p:cNvCxnSpPr>
            <a:cxnSpLocks/>
          </p:cNvCxnSpPr>
          <p:nvPr userDrawn="1"/>
        </p:nvCxnSpPr>
        <p:spPr>
          <a:xfrm flipH="1" flipV="1">
            <a:off x="7702468" y="4681821"/>
            <a:ext cx="4483275" cy="1106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FF717B2-6DFE-4C7B-BE59-D6EA8D852AEF}"/>
              </a:ext>
            </a:extLst>
          </p:cNvPr>
          <p:cNvCxnSpPr>
            <a:cxnSpLocks/>
          </p:cNvCxnSpPr>
          <p:nvPr userDrawn="1"/>
        </p:nvCxnSpPr>
        <p:spPr>
          <a:xfrm flipH="1" flipV="1">
            <a:off x="7702469" y="4740490"/>
            <a:ext cx="4495779" cy="1110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F98D5B3-9F0B-4597-B9E1-1EF5BF877B99}"/>
              </a:ext>
            </a:extLst>
          </p:cNvPr>
          <p:cNvCxnSpPr>
            <a:cxnSpLocks/>
          </p:cNvCxnSpPr>
          <p:nvPr userDrawn="1"/>
        </p:nvCxnSpPr>
        <p:spPr>
          <a:xfrm flipH="1" flipV="1">
            <a:off x="7702469" y="4795079"/>
            <a:ext cx="4483270" cy="110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6440B32-CE39-4C76-A032-52EE5E608AD6}"/>
              </a:ext>
            </a:extLst>
          </p:cNvPr>
          <p:cNvCxnSpPr>
            <a:cxnSpLocks/>
          </p:cNvCxnSpPr>
          <p:nvPr userDrawn="1"/>
        </p:nvCxnSpPr>
        <p:spPr>
          <a:xfrm flipH="1" flipV="1">
            <a:off x="7702470" y="4845134"/>
            <a:ext cx="4483266" cy="1106921"/>
          </a:xfrm>
          <a:prstGeom prst="line">
            <a:avLst/>
          </a:prstGeom>
        </p:spPr>
        <p:style>
          <a:lnRef idx="1">
            <a:schemeClr val="accent1"/>
          </a:lnRef>
          <a:fillRef idx="0">
            <a:schemeClr val="accent1"/>
          </a:fillRef>
          <a:effectRef idx="0">
            <a:schemeClr val="accent1"/>
          </a:effectRef>
          <a:fontRef idx="minor">
            <a:schemeClr val="tx1"/>
          </a:fontRef>
        </p:style>
      </p:cxnSp>
      <p:sp>
        <p:nvSpPr>
          <p:cNvPr id="74" name="任意多边形: 形状 73">
            <a:extLst>
              <a:ext uri="{FF2B5EF4-FFF2-40B4-BE49-F238E27FC236}">
                <a16:creationId xmlns:a16="http://schemas.microsoft.com/office/drawing/2014/main" id="{43553301-FDB9-4095-A27D-A1B3872F7541}"/>
              </a:ext>
            </a:extLst>
          </p:cNvPr>
          <p:cNvSpPr/>
          <p:nvPr userDrawn="1"/>
        </p:nvSpPr>
        <p:spPr>
          <a:xfrm>
            <a:off x="-5015" y="4387515"/>
            <a:ext cx="12197015" cy="2470485"/>
          </a:xfrm>
          <a:custGeom>
            <a:avLst/>
            <a:gdLst>
              <a:gd name="connsiteX0" fmla="*/ 7048045 w 12197015"/>
              <a:gd name="connsiteY0" fmla="*/ 22 h 2470485"/>
              <a:gd name="connsiteX1" fmla="*/ 7050087 w 12197015"/>
              <a:gd name="connsiteY1" fmla="*/ 194 h 2470485"/>
              <a:gd name="connsiteX2" fmla="*/ 8156654 w 12197015"/>
              <a:gd name="connsiteY2" fmla="*/ 286014 h 2470485"/>
              <a:gd name="connsiteX3" fmla="*/ 8161241 w 12197015"/>
              <a:gd name="connsiteY3" fmla="*/ 292399 h 2470485"/>
              <a:gd name="connsiteX4" fmla="*/ 8157453 w 12197015"/>
              <a:gd name="connsiteY4" fmla="*/ 296303 h 2470485"/>
              <a:gd name="connsiteX5" fmla="*/ 8161258 w 12197015"/>
              <a:gd name="connsiteY5" fmla="*/ 296303 h 2470485"/>
              <a:gd name="connsiteX6" fmla="*/ 8161258 w 12197015"/>
              <a:gd name="connsiteY6" fmla="*/ 656572 h 2470485"/>
              <a:gd name="connsiteX7" fmla="*/ 9218834 w 12197015"/>
              <a:gd name="connsiteY7" fmla="*/ 541629 h 2470485"/>
              <a:gd name="connsiteX8" fmla="*/ 9319157 w 12197015"/>
              <a:gd name="connsiteY8" fmla="*/ 546069 h 2470485"/>
              <a:gd name="connsiteX9" fmla="*/ 9319157 w 12197015"/>
              <a:gd name="connsiteY9" fmla="*/ 881295 h 2470485"/>
              <a:gd name="connsiteX10" fmla="*/ 10201887 w 12197015"/>
              <a:gd name="connsiteY10" fmla="*/ 785355 h 2470485"/>
              <a:gd name="connsiteX11" fmla="*/ 10302210 w 12197015"/>
              <a:gd name="connsiteY11" fmla="*/ 789795 h 2470485"/>
              <a:gd name="connsiteX12" fmla="*/ 10302210 w 12197015"/>
              <a:gd name="connsiteY12" fmla="*/ 1045714 h 2470485"/>
              <a:gd name="connsiteX13" fmla="*/ 10999823 w 12197015"/>
              <a:gd name="connsiteY13" fmla="*/ 969894 h 2470485"/>
              <a:gd name="connsiteX14" fmla="*/ 11100146 w 12197015"/>
              <a:gd name="connsiteY14" fmla="*/ 974334 h 2470485"/>
              <a:gd name="connsiteX15" fmla="*/ 11100146 w 12197015"/>
              <a:gd name="connsiteY15" fmla="*/ 1338706 h 2470485"/>
              <a:gd name="connsiteX16" fmla="*/ 11954628 w 12197015"/>
              <a:gd name="connsiteY16" fmla="*/ 1245836 h 2470485"/>
              <a:gd name="connsiteX17" fmla="*/ 12054951 w 12197015"/>
              <a:gd name="connsiteY17" fmla="*/ 1250276 h 2470485"/>
              <a:gd name="connsiteX18" fmla="*/ 12054951 w 12197015"/>
              <a:gd name="connsiteY18" fmla="*/ 1605288 h 2470485"/>
              <a:gd name="connsiteX19" fmla="*/ 12197015 w 12197015"/>
              <a:gd name="connsiteY19" fmla="*/ 1589848 h 2470485"/>
              <a:gd name="connsiteX20" fmla="*/ 12197015 w 12197015"/>
              <a:gd name="connsiteY20" fmla="*/ 2470485 h 2470485"/>
              <a:gd name="connsiteX21" fmla="*/ 0 w 12197015"/>
              <a:gd name="connsiteY21" fmla="*/ 2470485 h 2470485"/>
              <a:gd name="connsiteX22" fmla="*/ 0 w 12197015"/>
              <a:gd name="connsiteY22" fmla="*/ 657077 h 2470485"/>
              <a:gd name="connsiteX23" fmla="*/ 855071 w 12197015"/>
              <a:gd name="connsiteY23" fmla="*/ 555586 h 2470485"/>
              <a:gd name="connsiteX24" fmla="*/ 857287 w 12197015"/>
              <a:gd name="connsiteY24" fmla="*/ 555695 h 2470485"/>
              <a:gd name="connsiteX25" fmla="*/ 2065338 w 12197015"/>
              <a:gd name="connsiteY25" fmla="*/ 823000 h 2470485"/>
              <a:gd name="connsiteX26" fmla="*/ 2070543 w 12197015"/>
              <a:gd name="connsiteY26" fmla="*/ 829732 h 2470485"/>
              <a:gd name="connsiteX27" fmla="*/ 2066591 w 12197015"/>
              <a:gd name="connsiteY27" fmla="*/ 834097 h 2470485"/>
              <a:gd name="connsiteX28" fmla="*/ 2070708 w 12197015"/>
              <a:gd name="connsiteY28" fmla="*/ 833953 h 2470485"/>
              <a:gd name="connsiteX29" fmla="*/ 2071674 w 12197015"/>
              <a:gd name="connsiteY29" fmla="*/ 861592 h 2470485"/>
              <a:gd name="connsiteX30" fmla="*/ 2925291 w 12197015"/>
              <a:gd name="connsiteY30" fmla="*/ 1028409 h 2470485"/>
              <a:gd name="connsiteX31" fmla="*/ 3197996 w 12197015"/>
              <a:gd name="connsiteY31" fmla="*/ 1009340 h 2470485"/>
              <a:gd name="connsiteX32" fmla="*/ 3197996 w 12197015"/>
              <a:gd name="connsiteY32" fmla="*/ 691525 h 2470485"/>
              <a:gd name="connsiteX33" fmla="*/ 3274408 w 12197015"/>
              <a:gd name="connsiteY33" fmla="*/ 685445 h 2470485"/>
              <a:gd name="connsiteX34" fmla="*/ 4474904 w 12197015"/>
              <a:gd name="connsiteY34" fmla="*/ 920050 h 2470485"/>
              <a:gd name="connsiteX35" fmla="*/ 4763462 w 12197015"/>
              <a:gd name="connsiteY35" fmla="*/ 899872 h 2470485"/>
              <a:gd name="connsiteX36" fmla="*/ 4763462 w 12197015"/>
              <a:gd name="connsiteY36" fmla="*/ 559340 h 2470485"/>
              <a:gd name="connsiteX37" fmla="*/ 4819259 w 12197015"/>
              <a:gd name="connsiteY37" fmla="*/ 554900 h 2470485"/>
              <a:gd name="connsiteX38" fmla="*/ 5329846 w 12197015"/>
              <a:gd name="connsiteY38" fmla="*/ 654681 h 2470485"/>
              <a:gd name="connsiteX39" fmla="*/ 5329846 w 12197015"/>
              <a:gd name="connsiteY39" fmla="*/ 296303 h 2470485"/>
              <a:gd name="connsiteX40" fmla="*/ 5329846 w 12197015"/>
              <a:gd name="connsiteY40" fmla="*/ 139780 h 2470485"/>
              <a:gd name="connsiteX41" fmla="*/ 5373529 w 12197015"/>
              <a:gd name="connsiteY41" fmla="*/ 139780 h 24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015" h="2470485">
                <a:moveTo>
                  <a:pt x="7048045" y="22"/>
                </a:moveTo>
                <a:cubicBezTo>
                  <a:pt x="7048732" y="-37"/>
                  <a:pt x="7049421" y="22"/>
                  <a:pt x="7050087" y="194"/>
                </a:cubicBezTo>
                <a:lnTo>
                  <a:pt x="8156654" y="286014"/>
                </a:lnTo>
                <a:cubicBezTo>
                  <a:pt x="8159963" y="286869"/>
                  <a:pt x="8161440" y="289696"/>
                  <a:pt x="8161241" y="292399"/>
                </a:cubicBezTo>
                <a:lnTo>
                  <a:pt x="8157453" y="296303"/>
                </a:lnTo>
                <a:lnTo>
                  <a:pt x="8161258" y="296303"/>
                </a:lnTo>
                <a:lnTo>
                  <a:pt x="8161258" y="656572"/>
                </a:lnTo>
                <a:lnTo>
                  <a:pt x="9218834" y="541629"/>
                </a:lnTo>
                <a:lnTo>
                  <a:pt x="9319157" y="546069"/>
                </a:lnTo>
                <a:lnTo>
                  <a:pt x="9319157" y="881295"/>
                </a:lnTo>
                <a:lnTo>
                  <a:pt x="10201887" y="785355"/>
                </a:lnTo>
                <a:lnTo>
                  <a:pt x="10302210" y="789795"/>
                </a:lnTo>
                <a:lnTo>
                  <a:pt x="10302210" y="1045714"/>
                </a:lnTo>
                <a:lnTo>
                  <a:pt x="10999823" y="969894"/>
                </a:lnTo>
                <a:lnTo>
                  <a:pt x="11100146" y="974334"/>
                </a:lnTo>
                <a:lnTo>
                  <a:pt x="11100146" y="1338706"/>
                </a:lnTo>
                <a:lnTo>
                  <a:pt x="11954628" y="1245836"/>
                </a:lnTo>
                <a:lnTo>
                  <a:pt x="12054951" y="1250276"/>
                </a:lnTo>
                <a:lnTo>
                  <a:pt x="12054951" y="1605288"/>
                </a:lnTo>
                <a:lnTo>
                  <a:pt x="12197015" y="1589848"/>
                </a:lnTo>
                <a:lnTo>
                  <a:pt x="12197015" y="2470485"/>
                </a:lnTo>
                <a:lnTo>
                  <a:pt x="0" y="2470485"/>
                </a:lnTo>
                <a:lnTo>
                  <a:pt x="0" y="657077"/>
                </a:lnTo>
                <a:lnTo>
                  <a:pt x="855071" y="555586"/>
                </a:lnTo>
                <a:cubicBezTo>
                  <a:pt x="855811" y="555497"/>
                  <a:pt x="856560" y="555534"/>
                  <a:pt x="857287" y="555695"/>
                </a:cubicBezTo>
                <a:lnTo>
                  <a:pt x="2065338" y="823000"/>
                </a:lnTo>
                <a:cubicBezTo>
                  <a:pt x="2068951" y="823800"/>
                  <a:pt x="2070656" y="826801"/>
                  <a:pt x="2070543" y="829732"/>
                </a:cubicBezTo>
                <a:lnTo>
                  <a:pt x="2066591" y="834097"/>
                </a:lnTo>
                <a:lnTo>
                  <a:pt x="2070708" y="833953"/>
                </a:lnTo>
                <a:lnTo>
                  <a:pt x="2071674" y="861592"/>
                </a:lnTo>
                <a:lnTo>
                  <a:pt x="2925291" y="1028409"/>
                </a:lnTo>
                <a:lnTo>
                  <a:pt x="3197996" y="1009340"/>
                </a:lnTo>
                <a:lnTo>
                  <a:pt x="3197996" y="691525"/>
                </a:lnTo>
                <a:lnTo>
                  <a:pt x="3274408" y="685445"/>
                </a:lnTo>
                <a:lnTo>
                  <a:pt x="4474904" y="920050"/>
                </a:lnTo>
                <a:lnTo>
                  <a:pt x="4763462" y="899872"/>
                </a:lnTo>
                <a:lnTo>
                  <a:pt x="4763462" y="559340"/>
                </a:lnTo>
                <a:lnTo>
                  <a:pt x="4819259" y="554900"/>
                </a:lnTo>
                <a:lnTo>
                  <a:pt x="5329846" y="654681"/>
                </a:lnTo>
                <a:lnTo>
                  <a:pt x="5329846" y="296303"/>
                </a:lnTo>
                <a:lnTo>
                  <a:pt x="5329846" y="139780"/>
                </a:lnTo>
                <a:lnTo>
                  <a:pt x="5373529" y="139780"/>
                </a:lnTo>
                <a:close/>
              </a:path>
            </a:pathLst>
          </a:custGeom>
          <a:gradFill>
            <a:gsLst>
              <a:gs pos="53000">
                <a:schemeClr val="accent1"/>
              </a:gs>
              <a:gs pos="8900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250601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图模板演示4">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EB221309-F283-4B64-9D5D-79EA37FEBB56}"/>
              </a:ext>
            </a:extLst>
          </p:cNvPr>
          <p:cNvSpPr>
            <a:spLocks noGrp="1"/>
          </p:cNvSpPr>
          <p:nvPr>
            <p:ph type="pic" sz="quarter" idx="14"/>
          </p:nvPr>
        </p:nvSpPr>
        <p:spPr>
          <a:xfrm>
            <a:off x="753059" y="1247092"/>
            <a:ext cx="4770786" cy="4594140"/>
          </a:xfrm>
          <a:prstGeom prst="rect">
            <a:avLst/>
          </a:prstGeom>
        </p:spPr>
        <p:txBody>
          <a:bodyPr/>
          <a:lstStyle/>
          <a:p>
            <a:endParaRPr lang="zh-CN" altLang="en-US"/>
          </a:p>
        </p:txBody>
      </p:sp>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Tree>
    <p:extLst>
      <p:ext uri="{BB962C8B-B14F-4D97-AF65-F5344CB8AC3E}">
        <p14:creationId xmlns:p14="http://schemas.microsoft.com/office/powerpoint/2010/main" val="912340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图模板演示">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8DAA3824-4A7F-47BC-A32E-1BBEE7D3C71B}"/>
              </a:ext>
            </a:extLst>
          </p:cNvPr>
          <p:cNvSpPr>
            <a:spLocks noGrp="1"/>
          </p:cNvSpPr>
          <p:nvPr>
            <p:ph type="pic" sz="quarter" idx="14"/>
          </p:nvPr>
        </p:nvSpPr>
        <p:spPr>
          <a:xfrm>
            <a:off x="6338887" y="1166813"/>
            <a:ext cx="5180013" cy="2913062"/>
          </a:xfrm>
          <a:prstGeom prst="rect">
            <a:avLst/>
          </a:prstGeom>
        </p:spPr>
        <p:txBody>
          <a:bodyPr/>
          <a:lstStyle/>
          <a:p>
            <a:endParaRPr lang="zh-CN" altLang="en-US"/>
          </a:p>
        </p:txBody>
      </p:sp>
      <p:sp>
        <p:nvSpPr>
          <p:cNvPr id="29" name="图片占位符 2">
            <a:extLst>
              <a:ext uri="{FF2B5EF4-FFF2-40B4-BE49-F238E27FC236}">
                <a16:creationId xmlns:a16="http://schemas.microsoft.com/office/drawing/2014/main" id="{E823EE21-2D52-47F1-91B4-7F0E13248ABA}"/>
              </a:ext>
            </a:extLst>
          </p:cNvPr>
          <p:cNvSpPr>
            <a:spLocks noGrp="1"/>
          </p:cNvSpPr>
          <p:nvPr>
            <p:ph type="pic" sz="quarter" idx="15"/>
          </p:nvPr>
        </p:nvSpPr>
        <p:spPr>
          <a:xfrm>
            <a:off x="660400" y="1166813"/>
            <a:ext cx="5180013" cy="2913062"/>
          </a:xfrm>
          <a:prstGeom prst="rect">
            <a:avLst/>
          </a:prstGeom>
        </p:spPr>
        <p:txBody>
          <a:bodyPr/>
          <a:lstStyle/>
          <a:p>
            <a:endParaRPr lang="zh-CN" altLang="en-US"/>
          </a:p>
        </p:txBody>
      </p:sp>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Tree>
    <p:extLst>
      <p:ext uri="{BB962C8B-B14F-4D97-AF65-F5344CB8AC3E}">
        <p14:creationId xmlns:p14="http://schemas.microsoft.com/office/powerpoint/2010/main" val="3603936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图模板演示">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32" name="图片占位符 31">
            <a:extLst>
              <a:ext uri="{FF2B5EF4-FFF2-40B4-BE49-F238E27FC236}">
                <a16:creationId xmlns:a16="http://schemas.microsoft.com/office/drawing/2014/main" id="{578774CF-579B-4525-ADF5-8040211CDF4E}"/>
              </a:ext>
            </a:extLst>
          </p:cNvPr>
          <p:cNvSpPr>
            <a:spLocks noGrp="1"/>
          </p:cNvSpPr>
          <p:nvPr>
            <p:ph type="pic" sz="quarter" idx="14"/>
          </p:nvPr>
        </p:nvSpPr>
        <p:spPr>
          <a:xfrm>
            <a:off x="1581454" y="1129519"/>
            <a:ext cx="2184398" cy="2184398"/>
          </a:xfrm>
          <a:custGeom>
            <a:avLst/>
            <a:gdLst>
              <a:gd name="connsiteX0" fmla="*/ 1092199 w 2184398"/>
              <a:gd name="connsiteY0" fmla="*/ 0 h 2184398"/>
              <a:gd name="connsiteX1" fmla="*/ 2184398 w 2184398"/>
              <a:gd name="connsiteY1" fmla="*/ 1092199 h 2184398"/>
              <a:gd name="connsiteX2" fmla="*/ 1092199 w 2184398"/>
              <a:gd name="connsiteY2" fmla="*/ 2184398 h 2184398"/>
              <a:gd name="connsiteX3" fmla="*/ 0 w 2184398"/>
              <a:gd name="connsiteY3" fmla="*/ 1092199 h 2184398"/>
              <a:gd name="connsiteX4" fmla="*/ 1092199 w 2184398"/>
              <a:gd name="connsiteY4" fmla="*/ 0 h 2184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398" h="2184398">
                <a:moveTo>
                  <a:pt x="1092199" y="0"/>
                </a:moveTo>
                <a:cubicBezTo>
                  <a:pt x="1695404" y="0"/>
                  <a:pt x="2184398" y="488994"/>
                  <a:pt x="2184398" y="1092199"/>
                </a:cubicBezTo>
                <a:cubicBezTo>
                  <a:pt x="2184398" y="1695404"/>
                  <a:pt x="1695404" y="2184398"/>
                  <a:pt x="1092199" y="2184398"/>
                </a:cubicBezTo>
                <a:cubicBezTo>
                  <a:pt x="488994" y="2184398"/>
                  <a:pt x="0" y="1695404"/>
                  <a:pt x="0" y="1092199"/>
                </a:cubicBezTo>
                <a:cubicBezTo>
                  <a:pt x="0" y="488994"/>
                  <a:pt x="488994" y="0"/>
                  <a:pt x="1092199" y="0"/>
                </a:cubicBezTo>
                <a:close/>
              </a:path>
            </a:pathLst>
          </a:custGeom>
        </p:spPr>
        <p:txBody>
          <a:bodyPr wrap="square">
            <a:noAutofit/>
          </a:bodyPr>
          <a:lstStyle/>
          <a:p>
            <a:endParaRPr lang="zh-CN" altLang="en-US"/>
          </a:p>
        </p:txBody>
      </p:sp>
      <p:sp>
        <p:nvSpPr>
          <p:cNvPr id="33" name="图片占位符 32">
            <a:extLst>
              <a:ext uri="{FF2B5EF4-FFF2-40B4-BE49-F238E27FC236}">
                <a16:creationId xmlns:a16="http://schemas.microsoft.com/office/drawing/2014/main" id="{E26246DA-5651-48EF-9E6E-25C94ED5D6DC}"/>
              </a:ext>
            </a:extLst>
          </p:cNvPr>
          <p:cNvSpPr>
            <a:spLocks noGrp="1"/>
          </p:cNvSpPr>
          <p:nvPr>
            <p:ph type="pic" sz="quarter" idx="15"/>
          </p:nvPr>
        </p:nvSpPr>
        <p:spPr>
          <a:xfrm>
            <a:off x="5003801" y="1129519"/>
            <a:ext cx="2184398" cy="2184398"/>
          </a:xfrm>
          <a:custGeom>
            <a:avLst/>
            <a:gdLst>
              <a:gd name="connsiteX0" fmla="*/ 1092199 w 2184398"/>
              <a:gd name="connsiteY0" fmla="*/ 0 h 2184398"/>
              <a:gd name="connsiteX1" fmla="*/ 2184398 w 2184398"/>
              <a:gd name="connsiteY1" fmla="*/ 1092199 h 2184398"/>
              <a:gd name="connsiteX2" fmla="*/ 1092199 w 2184398"/>
              <a:gd name="connsiteY2" fmla="*/ 2184398 h 2184398"/>
              <a:gd name="connsiteX3" fmla="*/ 0 w 2184398"/>
              <a:gd name="connsiteY3" fmla="*/ 1092199 h 2184398"/>
              <a:gd name="connsiteX4" fmla="*/ 1092199 w 2184398"/>
              <a:gd name="connsiteY4" fmla="*/ 0 h 2184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398" h="2184398">
                <a:moveTo>
                  <a:pt x="1092199" y="0"/>
                </a:moveTo>
                <a:cubicBezTo>
                  <a:pt x="1695404" y="0"/>
                  <a:pt x="2184398" y="488994"/>
                  <a:pt x="2184398" y="1092199"/>
                </a:cubicBezTo>
                <a:cubicBezTo>
                  <a:pt x="2184398" y="1695404"/>
                  <a:pt x="1695404" y="2184398"/>
                  <a:pt x="1092199" y="2184398"/>
                </a:cubicBezTo>
                <a:cubicBezTo>
                  <a:pt x="488994" y="2184398"/>
                  <a:pt x="0" y="1695404"/>
                  <a:pt x="0" y="1092199"/>
                </a:cubicBezTo>
                <a:cubicBezTo>
                  <a:pt x="0" y="488994"/>
                  <a:pt x="488994" y="0"/>
                  <a:pt x="1092199" y="0"/>
                </a:cubicBez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74010633-2B63-4023-9119-1EC70760B80A}"/>
              </a:ext>
            </a:extLst>
          </p:cNvPr>
          <p:cNvSpPr>
            <a:spLocks noGrp="1"/>
          </p:cNvSpPr>
          <p:nvPr>
            <p:ph type="pic" sz="quarter" idx="16"/>
          </p:nvPr>
        </p:nvSpPr>
        <p:spPr>
          <a:xfrm>
            <a:off x="8426148" y="1129519"/>
            <a:ext cx="2184398" cy="2184398"/>
          </a:xfrm>
          <a:custGeom>
            <a:avLst/>
            <a:gdLst>
              <a:gd name="connsiteX0" fmla="*/ 1092199 w 2184398"/>
              <a:gd name="connsiteY0" fmla="*/ 0 h 2184398"/>
              <a:gd name="connsiteX1" fmla="*/ 2184398 w 2184398"/>
              <a:gd name="connsiteY1" fmla="*/ 1092199 h 2184398"/>
              <a:gd name="connsiteX2" fmla="*/ 1092199 w 2184398"/>
              <a:gd name="connsiteY2" fmla="*/ 2184398 h 2184398"/>
              <a:gd name="connsiteX3" fmla="*/ 0 w 2184398"/>
              <a:gd name="connsiteY3" fmla="*/ 1092199 h 2184398"/>
              <a:gd name="connsiteX4" fmla="*/ 1092199 w 2184398"/>
              <a:gd name="connsiteY4" fmla="*/ 0 h 2184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398" h="2184398">
                <a:moveTo>
                  <a:pt x="1092199" y="0"/>
                </a:moveTo>
                <a:cubicBezTo>
                  <a:pt x="1695404" y="0"/>
                  <a:pt x="2184398" y="488994"/>
                  <a:pt x="2184398" y="1092199"/>
                </a:cubicBezTo>
                <a:cubicBezTo>
                  <a:pt x="2184398" y="1695404"/>
                  <a:pt x="1695404" y="2184398"/>
                  <a:pt x="1092199" y="2184398"/>
                </a:cubicBezTo>
                <a:cubicBezTo>
                  <a:pt x="488994" y="2184398"/>
                  <a:pt x="0" y="1695404"/>
                  <a:pt x="0" y="1092199"/>
                </a:cubicBezTo>
                <a:cubicBezTo>
                  <a:pt x="0" y="488994"/>
                  <a:pt x="488994" y="0"/>
                  <a:pt x="109219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2516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图模板演示">
    <p:spTree>
      <p:nvGrpSpPr>
        <p:cNvPr id="1" name=""/>
        <p:cNvGrpSpPr/>
        <p:nvPr/>
      </p:nvGrpSpPr>
      <p:grpSpPr>
        <a:xfrm>
          <a:off x="0" y="0"/>
          <a:ext cx="0" cy="0"/>
          <a:chOff x="0" y="0"/>
          <a:chExt cx="0" cy="0"/>
        </a:xfrm>
      </p:grpSpPr>
      <p:sp>
        <p:nvSpPr>
          <p:cNvPr id="29" name="图片占位符 28">
            <a:extLst>
              <a:ext uri="{FF2B5EF4-FFF2-40B4-BE49-F238E27FC236}">
                <a16:creationId xmlns:a16="http://schemas.microsoft.com/office/drawing/2014/main" id="{EFE946C3-1B51-47C9-B8EC-1BECAB312B3E}"/>
              </a:ext>
            </a:extLst>
          </p:cNvPr>
          <p:cNvSpPr>
            <a:spLocks noGrp="1"/>
          </p:cNvSpPr>
          <p:nvPr>
            <p:ph type="pic" sz="quarter" idx="14"/>
          </p:nvPr>
        </p:nvSpPr>
        <p:spPr>
          <a:xfrm>
            <a:off x="0" y="1437724"/>
            <a:ext cx="3027444" cy="2895577"/>
          </a:xfrm>
          <a:prstGeom prst="rect">
            <a:avLst/>
          </a:prstGeom>
        </p:spPr>
        <p:txBody>
          <a:bodyPr/>
          <a:lstStyle/>
          <a:p>
            <a:endParaRPr lang="zh-CN" altLang="en-US"/>
          </a:p>
        </p:txBody>
      </p:sp>
      <p:sp>
        <p:nvSpPr>
          <p:cNvPr id="30" name="图片占位符 28">
            <a:extLst>
              <a:ext uri="{FF2B5EF4-FFF2-40B4-BE49-F238E27FC236}">
                <a16:creationId xmlns:a16="http://schemas.microsoft.com/office/drawing/2014/main" id="{EAED2DDD-F886-46F8-BFE5-69A9C02252A7}"/>
              </a:ext>
            </a:extLst>
          </p:cNvPr>
          <p:cNvSpPr>
            <a:spLocks noGrp="1"/>
          </p:cNvSpPr>
          <p:nvPr>
            <p:ph type="pic" sz="quarter" idx="15"/>
          </p:nvPr>
        </p:nvSpPr>
        <p:spPr>
          <a:xfrm>
            <a:off x="6103280" y="1437724"/>
            <a:ext cx="3011069" cy="2895577"/>
          </a:xfrm>
          <a:prstGeom prst="rect">
            <a:avLst/>
          </a:prstGeom>
        </p:spPr>
        <p:txBody>
          <a:bodyPr/>
          <a:lstStyle/>
          <a:p>
            <a:endParaRPr lang="zh-CN" altLang="en-US"/>
          </a:p>
        </p:txBody>
      </p:sp>
      <p:sp>
        <p:nvSpPr>
          <p:cNvPr id="31" name="图片占位符 28">
            <a:extLst>
              <a:ext uri="{FF2B5EF4-FFF2-40B4-BE49-F238E27FC236}">
                <a16:creationId xmlns:a16="http://schemas.microsoft.com/office/drawing/2014/main" id="{136F2679-0E89-4EE4-82DF-73D25CB48AAA}"/>
              </a:ext>
            </a:extLst>
          </p:cNvPr>
          <p:cNvSpPr>
            <a:spLocks noGrp="1"/>
          </p:cNvSpPr>
          <p:nvPr>
            <p:ph type="pic" sz="quarter" idx="16"/>
          </p:nvPr>
        </p:nvSpPr>
        <p:spPr>
          <a:xfrm>
            <a:off x="9150970" y="1437724"/>
            <a:ext cx="3039288" cy="2895577"/>
          </a:xfrm>
          <a:prstGeom prst="rect">
            <a:avLst/>
          </a:prstGeom>
        </p:spPr>
        <p:txBody>
          <a:bodyPr/>
          <a:lstStyle/>
          <a:p>
            <a:endParaRPr lang="zh-CN" altLang="en-US"/>
          </a:p>
        </p:txBody>
      </p:sp>
      <p:sp>
        <p:nvSpPr>
          <p:cNvPr id="32" name="图片占位符 28">
            <a:extLst>
              <a:ext uri="{FF2B5EF4-FFF2-40B4-BE49-F238E27FC236}">
                <a16:creationId xmlns:a16="http://schemas.microsoft.com/office/drawing/2014/main" id="{4C49CABD-5A67-49B1-A3DF-D789371B2FD0}"/>
              </a:ext>
            </a:extLst>
          </p:cNvPr>
          <p:cNvSpPr>
            <a:spLocks noGrp="1"/>
          </p:cNvSpPr>
          <p:nvPr>
            <p:ph type="pic" sz="quarter" idx="17"/>
          </p:nvPr>
        </p:nvSpPr>
        <p:spPr>
          <a:xfrm>
            <a:off x="3064064" y="1437724"/>
            <a:ext cx="3002596" cy="2895577"/>
          </a:xfrm>
          <a:prstGeom prst="rect">
            <a:avLst/>
          </a:prstGeom>
        </p:spPr>
        <p:txBody>
          <a:bodyPr/>
          <a:lstStyle/>
          <a:p>
            <a:endParaRPr lang="zh-CN" altLang="en-US"/>
          </a:p>
        </p:txBody>
      </p:sp>
      <p:grpSp>
        <p:nvGrpSpPr>
          <p:cNvPr id="14" name="组合 13">
            <a:extLst>
              <a:ext uri="{FF2B5EF4-FFF2-40B4-BE49-F238E27FC236}">
                <a16:creationId xmlns:a16="http://schemas.microsoft.com/office/drawing/2014/main" id="{42323E38-59A2-47B5-B7AA-EE82D81161FC}"/>
              </a:ext>
            </a:extLst>
          </p:cNvPr>
          <p:cNvGrpSpPr/>
          <p:nvPr userDrawn="1"/>
        </p:nvGrpSpPr>
        <p:grpSpPr>
          <a:xfrm>
            <a:off x="-450827" y="406152"/>
            <a:ext cx="1111227" cy="426823"/>
            <a:chOff x="-450827" y="406152"/>
            <a:chExt cx="1111227" cy="426823"/>
          </a:xfrm>
        </p:grpSpPr>
        <p:cxnSp>
          <p:nvCxnSpPr>
            <p:cNvPr id="15" name="直接连接符 14">
              <a:extLst>
                <a:ext uri="{FF2B5EF4-FFF2-40B4-BE49-F238E27FC236}">
                  <a16:creationId xmlns:a16="http://schemas.microsoft.com/office/drawing/2014/main" id="{BD9280F3-AC59-48CF-A820-A75356325444}"/>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FA347AD-2B51-4C73-8FC7-829779F275AE}"/>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A595819-F401-4702-8D4E-E878F4F78E03}"/>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B55BAD9F-3CFC-4792-8F88-2FCA11308D3C}"/>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矩形: 圆角 18">
              <a:extLst>
                <a:ext uri="{FF2B5EF4-FFF2-40B4-BE49-F238E27FC236}">
                  <a16:creationId xmlns:a16="http://schemas.microsoft.com/office/drawing/2014/main" id="{976AFB26-3F72-456D-A3D9-A392723A11FA}"/>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727A520D-2A78-4BFF-8CFC-F1827366E260}"/>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1" name="文本占位符 9">
            <a:extLst>
              <a:ext uri="{FF2B5EF4-FFF2-40B4-BE49-F238E27FC236}">
                <a16:creationId xmlns:a16="http://schemas.microsoft.com/office/drawing/2014/main" id="{8E195638-9B05-48A4-97F7-35BD3CC47735}"/>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22" name="矩形 21">
            <a:extLst>
              <a:ext uri="{FF2B5EF4-FFF2-40B4-BE49-F238E27FC236}">
                <a16:creationId xmlns:a16="http://schemas.microsoft.com/office/drawing/2014/main" id="{64A29A26-070F-47AE-969A-A0FF049EB174}"/>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cxnSp>
        <p:nvCxnSpPr>
          <p:cNvPr id="24" name="直接连接符 23">
            <a:extLst>
              <a:ext uri="{FF2B5EF4-FFF2-40B4-BE49-F238E27FC236}">
                <a16:creationId xmlns:a16="http://schemas.microsoft.com/office/drawing/2014/main" id="{A0F6DD07-8DB6-4B4A-9376-8AD750D74F39}"/>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6450AE9-9B4E-48F7-B726-4F389C4D8152}"/>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6" name="文本框 25">
            <a:extLst>
              <a:ext uri="{FF2B5EF4-FFF2-40B4-BE49-F238E27FC236}">
                <a16:creationId xmlns:a16="http://schemas.microsoft.com/office/drawing/2014/main" id="{DF83780E-DDDF-4778-9E3B-06556AB687AB}"/>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Tree>
    <p:extLst>
      <p:ext uri="{BB962C8B-B14F-4D97-AF65-F5344CB8AC3E}">
        <p14:creationId xmlns:p14="http://schemas.microsoft.com/office/powerpoint/2010/main" val="1605701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多图模板演示2">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31" name="图片占位符 30">
            <a:extLst>
              <a:ext uri="{FF2B5EF4-FFF2-40B4-BE49-F238E27FC236}">
                <a16:creationId xmlns:a16="http://schemas.microsoft.com/office/drawing/2014/main" id="{1F8CA7D2-E745-453F-A96C-8365E58BEFEB}"/>
              </a:ext>
            </a:extLst>
          </p:cNvPr>
          <p:cNvSpPr>
            <a:spLocks noGrp="1"/>
          </p:cNvSpPr>
          <p:nvPr>
            <p:ph type="pic" sz="quarter" idx="14"/>
          </p:nvPr>
        </p:nvSpPr>
        <p:spPr>
          <a:xfrm>
            <a:off x="660401" y="1681002"/>
            <a:ext cx="2557572" cy="1748705"/>
          </a:xfrm>
          <a:custGeom>
            <a:avLst/>
            <a:gdLst>
              <a:gd name="connsiteX0" fmla="*/ 0 w 2557572"/>
              <a:gd name="connsiteY0" fmla="*/ 0 h 1748705"/>
              <a:gd name="connsiteX1" fmla="*/ 2557572 w 2557572"/>
              <a:gd name="connsiteY1" fmla="*/ 0 h 1748705"/>
              <a:gd name="connsiteX2" fmla="*/ 2557572 w 2557572"/>
              <a:gd name="connsiteY2" fmla="*/ 1748705 h 1748705"/>
              <a:gd name="connsiteX3" fmla="*/ 0 w 2557572"/>
              <a:gd name="connsiteY3" fmla="*/ 1748705 h 1748705"/>
            </a:gdLst>
            <a:ahLst/>
            <a:cxnLst>
              <a:cxn ang="0">
                <a:pos x="connsiteX0" y="connsiteY0"/>
              </a:cxn>
              <a:cxn ang="0">
                <a:pos x="connsiteX1" y="connsiteY1"/>
              </a:cxn>
              <a:cxn ang="0">
                <a:pos x="connsiteX2" y="connsiteY2"/>
              </a:cxn>
              <a:cxn ang="0">
                <a:pos x="connsiteX3" y="connsiteY3"/>
              </a:cxn>
            </a:cxnLst>
            <a:rect l="l" t="t" r="r" b="b"/>
            <a:pathLst>
              <a:path w="2557572" h="1748705">
                <a:moveTo>
                  <a:pt x="0" y="0"/>
                </a:moveTo>
                <a:lnTo>
                  <a:pt x="2557572" y="0"/>
                </a:lnTo>
                <a:lnTo>
                  <a:pt x="2557572" y="1748705"/>
                </a:lnTo>
                <a:lnTo>
                  <a:pt x="0" y="1748705"/>
                </a:lnTo>
                <a:close/>
              </a:path>
            </a:pathLst>
          </a:custGeom>
        </p:spPr>
        <p:txBody>
          <a:bodyPr wrap="square">
            <a:noAutofit/>
          </a:bodyPr>
          <a:lstStyle/>
          <a:p>
            <a:endParaRPr lang="zh-CN" altLang="en-US"/>
          </a:p>
        </p:txBody>
      </p:sp>
      <p:sp>
        <p:nvSpPr>
          <p:cNvPr id="32" name="图片占位符 31">
            <a:extLst>
              <a:ext uri="{FF2B5EF4-FFF2-40B4-BE49-F238E27FC236}">
                <a16:creationId xmlns:a16="http://schemas.microsoft.com/office/drawing/2014/main" id="{D15777C7-6F5A-4DC3-A0B8-60C82A0016F6}"/>
              </a:ext>
            </a:extLst>
          </p:cNvPr>
          <p:cNvSpPr>
            <a:spLocks noGrp="1"/>
          </p:cNvSpPr>
          <p:nvPr>
            <p:ph type="pic" sz="quarter" idx="15"/>
          </p:nvPr>
        </p:nvSpPr>
        <p:spPr>
          <a:xfrm>
            <a:off x="3427377" y="3628121"/>
            <a:ext cx="2557572" cy="1748705"/>
          </a:xfrm>
          <a:custGeom>
            <a:avLst/>
            <a:gdLst>
              <a:gd name="connsiteX0" fmla="*/ 0 w 2557572"/>
              <a:gd name="connsiteY0" fmla="*/ 0 h 1748705"/>
              <a:gd name="connsiteX1" fmla="*/ 2557572 w 2557572"/>
              <a:gd name="connsiteY1" fmla="*/ 0 h 1748705"/>
              <a:gd name="connsiteX2" fmla="*/ 2557572 w 2557572"/>
              <a:gd name="connsiteY2" fmla="*/ 1748705 h 1748705"/>
              <a:gd name="connsiteX3" fmla="*/ 0 w 2557572"/>
              <a:gd name="connsiteY3" fmla="*/ 1748705 h 1748705"/>
            </a:gdLst>
            <a:ahLst/>
            <a:cxnLst>
              <a:cxn ang="0">
                <a:pos x="connsiteX0" y="connsiteY0"/>
              </a:cxn>
              <a:cxn ang="0">
                <a:pos x="connsiteX1" y="connsiteY1"/>
              </a:cxn>
              <a:cxn ang="0">
                <a:pos x="connsiteX2" y="connsiteY2"/>
              </a:cxn>
              <a:cxn ang="0">
                <a:pos x="connsiteX3" y="connsiteY3"/>
              </a:cxn>
            </a:cxnLst>
            <a:rect l="l" t="t" r="r" b="b"/>
            <a:pathLst>
              <a:path w="2557572" h="1748705">
                <a:moveTo>
                  <a:pt x="0" y="0"/>
                </a:moveTo>
                <a:lnTo>
                  <a:pt x="2557572" y="0"/>
                </a:lnTo>
                <a:lnTo>
                  <a:pt x="2557572" y="1748705"/>
                </a:lnTo>
                <a:lnTo>
                  <a:pt x="0" y="1748705"/>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074DF250-5868-47E9-8F65-9C434B3B30FF}"/>
              </a:ext>
            </a:extLst>
          </p:cNvPr>
          <p:cNvSpPr>
            <a:spLocks noGrp="1"/>
          </p:cNvSpPr>
          <p:nvPr>
            <p:ph type="pic" sz="quarter" idx="16"/>
          </p:nvPr>
        </p:nvSpPr>
        <p:spPr>
          <a:xfrm>
            <a:off x="6194352" y="1681002"/>
            <a:ext cx="2557572" cy="1748705"/>
          </a:xfrm>
          <a:custGeom>
            <a:avLst/>
            <a:gdLst>
              <a:gd name="connsiteX0" fmla="*/ 0 w 2557572"/>
              <a:gd name="connsiteY0" fmla="*/ 0 h 1748705"/>
              <a:gd name="connsiteX1" fmla="*/ 2557572 w 2557572"/>
              <a:gd name="connsiteY1" fmla="*/ 0 h 1748705"/>
              <a:gd name="connsiteX2" fmla="*/ 2557572 w 2557572"/>
              <a:gd name="connsiteY2" fmla="*/ 1748705 h 1748705"/>
              <a:gd name="connsiteX3" fmla="*/ 0 w 2557572"/>
              <a:gd name="connsiteY3" fmla="*/ 1748705 h 1748705"/>
            </a:gdLst>
            <a:ahLst/>
            <a:cxnLst>
              <a:cxn ang="0">
                <a:pos x="connsiteX0" y="connsiteY0"/>
              </a:cxn>
              <a:cxn ang="0">
                <a:pos x="connsiteX1" y="connsiteY1"/>
              </a:cxn>
              <a:cxn ang="0">
                <a:pos x="connsiteX2" y="connsiteY2"/>
              </a:cxn>
              <a:cxn ang="0">
                <a:pos x="connsiteX3" y="connsiteY3"/>
              </a:cxn>
            </a:cxnLst>
            <a:rect l="l" t="t" r="r" b="b"/>
            <a:pathLst>
              <a:path w="2557572" h="1748705">
                <a:moveTo>
                  <a:pt x="0" y="0"/>
                </a:moveTo>
                <a:lnTo>
                  <a:pt x="2557572" y="0"/>
                </a:lnTo>
                <a:lnTo>
                  <a:pt x="2557572" y="1748705"/>
                </a:lnTo>
                <a:lnTo>
                  <a:pt x="0" y="1748705"/>
                </a:lnTo>
                <a:close/>
              </a:path>
            </a:pathLst>
          </a:custGeom>
        </p:spPr>
        <p:txBody>
          <a:bodyPr wrap="square">
            <a:noAutofit/>
          </a:bodyPr>
          <a:lstStyle/>
          <a:p>
            <a:endParaRPr lang="zh-CN" altLang="en-US"/>
          </a:p>
        </p:txBody>
      </p:sp>
      <p:sp>
        <p:nvSpPr>
          <p:cNvPr id="35" name="图片占位符 34">
            <a:extLst>
              <a:ext uri="{FF2B5EF4-FFF2-40B4-BE49-F238E27FC236}">
                <a16:creationId xmlns:a16="http://schemas.microsoft.com/office/drawing/2014/main" id="{E8C50F45-933A-467C-861D-B8476CBA1D16}"/>
              </a:ext>
            </a:extLst>
          </p:cNvPr>
          <p:cNvSpPr>
            <a:spLocks noGrp="1"/>
          </p:cNvSpPr>
          <p:nvPr>
            <p:ph type="pic" sz="quarter" idx="17"/>
          </p:nvPr>
        </p:nvSpPr>
        <p:spPr>
          <a:xfrm>
            <a:off x="8961328" y="3628121"/>
            <a:ext cx="2557572" cy="1748705"/>
          </a:xfrm>
          <a:custGeom>
            <a:avLst/>
            <a:gdLst>
              <a:gd name="connsiteX0" fmla="*/ 0 w 2557572"/>
              <a:gd name="connsiteY0" fmla="*/ 0 h 1748705"/>
              <a:gd name="connsiteX1" fmla="*/ 2557572 w 2557572"/>
              <a:gd name="connsiteY1" fmla="*/ 0 h 1748705"/>
              <a:gd name="connsiteX2" fmla="*/ 2557572 w 2557572"/>
              <a:gd name="connsiteY2" fmla="*/ 1748705 h 1748705"/>
              <a:gd name="connsiteX3" fmla="*/ 0 w 2557572"/>
              <a:gd name="connsiteY3" fmla="*/ 1748705 h 1748705"/>
            </a:gdLst>
            <a:ahLst/>
            <a:cxnLst>
              <a:cxn ang="0">
                <a:pos x="connsiteX0" y="connsiteY0"/>
              </a:cxn>
              <a:cxn ang="0">
                <a:pos x="connsiteX1" y="connsiteY1"/>
              </a:cxn>
              <a:cxn ang="0">
                <a:pos x="connsiteX2" y="connsiteY2"/>
              </a:cxn>
              <a:cxn ang="0">
                <a:pos x="connsiteX3" y="connsiteY3"/>
              </a:cxn>
            </a:cxnLst>
            <a:rect l="l" t="t" r="r" b="b"/>
            <a:pathLst>
              <a:path w="2557572" h="1748705">
                <a:moveTo>
                  <a:pt x="0" y="0"/>
                </a:moveTo>
                <a:lnTo>
                  <a:pt x="2557572" y="0"/>
                </a:lnTo>
                <a:lnTo>
                  <a:pt x="2557572" y="1748705"/>
                </a:lnTo>
                <a:lnTo>
                  <a:pt x="0" y="174870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88173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图模板演示3">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31" name="图片占位符 30">
            <a:extLst>
              <a:ext uri="{FF2B5EF4-FFF2-40B4-BE49-F238E27FC236}">
                <a16:creationId xmlns:a16="http://schemas.microsoft.com/office/drawing/2014/main" id="{EE96CE98-7FCE-4B11-A95B-B8EDF6EDAB08}"/>
              </a:ext>
            </a:extLst>
          </p:cNvPr>
          <p:cNvSpPr>
            <a:spLocks noGrp="1"/>
          </p:cNvSpPr>
          <p:nvPr>
            <p:ph type="pic" sz="quarter" idx="14"/>
          </p:nvPr>
        </p:nvSpPr>
        <p:spPr>
          <a:xfrm>
            <a:off x="666496" y="1531528"/>
            <a:ext cx="2464105" cy="2046063"/>
          </a:xfrm>
          <a:custGeom>
            <a:avLst/>
            <a:gdLst>
              <a:gd name="connsiteX0" fmla="*/ 0 w 2464105"/>
              <a:gd name="connsiteY0" fmla="*/ 0 h 2046063"/>
              <a:gd name="connsiteX1" fmla="*/ 2464105 w 2464105"/>
              <a:gd name="connsiteY1" fmla="*/ 0 h 2046063"/>
              <a:gd name="connsiteX2" fmla="*/ 2464105 w 2464105"/>
              <a:gd name="connsiteY2" fmla="*/ 2046063 h 2046063"/>
              <a:gd name="connsiteX3" fmla="*/ 0 w 2464105"/>
              <a:gd name="connsiteY3" fmla="*/ 2046063 h 2046063"/>
            </a:gdLst>
            <a:ahLst/>
            <a:cxnLst>
              <a:cxn ang="0">
                <a:pos x="connsiteX0" y="connsiteY0"/>
              </a:cxn>
              <a:cxn ang="0">
                <a:pos x="connsiteX1" y="connsiteY1"/>
              </a:cxn>
              <a:cxn ang="0">
                <a:pos x="connsiteX2" y="connsiteY2"/>
              </a:cxn>
              <a:cxn ang="0">
                <a:pos x="connsiteX3" y="connsiteY3"/>
              </a:cxn>
            </a:cxnLst>
            <a:rect l="l" t="t" r="r" b="b"/>
            <a:pathLst>
              <a:path w="2464105" h="2046063">
                <a:moveTo>
                  <a:pt x="0" y="0"/>
                </a:moveTo>
                <a:lnTo>
                  <a:pt x="2464105" y="0"/>
                </a:lnTo>
                <a:lnTo>
                  <a:pt x="2464105" y="2046063"/>
                </a:lnTo>
                <a:lnTo>
                  <a:pt x="0" y="2046063"/>
                </a:lnTo>
                <a:close/>
              </a:path>
            </a:pathLst>
          </a:custGeom>
        </p:spPr>
        <p:txBody>
          <a:bodyPr wrap="square">
            <a:noAutofit/>
          </a:bodyPr>
          <a:lstStyle/>
          <a:p>
            <a:endParaRPr lang="zh-CN" altLang="en-US"/>
          </a:p>
        </p:txBody>
      </p:sp>
      <p:sp>
        <p:nvSpPr>
          <p:cNvPr id="32" name="图片占位符 31">
            <a:extLst>
              <a:ext uri="{FF2B5EF4-FFF2-40B4-BE49-F238E27FC236}">
                <a16:creationId xmlns:a16="http://schemas.microsoft.com/office/drawing/2014/main" id="{F69A4188-5E51-4D9F-8FAF-6F055F5415F4}"/>
              </a:ext>
            </a:extLst>
          </p:cNvPr>
          <p:cNvSpPr>
            <a:spLocks noGrp="1"/>
          </p:cNvSpPr>
          <p:nvPr>
            <p:ph type="pic" sz="quarter" idx="15"/>
          </p:nvPr>
        </p:nvSpPr>
        <p:spPr>
          <a:xfrm>
            <a:off x="3464798" y="1531528"/>
            <a:ext cx="2464105" cy="2046063"/>
          </a:xfrm>
          <a:custGeom>
            <a:avLst/>
            <a:gdLst>
              <a:gd name="connsiteX0" fmla="*/ 0 w 2464105"/>
              <a:gd name="connsiteY0" fmla="*/ 0 h 2046063"/>
              <a:gd name="connsiteX1" fmla="*/ 2464105 w 2464105"/>
              <a:gd name="connsiteY1" fmla="*/ 0 h 2046063"/>
              <a:gd name="connsiteX2" fmla="*/ 2464105 w 2464105"/>
              <a:gd name="connsiteY2" fmla="*/ 2046063 h 2046063"/>
              <a:gd name="connsiteX3" fmla="*/ 0 w 2464105"/>
              <a:gd name="connsiteY3" fmla="*/ 2046063 h 2046063"/>
            </a:gdLst>
            <a:ahLst/>
            <a:cxnLst>
              <a:cxn ang="0">
                <a:pos x="connsiteX0" y="connsiteY0"/>
              </a:cxn>
              <a:cxn ang="0">
                <a:pos x="connsiteX1" y="connsiteY1"/>
              </a:cxn>
              <a:cxn ang="0">
                <a:pos x="connsiteX2" y="connsiteY2"/>
              </a:cxn>
              <a:cxn ang="0">
                <a:pos x="connsiteX3" y="connsiteY3"/>
              </a:cxn>
            </a:cxnLst>
            <a:rect l="l" t="t" r="r" b="b"/>
            <a:pathLst>
              <a:path w="2464105" h="2046063">
                <a:moveTo>
                  <a:pt x="0" y="0"/>
                </a:moveTo>
                <a:lnTo>
                  <a:pt x="2464105" y="0"/>
                </a:lnTo>
                <a:lnTo>
                  <a:pt x="2464105" y="2046063"/>
                </a:lnTo>
                <a:lnTo>
                  <a:pt x="0" y="2046063"/>
                </a:lnTo>
                <a:close/>
              </a:path>
            </a:pathLst>
          </a:custGeom>
        </p:spPr>
        <p:txBody>
          <a:bodyPr wrap="square">
            <a:noAutofit/>
          </a:bodyPr>
          <a:lstStyle/>
          <a:p>
            <a:endParaRPr lang="zh-CN" altLang="en-US"/>
          </a:p>
        </p:txBody>
      </p:sp>
      <p:sp>
        <p:nvSpPr>
          <p:cNvPr id="33" name="图片占位符 32">
            <a:extLst>
              <a:ext uri="{FF2B5EF4-FFF2-40B4-BE49-F238E27FC236}">
                <a16:creationId xmlns:a16="http://schemas.microsoft.com/office/drawing/2014/main" id="{8304BCDE-FD7E-4CF7-AE00-F35578135DC5}"/>
              </a:ext>
            </a:extLst>
          </p:cNvPr>
          <p:cNvSpPr>
            <a:spLocks noGrp="1"/>
          </p:cNvSpPr>
          <p:nvPr>
            <p:ph type="pic" sz="quarter" idx="16"/>
          </p:nvPr>
        </p:nvSpPr>
        <p:spPr>
          <a:xfrm>
            <a:off x="6263100" y="1531528"/>
            <a:ext cx="2464105" cy="2046063"/>
          </a:xfrm>
          <a:custGeom>
            <a:avLst/>
            <a:gdLst>
              <a:gd name="connsiteX0" fmla="*/ 0 w 2464105"/>
              <a:gd name="connsiteY0" fmla="*/ 0 h 2046063"/>
              <a:gd name="connsiteX1" fmla="*/ 2464105 w 2464105"/>
              <a:gd name="connsiteY1" fmla="*/ 0 h 2046063"/>
              <a:gd name="connsiteX2" fmla="*/ 2464105 w 2464105"/>
              <a:gd name="connsiteY2" fmla="*/ 2046063 h 2046063"/>
              <a:gd name="connsiteX3" fmla="*/ 0 w 2464105"/>
              <a:gd name="connsiteY3" fmla="*/ 2046063 h 2046063"/>
            </a:gdLst>
            <a:ahLst/>
            <a:cxnLst>
              <a:cxn ang="0">
                <a:pos x="connsiteX0" y="connsiteY0"/>
              </a:cxn>
              <a:cxn ang="0">
                <a:pos x="connsiteX1" y="connsiteY1"/>
              </a:cxn>
              <a:cxn ang="0">
                <a:pos x="connsiteX2" y="connsiteY2"/>
              </a:cxn>
              <a:cxn ang="0">
                <a:pos x="connsiteX3" y="connsiteY3"/>
              </a:cxn>
            </a:cxnLst>
            <a:rect l="l" t="t" r="r" b="b"/>
            <a:pathLst>
              <a:path w="2464105" h="2046063">
                <a:moveTo>
                  <a:pt x="0" y="0"/>
                </a:moveTo>
                <a:lnTo>
                  <a:pt x="2464105" y="0"/>
                </a:lnTo>
                <a:lnTo>
                  <a:pt x="2464105" y="2046063"/>
                </a:lnTo>
                <a:lnTo>
                  <a:pt x="0" y="2046063"/>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02EE5B83-1F77-4435-89A7-1C4BAC7C5BC5}"/>
              </a:ext>
            </a:extLst>
          </p:cNvPr>
          <p:cNvSpPr>
            <a:spLocks noGrp="1"/>
          </p:cNvSpPr>
          <p:nvPr>
            <p:ph type="pic" sz="quarter" idx="17"/>
          </p:nvPr>
        </p:nvSpPr>
        <p:spPr>
          <a:xfrm>
            <a:off x="9061401" y="1531528"/>
            <a:ext cx="2464105" cy="2046063"/>
          </a:xfrm>
          <a:custGeom>
            <a:avLst/>
            <a:gdLst>
              <a:gd name="connsiteX0" fmla="*/ 0 w 2464105"/>
              <a:gd name="connsiteY0" fmla="*/ 0 h 2046063"/>
              <a:gd name="connsiteX1" fmla="*/ 2464105 w 2464105"/>
              <a:gd name="connsiteY1" fmla="*/ 0 h 2046063"/>
              <a:gd name="connsiteX2" fmla="*/ 2464105 w 2464105"/>
              <a:gd name="connsiteY2" fmla="*/ 2046063 h 2046063"/>
              <a:gd name="connsiteX3" fmla="*/ 0 w 2464105"/>
              <a:gd name="connsiteY3" fmla="*/ 2046063 h 2046063"/>
            </a:gdLst>
            <a:ahLst/>
            <a:cxnLst>
              <a:cxn ang="0">
                <a:pos x="connsiteX0" y="connsiteY0"/>
              </a:cxn>
              <a:cxn ang="0">
                <a:pos x="connsiteX1" y="connsiteY1"/>
              </a:cxn>
              <a:cxn ang="0">
                <a:pos x="connsiteX2" y="connsiteY2"/>
              </a:cxn>
              <a:cxn ang="0">
                <a:pos x="connsiteX3" y="connsiteY3"/>
              </a:cxn>
            </a:cxnLst>
            <a:rect l="l" t="t" r="r" b="b"/>
            <a:pathLst>
              <a:path w="2464105" h="2046063">
                <a:moveTo>
                  <a:pt x="0" y="0"/>
                </a:moveTo>
                <a:lnTo>
                  <a:pt x="2464105" y="0"/>
                </a:lnTo>
                <a:lnTo>
                  <a:pt x="2464105" y="2046063"/>
                </a:lnTo>
                <a:lnTo>
                  <a:pt x="0" y="204606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06025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多图模板演示4">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47" name="图片占位符 46">
            <a:extLst>
              <a:ext uri="{FF2B5EF4-FFF2-40B4-BE49-F238E27FC236}">
                <a16:creationId xmlns:a16="http://schemas.microsoft.com/office/drawing/2014/main" id="{CF8D795A-AEC9-488B-9420-050E7585ADF7}"/>
              </a:ext>
            </a:extLst>
          </p:cNvPr>
          <p:cNvSpPr>
            <a:spLocks noGrp="1"/>
          </p:cNvSpPr>
          <p:nvPr>
            <p:ph type="pic" sz="quarter" idx="14"/>
          </p:nvPr>
        </p:nvSpPr>
        <p:spPr>
          <a:xfrm>
            <a:off x="929451" y="1064167"/>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48" name="图片占位符 47">
            <a:extLst>
              <a:ext uri="{FF2B5EF4-FFF2-40B4-BE49-F238E27FC236}">
                <a16:creationId xmlns:a16="http://schemas.microsoft.com/office/drawing/2014/main" id="{BC74679C-F82D-4D60-82F1-3B7FFCB45BBF}"/>
              </a:ext>
            </a:extLst>
          </p:cNvPr>
          <p:cNvSpPr>
            <a:spLocks noGrp="1"/>
          </p:cNvSpPr>
          <p:nvPr>
            <p:ph type="pic" sz="quarter" idx="15"/>
          </p:nvPr>
        </p:nvSpPr>
        <p:spPr>
          <a:xfrm>
            <a:off x="2513451" y="1064167"/>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49" name="图片占位符 48">
            <a:extLst>
              <a:ext uri="{FF2B5EF4-FFF2-40B4-BE49-F238E27FC236}">
                <a16:creationId xmlns:a16="http://schemas.microsoft.com/office/drawing/2014/main" id="{57D1CD79-1085-452E-8BC0-FF1671AF669C}"/>
              </a:ext>
            </a:extLst>
          </p:cNvPr>
          <p:cNvSpPr>
            <a:spLocks noGrp="1"/>
          </p:cNvSpPr>
          <p:nvPr>
            <p:ph type="pic" sz="quarter" idx="16"/>
          </p:nvPr>
        </p:nvSpPr>
        <p:spPr>
          <a:xfrm>
            <a:off x="4097451" y="1064167"/>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0" name="图片占位符 49">
            <a:extLst>
              <a:ext uri="{FF2B5EF4-FFF2-40B4-BE49-F238E27FC236}">
                <a16:creationId xmlns:a16="http://schemas.microsoft.com/office/drawing/2014/main" id="{0321D15E-334E-4E4F-9CD2-B25FF2FA7D43}"/>
              </a:ext>
            </a:extLst>
          </p:cNvPr>
          <p:cNvSpPr>
            <a:spLocks noGrp="1"/>
          </p:cNvSpPr>
          <p:nvPr>
            <p:ph type="pic" sz="quarter" idx="17"/>
          </p:nvPr>
        </p:nvSpPr>
        <p:spPr>
          <a:xfrm>
            <a:off x="929451" y="2649158"/>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5" name="图片占位符 54">
            <a:extLst>
              <a:ext uri="{FF2B5EF4-FFF2-40B4-BE49-F238E27FC236}">
                <a16:creationId xmlns:a16="http://schemas.microsoft.com/office/drawing/2014/main" id="{95A52AC7-3F6C-408E-B191-C04D850B2615}"/>
              </a:ext>
            </a:extLst>
          </p:cNvPr>
          <p:cNvSpPr>
            <a:spLocks noGrp="1"/>
          </p:cNvSpPr>
          <p:nvPr>
            <p:ph type="pic" sz="quarter" idx="18"/>
          </p:nvPr>
        </p:nvSpPr>
        <p:spPr>
          <a:xfrm>
            <a:off x="2513451" y="2649158"/>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4" name="图片占位符 53">
            <a:extLst>
              <a:ext uri="{FF2B5EF4-FFF2-40B4-BE49-F238E27FC236}">
                <a16:creationId xmlns:a16="http://schemas.microsoft.com/office/drawing/2014/main" id="{1BE999C5-D9C3-4996-837C-74ACD00DE3D6}"/>
              </a:ext>
            </a:extLst>
          </p:cNvPr>
          <p:cNvSpPr>
            <a:spLocks noGrp="1"/>
          </p:cNvSpPr>
          <p:nvPr>
            <p:ph type="pic" sz="quarter" idx="19"/>
          </p:nvPr>
        </p:nvSpPr>
        <p:spPr>
          <a:xfrm>
            <a:off x="4097451" y="2649158"/>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1" name="图片占位符 50">
            <a:extLst>
              <a:ext uri="{FF2B5EF4-FFF2-40B4-BE49-F238E27FC236}">
                <a16:creationId xmlns:a16="http://schemas.microsoft.com/office/drawing/2014/main" id="{43728151-AA5E-4E93-A47B-A33BA4B8C1D1}"/>
              </a:ext>
            </a:extLst>
          </p:cNvPr>
          <p:cNvSpPr>
            <a:spLocks noGrp="1"/>
          </p:cNvSpPr>
          <p:nvPr>
            <p:ph type="pic" sz="quarter" idx="20"/>
          </p:nvPr>
        </p:nvSpPr>
        <p:spPr>
          <a:xfrm>
            <a:off x="929451" y="4234150"/>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2" name="图片占位符 51">
            <a:extLst>
              <a:ext uri="{FF2B5EF4-FFF2-40B4-BE49-F238E27FC236}">
                <a16:creationId xmlns:a16="http://schemas.microsoft.com/office/drawing/2014/main" id="{1A393F4F-CCBB-43DE-BEC8-6DEA2E2CDDC7}"/>
              </a:ext>
            </a:extLst>
          </p:cNvPr>
          <p:cNvSpPr>
            <a:spLocks noGrp="1"/>
          </p:cNvSpPr>
          <p:nvPr>
            <p:ph type="pic" sz="quarter" idx="21"/>
          </p:nvPr>
        </p:nvSpPr>
        <p:spPr>
          <a:xfrm>
            <a:off x="2513451" y="4234150"/>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
        <p:nvSpPr>
          <p:cNvPr id="53" name="图片占位符 52">
            <a:extLst>
              <a:ext uri="{FF2B5EF4-FFF2-40B4-BE49-F238E27FC236}">
                <a16:creationId xmlns:a16="http://schemas.microsoft.com/office/drawing/2014/main" id="{CCD7437A-A83A-46E4-9CA3-9709879954AF}"/>
              </a:ext>
            </a:extLst>
          </p:cNvPr>
          <p:cNvSpPr>
            <a:spLocks noGrp="1"/>
          </p:cNvSpPr>
          <p:nvPr>
            <p:ph type="pic" sz="quarter" idx="22"/>
          </p:nvPr>
        </p:nvSpPr>
        <p:spPr>
          <a:xfrm>
            <a:off x="4097451" y="4234150"/>
            <a:ext cx="1584000" cy="1584991"/>
          </a:xfrm>
          <a:custGeom>
            <a:avLst/>
            <a:gdLst>
              <a:gd name="connsiteX0" fmla="*/ 0 w 1584000"/>
              <a:gd name="connsiteY0" fmla="*/ 0 h 1584991"/>
              <a:gd name="connsiteX1" fmla="*/ 1584000 w 1584000"/>
              <a:gd name="connsiteY1" fmla="*/ 0 h 1584991"/>
              <a:gd name="connsiteX2" fmla="*/ 1584000 w 1584000"/>
              <a:gd name="connsiteY2" fmla="*/ 1584991 h 1584991"/>
              <a:gd name="connsiteX3" fmla="*/ 0 w 1584000"/>
              <a:gd name="connsiteY3" fmla="*/ 1584991 h 1584991"/>
            </a:gdLst>
            <a:ahLst/>
            <a:cxnLst>
              <a:cxn ang="0">
                <a:pos x="connsiteX0" y="connsiteY0"/>
              </a:cxn>
              <a:cxn ang="0">
                <a:pos x="connsiteX1" y="connsiteY1"/>
              </a:cxn>
              <a:cxn ang="0">
                <a:pos x="connsiteX2" y="connsiteY2"/>
              </a:cxn>
              <a:cxn ang="0">
                <a:pos x="connsiteX3" y="connsiteY3"/>
              </a:cxn>
            </a:cxnLst>
            <a:rect l="l" t="t" r="r" b="b"/>
            <a:pathLst>
              <a:path w="1584000" h="1584991">
                <a:moveTo>
                  <a:pt x="0" y="0"/>
                </a:moveTo>
                <a:lnTo>
                  <a:pt x="1584000" y="0"/>
                </a:lnTo>
                <a:lnTo>
                  <a:pt x="1584000" y="1584991"/>
                </a:lnTo>
                <a:lnTo>
                  <a:pt x="0" y="158499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60736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人物排版演示1">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8791480-6E8A-47E4-8A91-ABD15D4EEAAD}"/>
              </a:ext>
            </a:extLst>
          </p:cNvPr>
          <p:cNvGrpSpPr/>
          <p:nvPr userDrawn="1"/>
        </p:nvGrpSpPr>
        <p:grpSpPr>
          <a:xfrm>
            <a:off x="-450827" y="406152"/>
            <a:ext cx="1111227" cy="426823"/>
            <a:chOff x="-450827" y="406152"/>
            <a:chExt cx="1111227" cy="426823"/>
          </a:xfrm>
        </p:grpSpPr>
        <p:cxnSp>
          <p:nvCxnSpPr>
            <p:cNvPr id="10" name="直接连接符 9">
              <a:extLst>
                <a:ext uri="{FF2B5EF4-FFF2-40B4-BE49-F238E27FC236}">
                  <a16:creationId xmlns:a16="http://schemas.microsoft.com/office/drawing/2014/main" id="{DB131C2E-6427-4027-8599-AFF7FD28F04B}"/>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9A1DFD1-FE0F-438E-8D2B-1BEADB4E71F1}"/>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F9D4C95-47DC-42CB-ACB1-4899BE519A04}"/>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110C568-FA9D-480C-8CAE-1383FCEC56D4}"/>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圆角 13">
              <a:extLst>
                <a:ext uri="{FF2B5EF4-FFF2-40B4-BE49-F238E27FC236}">
                  <a16:creationId xmlns:a16="http://schemas.microsoft.com/office/drawing/2014/main" id="{E3ACB406-7E97-48E1-876F-AA291439B6F0}"/>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圆角 14">
              <a:extLst>
                <a:ext uri="{FF2B5EF4-FFF2-40B4-BE49-F238E27FC236}">
                  <a16:creationId xmlns:a16="http://schemas.microsoft.com/office/drawing/2014/main" id="{1E660F6C-E821-413F-A6E9-799D16C7F336}"/>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6" name="文本占位符 9">
            <a:extLst>
              <a:ext uri="{FF2B5EF4-FFF2-40B4-BE49-F238E27FC236}">
                <a16:creationId xmlns:a16="http://schemas.microsoft.com/office/drawing/2014/main" id="{7218AD48-921A-4F82-B410-A21707E9031D}"/>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7" name="矩形 16">
            <a:extLst>
              <a:ext uri="{FF2B5EF4-FFF2-40B4-BE49-F238E27FC236}">
                <a16:creationId xmlns:a16="http://schemas.microsoft.com/office/drawing/2014/main" id="{2BBFB692-8DAA-4980-8B18-4E64D994E5B5}"/>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cxnSp>
        <p:nvCxnSpPr>
          <p:cNvPr id="18" name="直接连接符 17">
            <a:extLst>
              <a:ext uri="{FF2B5EF4-FFF2-40B4-BE49-F238E27FC236}">
                <a16:creationId xmlns:a16="http://schemas.microsoft.com/office/drawing/2014/main" id="{2C173677-5817-44A1-80F4-4F1D8CEDABB6}"/>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E415FA1-8447-4EE7-87C5-8F54384FF1F6}"/>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0" name="文本框 19">
            <a:extLst>
              <a:ext uri="{FF2B5EF4-FFF2-40B4-BE49-F238E27FC236}">
                <a16:creationId xmlns:a16="http://schemas.microsoft.com/office/drawing/2014/main" id="{211F6BA2-133B-4B07-B24E-FC1FDD3808DB}"/>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23" name="图片占位符 22">
            <a:extLst>
              <a:ext uri="{FF2B5EF4-FFF2-40B4-BE49-F238E27FC236}">
                <a16:creationId xmlns:a16="http://schemas.microsoft.com/office/drawing/2014/main" id="{2BAECB6F-C9EC-495C-B716-A94018AFE5FD}"/>
              </a:ext>
            </a:extLst>
          </p:cNvPr>
          <p:cNvSpPr>
            <a:spLocks noGrp="1"/>
          </p:cNvSpPr>
          <p:nvPr>
            <p:ph type="pic" sz="quarter" idx="14"/>
          </p:nvPr>
        </p:nvSpPr>
        <p:spPr>
          <a:xfrm>
            <a:off x="928688" y="2158638"/>
            <a:ext cx="2540726" cy="2540726"/>
          </a:xfrm>
          <a:custGeom>
            <a:avLst/>
            <a:gdLst>
              <a:gd name="connsiteX0" fmla="*/ 1270363 w 2540726"/>
              <a:gd name="connsiteY0" fmla="*/ 0 h 2540726"/>
              <a:gd name="connsiteX1" fmla="*/ 2540726 w 2540726"/>
              <a:gd name="connsiteY1" fmla="*/ 1270363 h 2540726"/>
              <a:gd name="connsiteX2" fmla="*/ 1270363 w 2540726"/>
              <a:gd name="connsiteY2" fmla="*/ 2540726 h 2540726"/>
              <a:gd name="connsiteX3" fmla="*/ 0 w 2540726"/>
              <a:gd name="connsiteY3" fmla="*/ 1270363 h 2540726"/>
              <a:gd name="connsiteX4" fmla="*/ 1270363 w 2540726"/>
              <a:gd name="connsiteY4" fmla="*/ 0 h 254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726" h="2540726">
                <a:moveTo>
                  <a:pt x="1270363" y="0"/>
                </a:moveTo>
                <a:cubicBezTo>
                  <a:pt x="1971965" y="0"/>
                  <a:pt x="2540726" y="568761"/>
                  <a:pt x="2540726" y="1270363"/>
                </a:cubicBezTo>
                <a:cubicBezTo>
                  <a:pt x="2540726" y="1971965"/>
                  <a:pt x="1971965" y="2540726"/>
                  <a:pt x="1270363" y="2540726"/>
                </a:cubicBezTo>
                <a:cubicBezTo>
                  <a:pt x="568761" y="2540726"/>
                  <a:pt x="0" y="1971965"/>
                  <a:pt x="0" y="1270363"/>
                </a:cubicBezTo>
                <a:cubicBezTo>
                  <a:pt x="0" y="568761"/>
                  <a:pt x="568761" y="0"/>
                  <a:pt x="127036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01910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人物排版演示2">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8791480-6E8A-47E4-8A91-ABD15D4EEAAD}"/>
              </a:ext>
            </a:extLst>
          </p:cNvPr>
          <p:cNvGrpSpPr/>
          <p:nvPr userDrawn="1"/>
        </p:nvGrpSpPr>
        <p:grpSpPr>
          <a:xfrm>
            <a:off x="-450827" y="406152"/>
            <a:ext cx="1111227" cy="426823"/>
            <a:chOff x="-450827" y="406152"/>
            <a:chExt cx="1111227" cy="426823"/>
          </a:xfrm>
        </p:grpSpPr>
        <p:cxnSp>
          <p:nvCxnSpPr>
            <p:cNvPr id="10" name="直接连接符 9">
              <a:extLst>
                <a:ext uri="{FF2B5EF4-FFF2-40B4-BE49-F238E27FC236}">
                  <a16:creationId xmlns:a16="http://schemas.microsoft.com/office/drawing/2014/main" id="{DB131C2E-6427-4027-8599-AFF7FD28F04B}"/>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9A1DFD1-FE0F-438E-8D2B-1BEADB4E71F1}"/>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F9D4C95-47DC-42CB-ACB1-4899BE519A04}"/>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110C568-FA9D-480C-8CAE-1383FCEC56D4}"/>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圆角 13">
              <a:extLst>
                <a:ext uri="{FF2B5EF4-FFF2-40B4-BE49-F238E27FC236}">
                  <a16:creationId xmlns:a16="http://schemas.microsoft.com/office/drawing/2014/main" id="{E3ACB406-7E97-48E1-876F-AA291439B6F0}"/>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圆角 14">
              <a:extLst>
                <a:ext uri="{FF2B5EF4-FFF2-40B4-BE49-F238E27FC236}">
                  <a16:creationId xmlns:a16="http://schemas.microsoft.com/office/drawing/2014/main" id="{1E660F6C-E821-413F-A6E9-799D16C7F336}"/>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6" name="文本占位符 9">
            <a:extLst>
              <a:ext uri="{FF2B5EF4-FFF2-40B4-BE49-F238E27FC236}">
                <a16:creationId xmlns:a16="http://schemas.microsoft.com/office/drawing/2014/main" id="{7218AD48-921A-4F82-B410-A21707E9031D}"/>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cap="none" spc="300" normalizeH="0" baseline="0" dirty="0" smtClean="0">
                <a:ln>
                  <a:noFill/>
                </a:ln>
                <a:solidFill>
                  <a:schemeClr val="accent1"/>
                </a:solidFill>
                <a:effectLst/>
                <a:uLnTx/>
                <a:uFillTx/>
                <a:latin typeface="Microsoft YaHei"/>
                <a:ea typeface="Microsoft YaHei"/>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7" name="矩形 16">
            <a:extLst>
              <a:ext uri="{FF2B5EF4-FFF2-40B4-BE49-F238E27FC236}">
                <a16:creationId xmlns:a16="http://schemas.microsoft.com/office/drawing/2014/main" id="{2BBFB692-8DAA-4980-8B18-4E64D994E5B5}"/>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cxnSp>
        <p:nvCxnSpPr>
          <p:cNvPr id="18" name="直接连接符 17">
            <a:extLst>
              <a:ext uri="{FF2B5EF4-FFF2-40B4-BE49-F238E27FC236}">
                <a16:creationId xmlns:a16="http://schemas.microsoft.com/office/drawing/2014/main" id="{2C173677-5817-44A1-80F4-4F1D8CEDABB6}"/>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E415FA1-8447-4EE7-87C5-8F54384FF1F6}"/>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0" name="文本框 19">
            <a:extLst>
              <a:ext uri="{FF2B5EF4-FFF2-40B4-BE49-F238E27FC236}">
                <a16:creationId xmlns:a16="http://schemas.microsoft.com/office/drawing/2014/main" id="{211F6BA2-133B-4B07-B24E-FC1FDD3808DB}"/>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25" name="图片占位符 24">
            <a:extLst>
              <a:ext uri="{FF2B5EF4-FFF2-40B4-BE49-F238E27FC236}">
                <a16:creationId xmlns:a16="http://schemas.microsoft.com/office/drawing/2014/main" id="{FB216857-A800-48BF-A11C-1213126CEB0A}"/>
              </a:ext>
            </a:extLst>
          </p:cNvPr>
          <p:cNvSpPr>
            <a:spLocks noGrp="1"/>
          </p:cNvSpPr>
          <p:nvPr>
            <p:ph type="pic" sz="quarter" idx="14"/>
          </p:nvPr>
        </p:nvSpPr>
        <p:spPr>
          <a:xfrm>
            <a:off x="1505381" y="1410195"/>
            <a:ext cx="1916838" cy="1916838"/>
          </a:xfrm>
          <a:custGeom>
            <a:avLst/>
            <a:gdLst>
              <a:gd name="connsiteX0" fmla="*/ 958419 w 1916838"/>
              <a:gd name="connsiteY0" fmla="*/ 0 h 1916838"/>
              <a:gd name="connsiteX1" fmla="*/ 1916838 w 1916838"/>
              <a:gd name="connsiteY1" fmla="*/ 958419 h 1916838"/>
              <a:gd name="connsiteX2" fmla="*/ 958419 w 1916838"/>
              <a:gd name="connsiteY2" fmla="*/ 1916838 h 1916838"/>
              <a:gd name="connsiteX3" fmla="*/ 0 w 1916838"/>
              <a:gd name="connsiteY3" fmla="*/ 958419 h 1916838"/>
              <a:gd name="connsiteX4" fmla="*/ 958419 w 1916838"/>
              <a:gd name="connsiteY4" fmla="*/ 0 h 191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838" h="1916838">
                <a:moveTo>
                  <a:pt x="958419" y="0"/>
                </a:moveTo>
                <a:cubicBezTo>
                  <a:pt x="1487739" y="0"/>
                  <a:pt x="1916838" y="429099"/>
                  <a:pt x="1916838" y="958419"/>
                </a:cubicBezTo>
                <a:cubicBezTo>
                  <a:pt x="1916838" y="1487739"/>
                  <a:pt x="1487739" y="1916838"/>
                  <a:pt x="958419" y="1916838"/>
                </a:cubicBezTo>
                <a:cubicBezTo>
                  <a:pt x="429099" y="1916838"/>
                  <a:pt x="0" y="1487739"/>
                  <a:pt x="0" y="958419"/>
                </a:cubicBezTo>
                <a:cubicBezTo>
                  <a:pt x="0" y="429099"/>
                  <a:pt x="429099" y="0"/>
                  <a:pt x="958419" y="0"/>
                </a:cubicBezTo>
                <a:close/>
              </a:path>
            </a:pathLst>
          </a:custGeom>
        </p:spPr>
        <p:txBody>
          <a:bodyPr wrap="square">
            <a:noAutofit/>
          </a:bodyPr>
          <a:lstStyle/>
          <a:p>
            <a:endParaRPr lang="zh-CN" altLang="en-US"/>
          </a:p>
        </p:txBody>
      </p:sp>
      <p:sp>
        <p:nvSpPr>
          <p:cNvPr id="26" name="图片占位符 25">
            <a:extLst>
              <a:ext uri="{FF2B5EF4-FFF2-40B4-BE49-F238E27FC236}">
                <a16:creationId xmlns:a16="http://schemas.microsoft.com/office/drawing/2014/main" id="{B0478769-8146-42E6-9544-8A91867065B1}"/>
              </a:ext>
            </a:extLst>
          </p:cNvPr>
          <p:cNvSpPr>
            <a:spLocks noGrp="1"/>
          </p:cNvSpPr>
          <p:nvPr>
            <p:ph type="pic" sz="quarter" idx="15"/>
          </p:nvPr>
        </p:nvSpPr>
        <p:spPr>
          <a:xfrm>
            <a:off x="8769782" y="3866890"/>
            <a:ext cx="1916838" cy="1916838"/>
          </a:xfrm>
          <a:custGeom>
            <a:avLst/>
            <a:gdLst>
              <a:gd name="connsiteX0" fmla="*/ 958419 w 1916838"/>
              <a:gd name="connsiteY0" fmla="*/ 0 h 1916838"/>
              <a:gd name="connsiteX1" fmla="*/ 1916838 w 1916838"/>
              <a:gd name="connsiteY1" fmla="*/ 958419 h 1916838"/>
              <a:gd name="connsiteX2" fmla="*/ 958419 w 1916838"/>
              <a:gd name="connsiteY2" fmla="*/ 1916838 h 1916838"/>
              <a:gd name="connsiteX3" fmla="*/ 0 w 1916838"/>
              <a:gd name="connsiteY3" fmla="*/ 958419 h 1916838"/>
              <a:gd name="connsiteX4" fmla="*/ 958419 w 1916838"/>
              <a:gd name="connsiteY4" fmla="*/ 0 h 191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838" h="1916838">
                <a:moveTo>
                  <a:pt x="958419" y="0"/>
                </a:moveTo>
                <a:cubicBezTo>
                  <a:pt x="1487739" y="0"/>
                  <a:pt x="1916838" y="429099"/>
                  <a:pt x="1916838" y="958419"/>
                </a:cubicBezTo>
                <a:cubicBezTo>
                  <a:pt x="1916838" y="1487739"/>
                  <a:pt x="1487739" y="1916838"/>
                  <a:pt x="958419" y="1916838"/>
                </a:cubicBezTo>
                <a:cubicBezTo>
                  <a:pt x="429099" y="1916838"/>
                  <a:pt x="0" y="1487739"/>
                  <a:pt x="0" y="958419"/>
                </a:cubicBezTo>
                <a:cubicBezTo>
                  <a:pt x="0" y="429099"/>
                  <a:pt x="429099" y="0"/>
                  <a:pt x="95841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7293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465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10" name="图片 9" descr="图片包含 户外, 天空&#10;&#10;描述已自动生成">
            <a:extLst>
              <a:ext uri="{FF2B5EF4-FFF2-40B4-BE49-F238E27FC236}">
                <a16:creationId xmlns:a16="http://schemas.microsoft.com/office/drawing/2014/main" id="{D8EEBCC6-C34F-458D-93B7-8133B7C15A24}"/>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grpSp>
        <p:nvGrpSpPr>
          <p:cNvPr id="11" name="组合 10">
            <a:extLst>
              <a:ext uri="{FF2B5EF4-FFF2-40B4-BE49-F238E27FC236}">
                <a16:creationId xmlns:a16="http://schemas.microsoft.com/office/drawing/2014/main" id="{77DA9437-D935-4B5B-B2F3-F13CD4C4A2E2}"/>
              </a:ext>
            </a:extLst>
          </p:cNvPr>
          <p:cNvGrpSpPr/>
          <p:nvPr userDrawn="1"/>
        </p:nvGrpSpPr>
        <p:grpSpPr>
          <a:xfrm>
            <a:off x="668433" y="477676"/>
            <a:ext cx="1656126" cy="449424"/>
            <a:chOff x="679450" y="388682"/>
            <a:chExt cx="1656126" cy="449424"/>
          </a:xfrm>
          <a:solidFill>
            <a:schemeClr val="accent4"/>
          </a:solidFill>
        </p:grpSpPr>
        <p:sp>
          <p:nvSpPr>
            <p:cNvPr id="12" name="ïṥḷîḓe">
              <a:extLst>
                <a:ext uri="{FF2B5EF4-FFF2-40B4-BE49-F238E27FC236}">
                  <a16:creationId xmlns:a16="http://schemas.microsoft.com/office/drawing/2014/main" id="{BB6431D2-DB57-4926-8609-92F936A56893}"/>
                </a:ext>
              </a:extLst>
            </p:cNvPr>
            <p:cNvSpPr/>
            <p:nvPr/>
          </p:nvSpPr>
          <p:spPr bwMode="auto">
            <a:xfrm>
              <a:off x="1211756" y="426573"/>
              <a:ext cx="1110663" cy="261550"/>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3" name="iṧḻidè">
              <a:extLst>
                <a:ext uri="{FF2B5EF4-FFF2-40B4-BE49-F238E27FC236}">
                  <a16:creationId xmlns:a16="http://schemas.microsoft.com/office/drawing/2014/main" id="{185437FF-1A14-497F-963A-15D3E2BC4B90}"/>
                </a:ext>
              </a:extLst>
            </p:cNvPr>
            <p:cNvSpPr/>
            <p:nvPr/>
          </p:nvSpPr>
          <p:spPr bwMode="auto">
            <a:xfrm>
              <a:off x="1200178" y="769166"/>
              <a:ext cx="1135398" cy="31576"/>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4" name="ís1iďè">
              <a:extLst>
                <a:ext uri="{FF2B5EF4-FFF2-40B4-BE49-F238E27FC236}">
                  <a16:creationId xmlns:a16="http://schemas.microsoft.com/office/drawing/2014/main" id="{54C8E191-E970-4DD9-BBDB-FD030D136D5E}"/>
                </a:ext>
              </a:extLst>
            </p:cNvPr>
            <p:cNvSpPr/>
            <p:nvPr/>
          </p:nvSpPr>
          <p:spPr bwMode="auto">
            <a:xfrm>
              <a:off x="679450" y="388682"/>
              <a:ext cx="441530" cy="449424"/>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grpSp>
      <p:sp>
        <p:nvSpPr>
          <p:cNvPr id="15" name="PA-圆角矩形 25">
            <a:extLst>
              <a:ext uri="{FF2B5EF4-FFF2-40B4-BE49-F238E27FC236}">
                <a16:creationId xmlns:a16="http://schemas.microsoft.com/office/drawing/2014/main" id="{0D20BF75-B392-48E2-AC93-C5244C8C94A8}"/>
              </a:ext>
            </a:extLst>
          </p:cNvPr>
          <p:cNvSpPr/>
          <p:nvPr userDrawn="1">
            <p:custDataLst>
              <p:tags r:id="rId1"/>
            </p:custDataLst>
          </p:nvPr>
        </p:nvSpPr>
        <p:spPr>
          <a:xfrm>
            <a:off x="5472705" y="1495568"/>
            <a:ext cx="1126614" cy="1126615"/>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6" name="PA-圆角矩形 69">
            <a:extLst>
              <a:ext uri="{FF2B5EF4-FFF2-40B4-BE49-F238E27FC236}">
                <a16:creationId xmlns:a16="http://schemas.microsoft.com/office/drawing/2014/main" id="{9DDE8498-4AB4-4646-B04E-55A8E332F623}"/>
              </a:ext>
            </a:extLst>
          </p:cNvPr>
          <p:cNvSpPr/>
          <p:nvPr userDrawn="1">
            <p:custDataLst>
              <p:tags r:id="rId2"/>
            </p:custDataLst>
          </p:nvPr>
        </p:nvSpPr>
        <p:spPr>
          <a:xfrm>
            <a:off x="5557974" y="1665268"/>
            <a:ext cx="1126614" cy="1126615"/>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7" name="文本占位符 8">
            <a:extLst>
              <a:ext uri="{FF2B5EF4-FFF2-40B4-BE49-F238E27FC236}">
                <a16:creationId xmlns:a16="http://schemas.microsoft.com/office/drawing/2014/main" id="{EAB2102C-FC5C-494D-B10B-EB49C6246A52}"/>
              </a:ext>
            </a:extLst>
          </p:cNvPr>
          <p:cNvSpPr>
            <a:spLocks noGrp="1"/>
          </p:cNvSpPr>
          <p:nvPr>
            <p:ph type="body" sz="quarter" idx="11" hasCustomPrompt="1"/>
          </p:nvPr>
        </p:nvSpPr>
        <p:spPr>
          <a:xfrm>
            <a:off x="1639387" y="3883192"/>
            <a:ext cx="8913226" cy="338554"/>
          </a:xfrm>
          <a:prstGeom prst="rect">
            <a:avLst/>
          </a:prstGeom>
        </p:spPr>
        <p:txBody>
          <a:bodyPr vert="horz" wrap="square" lIns="91440" tIns="45720" rIns="91440" bIns="45720" rtlCol="0" anchor="ctr" anchorCtr="1">
            <a:spAutoFit/>
          </a:bodyPr>
          <a:lstStyle>
            <a:lvl1pPr>
              <a:defRPr kumimoji="0" lang="zh-CN" altLang="en-US" sz="1600" b="0" i="0" u="none" strike="noStrike" cap="none" spc="300" normalizeH="0" baseline="0" noProof="0" dirty="0">
                <a:ln>
                  <a:noFill/>
                </a:ln>
                <a:solidFill>
                  <a:prstClr val="white">
                    <a:lumMod val="75000"/>
                  </a:prstClr>
                </a:solidFill>
                <a:effectLst/>
                <a:uLnTx/>
                <a:uFillTx/>
                <a:latin typeface="Arial" panose="020F0302020204030204"/>
                <a:ea typeface="Microsoft YaHei"/>
                <a:sym typeface="方正正黑简体" panose="02000000000000000000" pitchFamily="2" charset="-122"/>
              </a:defRPr>
            </a:lvl1pPr>
          </a:lstStyle>
          <a:p>
            <a:pPr marL="0" marR="0" lvl="0" indent="0" algn="ctr" fontAlgn="auto">
              <a:lnSpc>
                <a:spcPct val="100000"/>
              </a:lnSpc>
              <a:spcBef>
                <a:spcPts val="0"/>
              </a:spcBef>
              <a:spcAft>
                <a:spcPts val="0"/>
              </a:spcAft>
              <a:buClrTx/>
              <a:buSzTx/>
              <a:buFontTx/>
              <a:buNone/>
              <a:tabLst/>
            </a:pPr>
            <a:r>
              <a:rPr kumimoji="0" lang="en-US" altLang="zh-CN" sz="1600" b="0" i="0" u="none" strike="noStrike" kern="1200" cap="none" spc="300" normalizeH="0" baseline="0" noProof="0" dirty="0">
                <a:ln>
                  <a:noFill/>
                </a:ln>
                <a:solidFill>
                  <a:prstClr val="white">
                    <a:lumMod val="75000"/>
                  </a:prstClr>
                </a:solidFill>
                <a:effectLst/>
                <a:uLnTx/>
                <a:uFillTx/>
                <a:latin typeface="Arial" panose="020F0302020204030204"/>
                <a:ea typeface="Microsoft YaHei"/>
                <a:cs typeface="+mn-cs"/>
                <a:sym typeface="方正正黑简体" panose="02000000000000000000" pitchFamily="2" charset="-122"/>
              </a:rPr>
              <a:t>ADD YOUR TITLE HERE</a:t>
            </a:r>
            <a:endParaRPr kumimoji="0" lang="zh-CN" altLang="en-US" sz="1600" b="0" i="0" u="none" strike="noStrike" kern="1200" cap="none" spc="300" normalizeH="0" baseline="0" noProof="0" dirty="0">
              <a:ln>
                <a:noFill/>
              </a:ln>
              <a:solidFill>
                <a:prstClr val="white">
                  <a:lumMod val="75000"/>
                </a:prstClr>
              </a:solidFill>
              <a:effectLst/>
              <a:uLnTx/>
              <a:uFillTx/>
              <a:latin typeface="Arial" panose="020F0302020204030204"/>
              <a:ea typeface="Microsoft YaHei"/>
              <a:cs typeface="+mn-cs"/>
              <a:sym typeface="方正正黑简体" panose="02000000000000000000" pitchFamily="2" charset="-122"/>
            </a:endParaRPr>
          </a:p>
        </p:txBody>
      </p:sp>
      <p:sp>
        <p:nvSpPr>
          <p:cNvPr id="18" name="文本占位符 54">
            <a:extLst>
              <a:ext uri="{FF2B5EF4-FFF2-40B4-BE49-F238E27FC236}">
                <a16:creationId xmlns:a16="http://schemas.microsoft.com/office/drawing/2014/main" id="{D94DCAF5-1ACE-4E79-8A0F-4DAF49584264}"/>
              </a:ext>
            </a:extLst>
          </p:cNvPr>
          <p:cNvSpPr>
            <a:spLocks noGrp="1"/>
          </p:cNvSpPr>
          <p:nvPr>
            <p:ph type="body" sz="quarter" idx="14" hasCustomPrompt="1"/>
          </p:nvPr>
        </p:nvSpPr>
        <p:spPr>
          <a:xfrm>
            <a:off x="5557975" y="1766910"/>
            <a:ext cx="1126613" cy="923330"/>
          </a:xfrm>
          <a:prstGeom prst="rect">
            <a:avLst/>
          </a:prstGeom>
        </p:spPr>
        <p:txBody>
          <a:bodyPr anchor="ctr" anchorCtr="1">
            <a:spAutoFit/>
          </a:bodyPr>
          <a:lstStyle>
            <a:lvl1pPr marL="0" indent="0" algn="ctr">
              <a:lnSpc>
                <a:spcPct val="100000"/>
              </a:lnSpc>
              <a:buNone/>
              <a:defRPr sz="5400">
                <a:solidFill>
                  <a:schemeClr val="bg1"/>
                </a:solidFill>
                <a:effectLst>
                  <a:outerShdw blurRad="63500" sx="102000" sy="102000" algn="ctr" rotWithShape="0">
                    <a:prstClr val="black">
                      <a:alpha val="40000"/>
                    </a:prstClr>
                  </a:outerShdw>
                </a:effectLst>
              </a:defRPr>
            </a:lvl1pPr>
          </a:lstStyle>
          <a:p>
            <a:pPr lvl="0"/>
            <a:r>
              <a:rPr lang="en-US" altLang="zh-CN" dirty="0"/>
              <a:t>01</a:t>
            </a:r>
            <a:endParaRPr lang="zh-CN" altLang="en-US" dirty="0"/>
          </a:p>
        </p:txBody>
      </p:sp>
      <p:sp>
        <p:nvSpPr>
          <p:cNvPr id="19" name="标题 1">
            <a:extLst>
              <a:ext uri="{FF2B5EF4-FFF2-40B4-BE49-F238E27FC236}">
                <a16:creationId xmlns:a16="http://schemas.microsoft.com/office/drawing/2014/main" id="{CB7C822A-9F35-4D42-8A97-3A02FFC346EC}"/>
              </a:ext>
            </a:extLst>
          </p:cNvPr>
          <p:cNvSpPr>
            <a:spLocks noGrp="1"/>
          </p:cNvSpPr>
          <p:nvPr>
            <p:ph type="title" hasCustomPrompt="1"/>
          </p:nvPr>
        </p:nvSpPr>
        <p:spPr>
          <a:xfrm>
            <a:off x="1846547" y="2847703"/>
            <a:ext cx="8498906" cy="1015663"/>
          </a:xfrm>
        </p:spPr>
        <p:txBody>
          <a:bodyPr vert="horz" wrap="square" lIns="91440" tIns="45720" rIns="91440" bIns="45720" rtlCol="0" anchor="ctr" anchorCtr="1">
            <a:spAutoFit/>
          </a:bodyPr>
          <a:lstStyle>
            <a:lvl1pPr>
              <a:defRPr lang="zh-CN" altLang="en-US" sz="6000" b="0" kern="1200" spc="300" dirty="0">
                <a:solidFill>
                  <a:schemeClr val="accent1">
                    <a:lumMod val="75000"/>
                  </a:schemeClr>
                </a:solidFill>
                <a:latin typeface="+mj-ea"/>
                <a:ea typeface="+mj-ea"/>
                <a:cs typeface="+mn-cs"/>
              </a:defRPr>
            </a:lvl1pPr>
          </a:lstStyle>
          <a:p>
            <a:pPr marL="0" lvl="0" indent="0" algn="ctr">
              <a:lnSpc>
                <a:spcPct val="100000"/>
              </a:lnSpc>
              <a:spcBef>
                <a:spcPts val="1000"/>
              </a:spcBef>
              <a:buFont typeface="Arial" panose="020B0604020202020204" pitchFamily="34" charset="0"/>
            </a:pPr>
            <a:r>
              <a:rPr lang="zh-CN" altLang="en-US" dirty="0"/>
              <a:t>你的标题</a:t>
            </a:r>
          </a:p>
        </p:txBody>
      </p:sp>
      <p:sp>
        <p:nvSpPr>
          <p:cNvPr id="20" name="任意多边形: 形状 19">
            <a:extLst>
              <a:ext uri="{FF2B5EF4-FFF2-40B4-BE49-F238E27FC236}">
                <a16:creationId xmlns:a16="http://schemas.microsoft.com/office/drawing/2014/main" id="{A4690D1B-248A-4508-8787-7C95A465051A}"/>
              </a:ext>
            </a:extLst>
          </p:cNvPr>
          <p:cNvSpPr/>
          <p:nvPr userDrawn="1"/>
        </p:nvSpPr>
        <p:spPr>
          <a:xfrm flipH="1">
            <a:off x="8317233" y="4568233"/>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1" name="任意多边形: 形状 20">
            <a:extLst>
              <a:ext uri="{FF2B5EF4-FFF2-40B4-BE49-F238E27FC236}">
                <a16:creationId xmlns:a16="http://schemas.microsoft.com/office/drawing/2014/main" id="{D76883E8-6937-47F5-9981-B135B99CC33F}"/>
              </a:ext>
            </a:extLst>
          </p:cNvPr>
          <p:cNvSpPr/>
          <p:nvPr userDrawn="1"/>
        </p:nvSpPr>
        <p:spPr>
          <a:xfrm flipH="1">
            <a:off x="8317233" y="4444532"/>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2" name="任意多边形: 形状 21">
            <a:extLst>
              <a:ext uri="{FF2B5EF4-FFF2-40B4-BE49-F238E27FC236}">
                <a16:creationId xmlns:a16="http://schemas.microsoft.com/office/drawing/2014/main" id="{BC5FC439-C2AF-4C9A-AE54-2A26063930AC}"/>
              </a:ext>
            </a:extLst>
          </p:cNvPr>
          <p:cNvSpPr/>
          <p:nvPr userDrawn="1"/>
        </p:nvSpPr>
        <p:spPr>
          <a:xfrm flipH="1">
            <a:off x="8317233" y="4691934"/>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3" name="任意多边形: 形状 22">
            <a:extLst>
              <a:ext uri="{FF2B5EF4-FFF2-40B4-BE49-F238E27FC236}">
                <a16:creationId xmlns:a16="http://schemas.microsoft.com/office/drawing/2014/main" id="{2CB9992D-38F5-4099-84A4-CFAF3A32353C}"/>
              </a:ext>
            </a:extLst>
          </p:cNvPr>
          <p:cNvSpPr/>
          <p:nvPr userDrawn="1"/>
        </p:nvSpPr>
        <p:spPr>
          <a:xfrm>
            <a:off x="0" y="5063037"/>
            <a:ext cx="12196759" cy="1794963"/>
          </a:xfrm>
          <a:custGeom>
            <a:avLst/>
            <a:gdLst>
              <a:gd name="connsiteX0" fmla="*/ 8285451 w 12196759"/>
              <a:gd name="connsiteY0" fmla="*/ 0 h 1794963"/>
              <a:gd name="connsiteX1" fmla="*/ 9867899 w 12196759"/>
              <a:gd name="connsiteY1" fmla="*/ 789489 h 1794963"/>
              <a:gd name="connsiteX2" fmla="*/ 10591799 w 12196759"/>
              <a:gd name="connsiteY2" fmla="*/ 784727 h 1794963"/>
              <a:gd name="connsiteX3" fmla="*/ 12196759 w 12196759"/>
              <a:gd name="connsiteY3" fmla="*/ 1596326 h 1794963"/>
              <a:gd name="connsiteX4" fmla="*/ 12196759 w 12196759"/>
              <a:gd name="connsiteY4" fmla="*/ 1794963 h 1794963"/>
              <a:gd name="connsiteX5" fmla="*/ 11830402 w 12196759"/>
              <a:gd name="connsiteY5" fmla="*/ 1794963 h 1794963"/>
              <a:gd name="connsiteX6" fmla="*/ 10585320 w 12196759"/>
              <a:gd name="connsiteY6" fmla="*/ 1116681 h 1794963"/>
              <a:gd name="connsiteX7" fmla="*/ 9866182 w 12196759"/>
              <a:gd name="connsiteY7" fmla="*/ 1121443 h 1794963"/>
              <a:gd name="connsiteX8" fmla="*/ 8318549 w 12196759"/>
              <a:gd name="connsiteY8" fmla="*/ 319057 h 1794963"/>
              <a:gd name="connsiteX9" fmla="*/ 3867154 w 12196759"/>
              <a:gd name="connsiteY9" fmla="*/ 324000 h 1794963"/>
              <a:gd name="connsiteX10" fmla="*/ 2322961 w 12196759"/>
              <a:gd name="connsiteY10" fmla="*/ 1121443 h 1794963"/>
              <a:gd name="connsiteX11" fmla="*/ 1603822 w 12196759"/>
              <a:gd name="connsiteY11" fmla="*/ 1116681 h 1794963"/>
              <a:gd name="connsiteX12" fmla="*/ 525598 w 12196759"/>
              <a:gd name="connsiteY12" fmla="*/ 1724275 h 1794963"/>
              <a:gd name="connsiteX13" fmla="*/ 411825 w 12196759"/>
              <a:gd name="connsiteY13" fmla="*/ 1794963 h 1794963"/>
              <a:gd name="connsiteX14" fmla="*/ 0 w 12196759"/>
              <a:gd name="connsiteY14" fmla="*/ 1794963 h 1794963"/>
              <a:gd name="connsiteX15" fmla="*/ 0 w 12196759"/>
              <a:gd name="connsiteY15" fmla="*/ 1592907 h 1794963"/>
              <a:gd name="connsiteX16" fmla="*/ 1597343 w 12196759"/>
              <a:gd name="connsiteY16" fmla="*/ 784727 h 1794963"/>
              <a:gd name="connsiteX17" fmla="*/ 2321244 w 12196759"/>
              <a:gd name="connsiteY17" fmla="*/ 789489 h 1794963"/>
              <a:gd name="connsiteX18" fmla="*/ 3864000 w 12196759"/>
              <a:gd name="connsiteY18" fmla="*/ 2970 h 17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6759" h="1794963">
                <a:moveTo>
                  <a:pt x="8285451" y="0"/>
                </a:moveTo>
                <a:lnTo>
                  <a:pt x="9867899" y="789489"/>
                </a:lnTo>
                <a:lnTo>
                  <a:pt x="10591799" y="784727"/>
                </a:lnTo>
                <a:lnTo>
                  <a:pt x="12196759" y="1596326"/>
                </a:lnTo>
                <a:lnTo>
                  <a:pt x="12196759" y="1794963"/>
                </a:lnTo>
                <a:lnTo>
                  <a:pt x="11830402" y="1794963"/>
                </a:lnTo>
                <a:lnTo>
                  <a:pt x="10585320" y="1116681"/>
                </a:lnTo>
                <a:lnTo>
                  <a:pt x="9866182" y="1121443"/>
                </a:lnTo>
                <a:lnTo>
                  <a:pt x="8318549" y="319057"/>
                </a:lnTo>
                <a:lnTo>
                  <a:pt x="3867154" y="324000"/>
                </a:lnTo>
                <a:lnTo>
                  <a:pt x="2322961" y="1121443"/>
                </a:lnTo>
                <a:lnTo>
                  <a:pt x="1603822" y="1116681"/>
                </a:lnTo>
                <a:cubicBezTo>
                  <a:pt x="1362262" y="1212962"/>
                  <a:pt x="902004" y="1491251"/>
                  <a:pt x="525598" y="1724275"/>
                </a:cubicBezTo>
                <a:lnTo>
                  <a:pt x="411825" y="1794963"/>
                </a:lnTo>
                <a:lnTo>
                  <a:pt x="0" y="1794963"/>
                </a:lnTo>
                <a:lnTo>
                  <a:pt x="0" y="1592907"/>
                </a:lnTo>
                <a:lnTo>
                  <a:pt x="1597343" y="784727"/>
                </a:lnTo>
                <a:lnTo>
                  <a:pt x="2321244" y="789489"/>
                </a:lnTo>
                <a:lnTo>
                  <a:pt x="3864000" y="29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4" name="任意多边形: 形状 23">
            <a:extLst>
              <a:ext uri="{FF2B5EF4-FFF2-40B4-BE49-F238E27FC236}">
                <a16:creationId xmlns:a16="http://schemas.microsoft.com/office/drawing/2014/main" id="{951E3801-BC4E-483D-89D9-0B02AE9DB47F}"/>
              </a:ext>
            </a:extLst>
          </p:cNvPr>
          <p:cNvSpPr/>
          <p:nvPr userDrawn="1"/>
        </p:nvSpPr>
        <p:spPr>
          <a:xfrm flipH="1">
            <a:off x="8317233" y="4815635"/>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5" name="任意多边形: 形状 24">
            <a:extLst>
              <a:ext uri="{FF2B5EF4-FFF2-40B4-BE49-F238E27FC236}">
                <a16:creationId xmlns:a16="http://schemas.microsoft.com/office/drawing/2014/main" id="{2037D12B-8A5D-43E6-BA33-3A89F4C1B1DB}"/>
              </a:ext>
            </a:extLst>
          </p:cNvPr>
          <p:cNvSpPr/>
          <p:nvPr userDrawn="1"/>
        </p:nvSpPr>
        <p:spPr>
          <a:xfrm flipH="1">
            <a:off x="8317233" y="4939336"/>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6" name="任意多边形: 形状 25">
            <a:extLst>
              <a:ext uri="{FF2B5EF4-FFF2-40B4-BE49-F238E27FC236}">
                <a16:creationId xmlns:a16="http://schemas.microsoft.com/office/drawing/2014/main" id="{E0ED7B41-9592-4A1C-8FE4-6F5456DA402B}"/>
              </a:ext>
            </a:extLst>
          </p:cNvPr>
          <p:cNvSpPr/>
          <p:nvPr userDrawn="1"/>
        </p:nvSpPr>
        <p:spPr>
          <a:xfrm>
            <a:off x="4760" y="4568233"/>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27" name="任意多边形: 形状 26">
            <a:extLst>
              <a:ext uri="{FF2B5EF4-FFF2-40B4-BE49-F238E27FC236}">
                <a16:creationId xmlns:a16="http://schemas.microsoft.com/office/drawing/2014/main" id="{BFB7E964-1C62-48B1-B227-F1478B940DBE}"/>
              </a:ext>
            </a:extLst>
          </p:cNvPr>
          <p:cNvSpPr/>
          <p:nvPr userDrawn="1"/>
        </p:nvSpPr>
        <p:spPr>
          <a:xfrm>
            <a:off x="4760" y="4444532"/>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32" name="任意多边形: 形状 31">
            <a:extLst>
              <a:ext uri="{FF2B5EF4-FFF2-40B4-BE49-F238E27FC236}">
                <a16:creationId xmlns:a16="http://schemas.microsoft.com/office/drawing/2014/main" id="{944B1AF9-E4B6-47E1-ACE4-5C0DE5EEB7EF}"/>
              </a:ext>
            </a:extLst>
          </p:cNvPr>
          <p:cNvSpPr/>
          <p:nvPr userDrawn="1"/>
        </p:nvSpPr>
        <p:spPr>
          <a:xfrm>
            <a:off x="4760" y="4691934"/>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33" name="任意多边形: 形状 32">
            <a:extLst>
              <a:ext uri="{FF2B5EF4-FFF2-40B4-BE49-F238E27FC236}">
                <a16:creationId xmlns:a16="http://schemas.microsoft.com/office/drawing/2014/main" id="{AEFDA97C-3DA5-4BFB-AFC0-30622A7762B1}"/>
              </a:ext>
            </a:extLst>
          </p:cNvPr>
          <p:cNvSpPr/>
          <p:nvPr userDrawn="1"/>
        </p:nvSpPr>
        <p:spPr>
          <a:xfrm>
            <a:off x="4760" y="4815635"/>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34" name="任意多边形: 形状 33">
            <a:extLst>
              <a:ext uri="{FF2B5EF4-FFF2-40B4-BE49-F238E27FC236}">
                <a16:creationId xmlns:a16="http://schemas.microsoft.com/office/drawing/2014/main" id="{DAD33A0E-32A3-46F2-840F-B061A6B4D2F1}"/>
              </a:ext>
            </a:extLst>
          </p:cNvPr>
          <p:cNvSpPr/>
          <p:nvPr userDrawn="1"/>
        </p:nvSpPr>
        <p:spPr>
          <a:xfrm>
            <a:off x="4760" y="4939336"/>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cxnSp>
        <p:nvCxnSpPr>
          <p:cNvPr id="35" name="直接连接符 34">
            <a:extLst>
              <a:ext uri="{FF2B5EF4-FFF2-40B4-BE49-F238E27FC236}">
                <a16:creationId xmlns:a16="http://schemas.microsoft.com/office/drawing/2014/main" id="{55A8F283-AC11-483F-9D62-136C68E87551}"/>
              </a:ext>
            </a:extLst>
          </p:cNvPr>
          <p:cNvCxnSpPr>
            <a:cxnSpLocks/>
          </p:cNvCxnSpPr>
          <p:nvPr userDrawn="1"/>
        </p:nvCxnSpPr>
        <p:spPr>
          <a:xfrm>
            <a:off x="3871910" y="444453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AFC6642-E8B3-4338-96A3-BF9686D9DB02}"/>
              </a:ext>
            </a:extLst>
          </p:cNvPr>
          <p:cNvCxnSpPr>
            <a:cxnSpLocks/>
            <a:stCxn id="26" idx="3"/>
            <a:endCxn id="20" idx="3"/>
          </p:cNvCxnSpPr>
          <p:nvPr userDrawn="1"/>
        </p:nvCxnSpPr>
        <p:spPr>
          <a:xfrm>
            <a:off x="3871910" y="4568233"/>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79296C6-97FB-4896-9DA6-4DB8A4F98CC4}"/>
              </a:ext>
            </a:extLst>
          </p:cNvPr>
          <p:cNvCxnSpPr>
            <a:cxnSpLocks/>
            <a:stCxn id="32" idx="3"/>
            <a:endCxn id="22" idx="3"/>
          </p:cNvCxnSpPr>
          <p:nvPr userDrawn="1"/>
        </p:nvCxnSpPr>
        <p:spPr>
          <a:xfrm>
            <a:off x="3871910" y="4691934"/>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A099277-B25E-479E-BE6E-6A47AC813383}"/>
              </a:ext>
            </a:extLst>
          </p:cNvPr>
          <p:cNvCxnSpPr>
            <a:cxnSpLocks/>
            <a:stCxn id="33" idx="3"/>
            <a:endCxn id="24" idx="3"/>
          </p:cNvCxnSpPr>
          <p:nvPr userDrawn="1"/>
        </p:nvCxnSpPr>
        <p:spPr>
          <a:xfrm>
            <a:off x="3871910" y="4815635"/>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05F6874-1A24-4495-A7D7-C81730E493EF}"/>
              </a:ext>
            </a:extLst>
          </p:cNvPr>
          <p:cNvCxnSpPr>
            <a:cxnSpLocks/>
            <a:stCxn id="34" idx="3"/>
            <a:endCxn id="25" idx="3"/>
          </p:cNvCxnSpPr>
          <p:nvPr userDrawn="1"/>
        </p:nvCxnSpPr>
        <p:spPr>
          <a:xfrm>
            <a:off x="3871910" y="4939336"/>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087C67EA-B8E7-4A62-8D54-A7ED27D0F0BA}"/>
              </a:ext>
            </a:extLst>
          </p:cNvPr>
          <p:cNvSpPr/>
          <p:nvPr userDrawn="1"/>
        </p:nvSpPr>
        <p:spPr>
          <a:xfrm flipV="1">
            <a:off x="3866705" y="4405263"/>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矩形: 圆角 40">
            <a:extLst>
              <a:ext uri="{FF2B5EF4-FFF2-40B4-BE49-F238E27FC236}">
                <a16:creationId xmlns:a16="http://schemas.microsoft.com/office/drawing/2014/main" id="{FBE8A884-B1AB-4A7D-B441-7B99E2974857}"/>
              </a:ext>
            </a:extLst>
          </p:cNvPr>
          <p:cNvSpPr/>
          <p:nvPr userDrawn="1"/>
        </p:nvSpPr>
        <p:spPr>
          <a:xfrm flipV="1">
            <a:off x="6072612" y="4405263"/>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圆角 41">
            <a:extLst>
              <a:ext uri="{FF2B5EF4-FFF2-40B4-BE49-F238E27FC236}">
                <a16:creationId xmlns:a16="http://schemas.microsoft.com/office/drawing/2014/main" id="{81E8EBD3-AE77-4306-BD32-55A0C3E3CC59}"/>
              </a:ext>
            </a:extLst>
          </p:cNvPr>
          <p:cNvSpPr/>
          <p:nvPr userDrawn="1"/>
        </p:nvSpPr>
        <p:spPr>
          <a:xfrm flipV="1">
            <a:off x="8278519" y="4405263"/>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3" name="组合 42">
            <a:extLst>
              <a:ext uri="{FF2B5EF4-FFF2-40B4-BE49-F238E27FC236}">
                <a16:creationId xmlns:a16="http://schemas.microsoft.com/office/drawing/2014/main" id="{3892711F-5464-41C3-A36B-EC77BBA5F35A}"/>
              </a:ext>
            </a:extLst>
          </p:cNvPr>
          <p:cNvGrpSpPr/>
          <p:nvPr userDrawn="1"/>
        </p:nvGrpSpPr>
        <p:grpSpPr>
          <a:xfrm>
            <a:off x="9859669" y="5181206"/>
            <a:ext cx="739720" cy="720000"/>
            <a:chOff x="9859669" y="5181206"/>
            <a:chExt cx="739720" cy="720000"/>
          </a:xfrm>
        </p:grpSpPr>
        <p:sp>
          <p:nvSpPr>
            <p:cNvPr id="44" name="矩形: 圆角 43">
              <a:extLst>
                <a:ext uri="{FF2B5EF4-FFF2-40B4-BE49-F238E27FC236}">
                  <a16:creationId xmlns:a16="http://schemas.microsoft.com/office/drawing/2014/main" id="{E454B4C0-E83C-4B12-8F5E-B4B5528E2314}"/>
                </a:ext>
              </a:extLst>
            </p:cNvPr>
            <p:cNvSpPr/>
            <p:nvPr/>
          </p:nvSpPr>
          <p:spPr>
            <a:xfrm flipV="1">
              <a:off x="9859669" y="518120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矩形: 圆角 44">
              <a:extLst>
                <a:ext uri="{FF2B5EF4-FFF2-40B4-BE49-F238E27FC236}">
                  <a16:creationId xmlns:a16="http://schemas.microsoft.com/office/drawing/2014/main" id="{DF5A5334-9813-4C07-9F8B-71D3D28BE65D}"/>
                </a:ext>
              </a:extLst>
            </p:cNvPr>
            <p:cNvSpPr/>
            <p:nvPr/>
          </p:nvSpPr>
          <p:spPr>
            <a:xfrm flipV="1">
              <a:off x="10552613" y="518120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6" name="组合 45">
            <a:extLst>
              <a:ext uri="{FF2B5EF4-FFF2-40B4-BE49-F238E27FC236}">
                <a16:creationId xmlns:a16="http://schemas.microsoft.com/office/drawing/2014/main" id="{C8582FDF-D7F5-4EBB-B1AF-18E47C4F00EB}"/>
              </a:ext>
            </a:extLst>
          </p:cNvPr>
          <p:cNvGrpSpPr/>
          <p:nvPr userDrawn="1"/>
        </p:nvGrpSpPr>
        <p:grpSpPr>
          <a:xfrm>
            <a:off x="1594992" y="5181206"/>
            <a:ext cx="739720" cy="720000"/>
            <a:chOff x="9859669" y="5181206"/>
            <a:chExt cx="739720" cy="720000"/>
          </a:xfrm>
        </p:grpSpPr>
        <p:sp>
          <p:nvSpPr>
            <p:cNvPr id="47" name="矩形: 圆角 46">
              <a:extLst>
                <a:ext uri="{FF2B5EF4-FFF2-40B4-BE49-F238E27FC236}">
                  <a16:creationId xmlns:a16="http://schemas.microsoft.com/office/drawing/2014/main" id="{0CBCD23E-F28C-43F8-A4F0-BAC989C050FA}"/>
                </a:ext>
              </a:extLst>
            </p:cNvPr>
            <p:cNvSpPr/>
            <p:nvPr/>
          </p:nvSpPr>
          <p:spPr>
            <a:xfrm flipV="1">
              <a:off x="9859669" y="518120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矩形: 圆角 47">
              <a:extLst>
                <a:ext uri="{FF2B5EF4-FFF2-40B4-BE49-F238E27FC236}">
                  <a16:creationId xmlns:a16="http://schemas.microsoft.com/office/drawing/2014/main" id="{2E1B9DD9-AB88-4200-A1F8-B4699DA98465}"/>
                </a:ext>
              </a:extLst>
            </p:cNvPr>
            <p:cNvSpPr/>
            <p:nvPr/>
          </p:nvSpPr>
          <p:spPr>
            <a:xfrm flipV="1">
              <a:off x="10552613" y="518120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49" name="任意多边形: 形状 48">
            <a:extLst>
              <a:ext uri="{FF2B5EF4-FFF2-40B4-BE49-F238E27FC236}">
                <a16:creationId xmlns:a16="http://schemas.microsoft.com/office/drawing/2014/main" id="{A9CCB1B8-4B3B-4F25-9ECC-C7D102DC3762}"/>
              </a:ext>
            </a:extLst>
          </p:cNvPr>
          <p:cNvSpPr/>
          <p:nvPr userDrawn="1"/>
        </p:nvSpPr>
        <p:spPr>
          <a:xfrm flipH="1">
            <a:off x="156830" y="5307542"/>
            <a:ext cx="11989847" cy="1550458"/>
          </a:xfrm>
          <a:custGeom>
            <a:avLst/>
            <a:gdLst>
              <a:gd name="connsiteX0" fmla="*/ 3801226 w 11989847"/>
              <a:gd name="connsiteY0" fmla="*/ 0 h 1550458"/>
              <a:gd name="connsiteX1" fmla="*/ 2254268 w 11989847"/>
              <a:gd name="connsiteY1" fmla="*/ 785377 h 1550458"/>
              <a:gd name="connsiteX2" fmla="*/ 1535130 w 11989847"/>
              <a:gd name="connsiteY2" fmla="*/ 780615 h 1550458"/>
              <a:gd name="connsiteX3" fmla="*/ 0 w 11989847"/>
              <a:gd name="connsiteY3" fmla="*/ 1550458 h 1550458"/>
              <a:gd name="connsiteX4" fmla="*/ 389898 w 11989847"/>
              <a:gd name="connsiteY4" fmla="*/ 1550458 h 1550458"/>
              <a:gd name="connsiteX5" fmla="*/ 1541030 w 11989847"/>
              <a:gd name="connsiteY5" fmla="*/ 966352 h 1550458"/>
              <a:gd name="connsiteX6" fmla="*/ 2245882 w 11989847"/>
              <a:gd name="connsiteY6" fmla="*/ 971114 h 1550458"/>
              <a:gd name="connsiteX7" fmla="*/ 3846081 w 11989847"/>
              <a:gd name="connsiteY7" fmla="*/ 154346 h 1550458"/>
              <a:gd name="connsiteX8" fmla="*/ 8145853 w 11989847"/>
              <a:gd name="connsiteY8" fmla="*/ 150349 h 1550458"/>
              <a:gd name="connsiteX9" fmla="*/ 9743965 w 11989847"/>
              <a:gd name="connsiteY9" fmla="*/ 971114 h 1550458"/>
              <a:gd name="connsiteX10" fmla="*/ 10448817 w 11989847"/>
              <a:gd name="connsiteY10" fmla="*/ 966352 h 1550458"/>
              <a:gd name="connsiteX11" fmla="*/ 11599948 w 11989847"/>
              <a:gd name="connsiteY11" fmla="*/ 1550458 h 1550458"/>
              <a:gd name="connsiteX12" fmla="*/ 11989847 w 11989847"/>
              <a:gd name="connsiteY12" fmla="*/ 1550458 h 1550458"/>
              <a:gd name="connsiteX13" fmla="*/ 10454717 w 11989847"/>
              <a:gd name="connsiteY13" fmla="*/ 780615 h 1550458"/>
              <a:gd name="connsiteX14" fmla="*/ 9735579 w 11989847"/>
              <a:gd name="connsiteY14" fmla="*/ 785377 h 1550458"/>
              <a:gd name="connsiteX15" fmla="*/ 8209969 w 11989847"/>
              <a:gd name="connsiteY15" fmla="*/ 10838 h 155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9847" h="1550458">
                <a:moveTo>
                  <a:pt x="3801226" y="0"/>
                </a:moveTo>
                <a:lnTo>
                  <a:pt x="2254268" y="785377"/>
                </a:lnTo>
                <a:lnTo>
                  <a:pt x="1535130" y="780615"/>
                </a:lnTo>
                <a:lnTo>
                  <a:pt x="0" y="1550458"/>
                </a:lnTo>
                <a:lnTo>
                  <a:pt x="389898" y="1550458"/>
                </a:lnTo>
                <a:lnTo>
                  <a:pt x="1541030" y="966352"/>
                </a:lnTo>
                <a:lnTo>
                  <a:pt x="2245882" y="971114"/>
                </a:lnTo>
                <a:lnTo>
                  <a:pt x="3846081" y="154346"/>
                </a:lnTo>
                <a:lnTo>
                  <a:pt x="8145853" y="150349"/>
                </a:lnTo>
                <a:lnTo>
                  <a:pt x="9743965" y="971114"/>
                </a:lnTo>
                <a:lnTo>
                  <a:pt x="10448817" y="966352"/>
                </a:lnTo>
                <a:lnTo>
                  <a:pt x="11599948" y="1550458"/>
                </a:lnTo>
                <a:lnTo>
                  <a:pt x="11989847" y="1550458"/>
                </a:lnTo>
                <a:lnTo>
                  <a:pt x="10454717" y="780615"/>
                </a:lnTo>
                <a:lnTo>
                  <a:pt x="9735579" y="785377"/>
                </a:lnTo>
                <a:lnTo>
                  <a:pt x="8209969" y="1083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10727640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77717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AB701AA2-6427-4B8E-8441-EAF92494E99E}"/>
              </a:ext>
            </a:extLst>
          </p:cNvPr>
          <p:cNvGrpSpPr/>
          <p:nvPr userDrawn="1"/>
        </p:nvGrpSpPr>
        <p:grpSpPr>
          <a:xfrm>
            <a:off x="-450827" y="406152"/>
            <a:ext cx="1111227" cy="426823"/>
            <a:chOff x="-450827" y="406152"/>
            <a:chExt cx="1111227" cy="426823"/>
          </a:xfrm>
        </p:grpSpPr>
        <p:cxnSp>
          <p:nvCxnSpPr>
            <p:cNvPr id="6" name="直接连接符 5">
              <a:extLst>
                <a:ext uri="{FF2B5EF4-FFF2-40B4-BE49-F238E27FC236}">
                  <a16:creationId xmlns:a16="http://schemas.microsoft.com/office/drawing/2014/main" id="{4019C871-1DCD-4846-9002-BE18C78840F3}"/>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C46944E-C7E6-4565-87A0-FDF7B28B7E89}"/>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6CCB722-C02A-49B7-B6B1-3F44BDABD619}"/>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EF525598-5DC0-45C8-AE9E-B412D2F47932}"/>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AAD199FE-6A8C-4356-9904-373AA4B9D067}"/>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B87A7523-453F-42DB-9BC5-AF161AC2F9F0}"/>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2" name="文本占位符 16">
            <a:extLst>
              <a:ext uri="{FF2B5EF4-FFF2-40B4-BE49-F238E27FC236}">
                <a16:creationId xmlns:a16="http://schemas.microsoft.com/office/drawing/2014/main" id="{97674833-A719-4BD2-BA06-11DE2299F18B}"/>
              </a:ext>
            </a:extLst>
          </p:cNvPr>
          <p:cNvSpPr>
            <a:spLocks noGrp="1"/>
          </p:cNvSpPr>
          <p:nvPr userDrawn="1">
            <p:ph type="body" sz="quarter" idx="10" hasCustomPrompt="1"/>
          </p:nvPr>
        </p:nvSpPr>
        <p:spPr>
          <a:xfrm>
            <a:off x="1026808" y="309755"/>
            <a:ext cx="5411787" cy="523220"/>
          </a:xfrm>
          <a:prstGeom prst="rect">
            <a:avLst/>
          </a:prstGeom>
          <a:noFill/>
        </p:spPr>
        <p:txBody>
          <a:bodyPr wrap="square" lIns="0" rtlCol="0">
            <a:spAutoFit/>
          </a:bodyPr>
          <a:lstStyle>
            <a:lvl1pPr>
              <a:defRPr kumimoji="0" lang="zh-CN" altLang="en-US" sz="2800" b="1" i="0" u="none" strike="noStrike" cap="none" spc="300" normalizeH="0" baseline="0" dirty="0">
                <a:ln>
                  <a:noFill/>
                </a:ln>
                <a:solidFill>
                  <a:schemeClr val="accent1"/>
                </a:solidFill>
                <a:effectLst/>
                <a:uLnTx/>
                <a:uFillTx/>
                <a:latin typeface="+mj-ea"/>
                <a:ea typeface="+mj-ea"/>
              </a:defRPr>
            </a:lvl1pPr>
          </a:lstStyle>
          <a:p>
            <a:pPr marL="0" marR="0" lvl="0" indent="0" fontAlgn="auto">
              <a:lnSpc>
                <a:spcPct val="100000"/>
              </a:lnSpc>
              <a:spcBef>
                <a:spcPts val="0"/>
              </a:spcBef>
              <a:spcAft>
                <a:spcPts val="0"/>
              </a:spcAft>
              <a:buClrTx/>
              <a:buSzTx/>
              <a:buFontTx/>
              <a:buNone/>
              <a:tabLst/>
            </a:pPr>
            <a:r>
              <a:rPr lang="zh-CN" altLang="en-US" dirty="0"/>
              <a:t>这里输入你的标题</a:t>
            </a:r>
          </a:p>
        </p:txBody>
      </p:sp>
      <p:cxnSp>
        <p:nvCxnSpPr>
          <p:cNvPr id="13" name="直接连接符 12">
            <a:extLst>
              <a:ext uri="{FF2B5EF4-FFF2-40B4-BE49-F238E27FC236}">
                <a16:creationId xmlns:a16="http://schemas.microsoft.com/office/drawing/2014/main" id="{003385A7-1541-4A5C-B306-6D1F07891F5A}"/>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24FC21C-D74A-4CCF-A076-DAA2358C83B9}"/>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15" name="文本框 14">
            <a:extLst>
              <a:ext uri="{FF2B5EF4-FFF2-40B4-BE49-F238E27FC236}">
                <a16:creationId xmlns:a16="http://schemas.microsoft.com/office/drawing/2014/main" id="{A0BE6299-C714-41B3-98F0-640086D46A10}"/>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19" name="内容占位符 18">
            <a:extLst>
              <a:ext uri="{FF2B5EF4-FFF2-40B4-BE49-F238E27FC236}">
                <a16:creationId xmlns:a16="http://schemas.microsoft.com/office/drawing/2014/main" id="{248222BE-0908-46F6-99F7-D819EAD74915}"/>
              </a:ext>
            </a:extLst>
          </p:cNvPr>
          <p:cNvSpPr>
            <a:spLocks noGrp="1"/>
          </p:cNvSpPr>
          <p:nvPr userDrawn="1">
            <p:ph sz="quarter" idx="11"/>
          </p:nvPr>
        </p:nvSpPr>
        <p:spPr>
          <a:xfrm>
            <a:off x="666750" y="981074"/>
            <a:ext cx="10858500" cy="516283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 name="矩形 19">
            <a:extLst>
              <a:ext uri="{FF2B5EF4-FFF2-40B4-BE49-F238E27FC236}">
                <a16:creationId xmlns:a16="http://schemas.microsoft.com/office/drawing/2014/main" id="{81A37686-D425-4B80-BF38-4D2496EDE2E2}"/>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创新</a:t>
            </a:r>
          </a:p>
        </p:txBody>
      </p:sp>
      <p:sp>
        <p:nvSpPr>
          <p:cNvPr id="21" name="cherry-blossom_120163">
            <a:extLst>
              <a:ext uri="{FF2B5EF4-FFF2-40B4-BE49-F238E27FC236}">
                <a16:creationId xmlns:a16="http://schemas.microsoft.com/office/drawing/2014/main" id="{C1863E77-9055-4F86-92BD-D7B699D681AF}"/>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spTree>
    <p:extLst>
      <p:ext uri="{BB962C8B-B14F-4D97-AF65-F5344CB8AC3E}">
        <p14:creationId xmlns:p14="http://schemas.microsoft.com/office/powerpoint/2010/main" val="294395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18" name="直接连接符 17">
            <a:extLst>
              <a:ext uri="{FF2B5EF4-FFF2-40B4-BE49-F238E27FC236}">
                <a16:creationId xmlns:a16="http://schemas.microsoft.com/office/drawing/2014/main" id="{73A072D7-4C07-40F5-ACCB-5F9D2DD50D5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498ED96-D016-49E6-AC05-0C7A66F8A7D5}"/>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32" name="文本框 31">
            <a:extLst>
              <a:ext uri="{FF2B5EF4-FFF2-40B4-BE49-F238E27FC236}">
                <a16:creationId xmlns:a16="http://schemas.microsoft.com/office/drawing/2014/main" id="{65BD2A45-9A04-4F9E-B307-34C2C7AC698A}"/>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grpSp>
        <p:nvGrpSpPr>
          <p:cNvPr id="33" name="组合 32">
            <a:extLst>
              <a:ext uri="{FF2B5EF4-FFF2-40B4-BE49-F238E27FC236}">
                <a16:creationId xmlns:a16="http://schemas.microsoft.com/office/drawing/2014/main" id="{BCEB739C-6067-47FF-B032-6660A7A3A437}"/>
              </a:ext>
            </a:extLst>
          </p:cNvPr>
          <p:cNvGrpSpPr/>
          <p:nvPr userDrawn="1"/>
        </p:nvGrpSpPr>
        <p:grpSpPr>
          <a:xfrm>
            <a:off x="-450827" y="406152"/>
            <a:ext cx="1111227" cy="426823"/>
            <a:chOff x="-450827" y="406152"/>
            <a:chExt cx="1111227" cy="426823"/>
          </a:xfrm>
        </p:grpSpPr>
        <p:cxnSp>
          <p:nvCxnSpPr>
            <p:cNvPr id="34" name="直接连接符 33">
              <a:extLst>
                <a:ext uri="{FF2B5EF4-FFF2-40B4-BE49-F238E27FC236}">
                  <a16:creationId xmlns:a16="http://schemas.microsoft.com/office/drawing/2014/main" id="{A82CEF01-C462-494E-B037-5E10FC503EE0}"/>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412DC57-3EEE-49D3-A80B-5B55A25A6103}"/>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10F024C-059F-4A07-A080-537784EE13A9}"/>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703D6295-5ADD-4786-B91B-BCC324B11D00}"/>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矩形: 圆角 37">
              <a:extLst>
                <a:ext uri="{FF2B5EF4-FFF2-40B4-BE49-F238E27FC236}">
                  <a16:creationId xmlns:a16="http://schemas.microsoft.com/office/drawing/2014/main" id="{D2310FFC-4923-4B10-A7A8-9043D5D50966}"/>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圆角 38">
              <a:extLst>
                <a:ext uri="{FF2B5EF4-FFF2-40B4-BE49-F238E27FC236}">
                  <a16:creationId xmlns:a16="http://schemas.microsoft.com/office/drawing/2014/main" id="{14D3FA06-E576-40F7-85D2-08A1A796A3F3}"/>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0" name="文本占位符 9">
            <a:extLst>
              <a:ext uri="{FF2B5EF4-FFF2-40B4-BE49-F238E27FC236}">
                <a16:creationId xmlns:a16="http://schemas.microsoft.com/office/drawing/2014/main" id="{33E1F07C-3691-4C3E-88D0-857CEE38E31F}"/>
              </a:ext>
            </a:extLst>
          </p:cNvPr>
          <p:cNvSpPr>
            <a:spLocks noGrp="1"/>
          </p:cNvSpPr>
          <p:nvPr>
            <p:ph type="body" sz="quarter" idx="11"/>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42" name="矩形 41">
            <a:extLst>
              <a:ext uri="{FF2B5EF4-FFF2-40B4-BE49-F238E27FC236}">
                <a16:creationId xmlns:a16="http://schemas.microsoft.com/office/drawing/2014/main" id="{EA7D1FCE-2F97-4141-9E6C-3330CD04DD85}"/>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43" name="cherry-blossom_120163">
            <a:extLst>
              <a:ext uri="{FF2B5EF4-FFF2-40B4-BE49-F238E27FC236}">
                <a16:creationId xmlns:a16="http://schemas.microsoft.com/office/drawing/2014/main" id="{A5B036B8-C843-48C2-8EEC-40371EE3597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spTree>
    <p:extLst>
      <p:ext uri="{BB962C8B-B14F-4D97-AF65-F5344CB8AC3E}">
        <p14:creationId xmlns:p14="http://schemas.microsoft.com/office/powerpoint/2010/main" val="402367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20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5" name="图片 4" descr="图片包含 户外, 天空&#10;&#10;描述已自动生成">
            <a:extLst>
              <a:ext uri="{FF2B5EF4-FFF2-40B4-BE49-F238E27FC236}">
                <a16:creationId xmlns:a16="http://schemas.microsoft.com/office/drawing/2014/main" id="{45AC0496-87E9-479C-9BBC-2D08985449B8}"/>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6" name="文本框 5">
            <a:extLst>
              <a:ext uri="{FF2B5EF4-FFF2-40B4-BE49-F238E27FC236}">
                <a16:creationId xmlns:a16="http://schemas.microsoft.com/office/drawing/2014/main" id="{87E1B790-E592-4042-9469-F94C7B1A3214}"/>
              </a:ext>
            </a:extLst>
          </p:cNvPr>
          <p:cNvSpPr txBox="1"/>
          <p:nvPr userDrawn="1"/>
        </p:nvSpPr>
        <p:spPr>
          <a:xfrm>
            <a:off x="8895802" y="593904"/>
            <a:ext cx="2675255" cy="307777"/>
          </a:xfrm>
          <a:prstGeom prst="rect">
            <a:avLst/>
          </a:prstGeom>
          <a:noFill/>
        </p:spPr>
        <p:txBody>
          <a:bodyPr wrap="square" lIns="90000" rIns="90000" rtlCol="0" anchor="ctr" anchorCtr="1">
            <a:spAutoFit/>
          </a:bodyPr>
          <a:lstStyle/>
          <a:p>
            <a:pPr lvl="0" algn="r">
              <a:defRPr/>
            </a:pPr>
            <a:r>
              <a:rPr lang="zh-CN" altLang="en-US" sz="1400" dirty="0">
                <a:solidFill>
                  <a:schemeClr val="accent4"/>
                </a:solidFill>
              </a:rPr>
              <a:t>官网：</a:t>
            </a:r>
            <a:r>
              <a:rPr lang="en-US" altLang="zh-CN" sz="1400" dirty="0">
                <a:solidFill>
                  <a:schemeClr val="accent4"/>
                </a:solidFill>
              </a:rPr>
              <a:t>www.gdut.edu.cn/</a:t>
            </a:r>
            <a:endParaRPr kumimoji="0" lang="zh-CN" altLang="en-US" sz="1400" b="0" i="0" u="none" strike="noStrike" kern="1200" cap="none" spc="0" normalizeH="0" baseline="0" noProof="0" dirty="0">
              <a:ln>
                <a:noFill/>
              </a:ln>
              <a:solidFill>
                <a:schemeClr val="accent4"/>
              </a:solidFill>
              <a:effectLst/>
              <a:uLnTx/>
              <a:uFillTx/>
              <a:latin typeface="Arial" panose="020F0502020204030204"/>
              <a:ea typeface="Microsoft YaHei"/>
            </a:endParaRPr>
          </a:p>
        </p:txBody>
      </p:sp>
      <p:grpSp>
        <p:nvGrpSpPr>
          <p:cNvPr id="7" name="组合 6">
            <a:extLst>
              <a:ext uri="{FF2B5EF4-FFF2-40B4-BE49-F238E27FC236}">
                <a16:creationId xmlns:a16="http://schemas.microsoft.com/office/drawing/2014/main" id="{0EAD4867-D883-4BB5-AEC0-BD1F2171C33F}"/>
              </a:ext>
            </a:extLst>
          </p:cNvPr>
          <p:cNvGrpSpPr/>
          <p:nvPr userDrawn="1"/>
        </p:nvGrpSpPr>
        <p:grpSpPr>
          <a:xfrm>
            <a:off x="668433" y="477676"/>
            <a:ext cx="1656126" cy="449424"/>
            <a:chOff x="679450" y="388682"/>
            <a:chExt cx="1656126" cy="449424"/>
          </a:xfrm>
          <a:solidFill>
            <a:schemeClr val="accent4"/>
          </a:solidFill>
        </p:grpSpPr>
        <p:sp>
          <p:nvSpPr>
            <p:cNvPr id="8" name="ïṥḷîḓe">
              <a:extLst>
                <a:ext uri="{FF2B5EF4-FFF2-40B4-BE49-F238E27FC236}">
                  <a16:creationId xmlns:a16="http://schemas.microsoft.com/office/drawing/2014/main" id="{CC2D9C88-D742-400D-B1AA-E60378757A12}"/>
                </a:ext>
              </a:extLst>
            </p:cNvPr>
            <p:cNvSpPr/>
            <p:nvPr/>
          </p:nvSpPr>
          <p:spPr bwMode="auto">
            <a:xfrm>
              <a:off x="1211756" y="426573"/>
              <a:ext cx="1110663" cy="261550"/>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9" name="iṧḻidè">
              <a:extLst>
                <a:ext uri="{FF2B5EF4-FFF2-40B4-BE49-F238E27FC236}">
                  <a16:creationId xmlns:a16="http://schemas.microsoft.com/office/drawing/2014/main" id="{6D3362CA-E7EC-47A5-81FF-7E5CA9A058C6}"/>
                </a:ext>
              </a:extLst>
            </p:cNvPr>
            <p:cNvSpPr/>
            <p:nvPr/>
          </p:nvSpPr>
          <p:spPr bwMode="auto">
            <a:xfrm>
              <a:off x="1200178" y="769166"/>
              <a:ext cx="1135398" cy="31576"/>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0" name="ís1iďè">
              <a:extLst>
                <a:ext uri="{FF2B5EF4-FFF2-40B4-BE49-F238E27FC236}">
                  <a16:creationId xmlns:a16="http://schemas.microsoft.com/office/drawing/2014/main" id="{C49AD904-9A86-4BE5-9AD0-1EE8478B6779}"/>
                </a:ext>
              </a:extLst>
            </p:cNvPr>
            <p:cNvSpPr/>
            <p:nvPr/>
          </p:nvSpPr>
          <p:spPr bwMode="auto">
            <a:xfrm>
              <a:off x="679450" y="388682"/>
              <a:ext cx="441530" cy="449424"/>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grpSp>
      <p:sp>
        <p:nvSpPr>
          <p:cNvPr id="11" name="文本占位符 79">
            <a:extLst>
              <a:ext uri="{FF2B5EF4-FFF2-40B4-BE49-F238E27FC236}">
                <a16:creationId xmlns:a16="http://schemas.microsoft.com/office/drawing/2014/main" id="{B3ADE56A-9720-417A-A5CC-A9DE45BA35C7}"/>
              </a:ext>
            </a:extLst>
          </p:cNvPr>
          <p:cNvSpPr>
            <a:spLocks noGrp="1"/>
          </p:cNvSpPr>
          <p:nvPr>
            <p:ph type="body" sz="quarter" idx="22" hasCustomPrompt="1"/>
          </p:nvPr>
        </p:nvSpPr>
        <p:spPr>
          <a:xfrm>
            <a:off x="2283126" y="2715960"/>
            <a:ext cx="7625748" cy="338137"/>
          </a:xfrm>
          <a:prstGeom prst="rect">
            <a:avLst/>
          </a:prstGeom>
        </p:spPr>
        <p:txBody>
          <a:bodyPr anchor="ctr" anchorCtr="1"/>
          <a:lstStyle>
            <a:lvl1pPr marL="0" indent="0" algn="ctr">
              <a:buNone/>
              <a:defRPr sz="1600" spc="600">
                <a:solidFill>
                  <a:schemeClr val="bg1">
                    <a:lumMod val="65000"/>
                  </a:schemeClr>
                </a:solidFill>
              </a:defRPr>
            </a:lvl1pPr>
          </a:lstStyle>
          <a:p>
            <a:pPr lvl="0"/>
            <a:r>
              <a:rPr lang="en-US" altLang="zh-CN" dirty="0"/>
              <a:t>THANKS FOR YOUR LISTENING</a:t>
            </a:r>
          </a:p>
        </p:txBody>
      </p:sp>
      <p:sp>
        <p:nvSpPr>
          <p:cNvPr id="12" name="文本占位符 3">
            <a:extLst>
              <a:ext uri="{FF2B5EF4-FFF2-40B4-BE49-F238E27FC236}">
                <a16:creationId xmlns:a16="http://schemas.microsoft.com/office/drawing/2014/main" id="{DC7C4471-AB47-4285-8878-AE8893F20803}"/>
              </a:ext>
            </a:extLst>
          </p:cNvPr>
          <p:cNvSpPr>
            <a:spLocks noGrp="1"/>
          </p:cNvSpPr>
          <p:nvPr>
            <p:ph type="body" sz="quarter" idx="21" hasCustomPrompt="1"/>
          </p:nvPr>
        </p:nvSpPr>
        <p:spPr>
          <a:xfrm>
            <a:off x="3962688" y="3141459"/>
            <a:ext cx="2289175" cy="352425"/>
          </a:xfrm>
          <a:prstGeom prst="rect">
            <a:avLst/>
          </a:prstGeom>
        </p:spPr>
        <p:txBody>
          <a:bodyPr/>
          <a:lstStyle>
            <a:lvl1pPr marL="0" indent="0">
              <a:buNone/>
              <a:defRPr sz="1800">
                <a:solidFill>
                  <a:schemeClr val="accent1">
                    <a:lumMod val="75000"/>
                  </a:schemeClr>
                </a:solidFill>
                <a:latin typeface="+mn-ea"/>
                <a:ea typeface="+mn-ea"/>
              </a:defRPr>
            </a:lvl1pPr>
          </a:lstStyle>
          <a:p>
            <a:pPr lvl="0"/>
            <a:r>
              <a:rPr lang="zh-CN" altLang="en-US" dirty="0"/>
              <a:t>答辩人</a:t>
            </a:r>
            <a:r>
              <a:rPr lang="en-US" altLang="zh-CN" dirty="0"/>
              <a:t>   |   </a:t>
            </a:r>
            <a:r>
              <a:rPr lang="zh-CN" altLang="en-US" dirty="0"/>
              <a:t>名字</a:t>
            </a:r>
          </a:p>
        </p:txBody>
      </p:sp>
      <p:sp>
        <p:nvSpPr>
          <p:cNvPr id="13" name="文本占位符 3">
            <a:extLst>
              <a:ext uri="{FF2B5EF4-FFF2-40B4-BE49-F238E27FC236}">
                <a16:creationId xmlns:a16="http://schemas.microsoft.com/office/drawing/2014/main" id="{41D7F65A-362C-4E80-BF75-D21A4D9C5A3D}"/>
              </a:ext>
            </a:extLst>
          </p:cNvPr>
          <p:cNvSpPr>
            <a:spLocks noGrp="1"/>
          </p:cNvSpPr>
          <p:nvPr>
            <p:ph type="body" sz="quarter" idx="24" hasCustomPrompt="1"/>
          </p:nvPr>
        </p:nvSpPr>
        <p:spPr>
          <a:xfrm>
            <a:off x="6457536" y="3141459"/>
            <a:ext cx="2450642" cy="352425"/>
          </a:xfrm>
          <a:prstGeom prst="rect">
            <a:avLst/>
          </a:prstGeom>
        </p:spPr>
        <p:txBody>
          <a:bodyPr/>
          <a:lstStyle>
            <a:lvl1pPr marL="0" indent="0">
              <a:buNone/>
              <a:defRPr sz="1800">
                <a:solidFill>
                  <a:schemeClr val="accent1">
                    <a:lumMod val="75000"/>
                  </a:schemeClr>
                </a:solidFill>
                <a:latin typeface="+mn-ea"/>
                <a:ea typeface="+mn-ea"/>
              </a:defRPr>
            </a:lvl1pPr>
          </a:lstStyle>
          <a:p>
            <a:pPr lvl="0"/>
            <a:r>
              <a:rPr lang="zh-CN" altLang="en-US" dirty="0"/>
              <a:t>指导老师</a:t>
            </a:r>
            <a:r>
              <a:rPr lang="en-US" altLang="zh-CN" dirty="0"/>
              <a:t>   |   </a:t>
            </a:r>
            <a:r>
              <a:rPr lang="zh-CN" altLang="en-US" dirty="0"/>
              <a:t>名字</a:t>
            </a:r>
          </a:p>
        </p:txBody>
      </p:sp>
      <p:sp>
        <p:nvSpPr>
          <p:cNvPr id="14" name="标题 1">
            <a:extLst>
              <a:ext uri="{FF2B5EF4-FFF2-40B4-BE49-F238E27FC236}">
                <a16:creationId xmlns:a16="http://schemas.microsoft.com/office/drawing/2014/main" id="{B0572D8B-7364-4C1A-82F5-0CD745383FD2}"/>
              </a:ext>
            </a:extLst>
          </p:cNvPr>
          <p:cNvSpPr>
            <a:spLocks noGrp="1"/>
          </p:cNvSpPr>
          <p:nvPr>
            <p:ph type="title" hasCustomPrompt="1"/>
          </p:nvPr>
        </p:nvSpPr>
        <p:spPr>
          <a:xfrm>
            <a:off x="1998335" y="1525154"/>
            <a:ext cx="8195330" cy="1135160"/>
          </a:xfrm>
        </p:spPr>
        <p:txBody>
          <a:bodyPr vert="horz" lIns="0" tIns="0" rIns="0" bIns="0" rtlCol="0" anchor="ctr" anchorCtr="1">
            <a:normAutofit/>
          </a:bodyPr>
          <a:lstStyle>
            <a:lvl1pPr>
              <a:defRPr lang="zh-CN" altLang="en-US" sz="9600" b="0" spc="1400" dirty="0" smtClean="0">
                <a:solidFill>
                  <a:schemeClr val="accent1">
                    <a:alpha val="85000"/>
                  </a:schemeClr>
                </a:solidFill>
                <a:effectLst>
                  <a:outerShdw blurRad="88900" dist="38100" dir="2700000" algn="tl">
                    <a:srgbClr val="000000">
                      <a:alpha val="39000"/>
                    </a:srgbClr>
                  </a:outerShdw>
                </a:effectLst>
                <a:latin typeface="+mn-lt"/>
                <a:ea typeface="+mn-ea"/>
              </a:defRPr>
            </a:lvl1pPr>
          </a:lstStyle>
          <a:p>
            <a:pPr marL="0" marR="0" lvl="0" indent="0" algn="ctr" fontAlgn="auto">
              <a:lnSpc>
                <a:spcPct val="100000"/>
              </a:lnSpc>
              <a:spcBef>
                <a:spcPts val="0"/>
              </a:spcBef>
              <a:spcAft>
                <a:spcPts val="0"/>
              </a:spcAft>
              <a:buClrTx/>
              <a:buSzTx/>
              <a:buFontTx/>
              <a:tabLst/>
            </a:pPr>
            <a:r>
              <a:rPr lang="en-US" altLang="zh-CN" dirty="0"/>
              <a:t>THANKS</a:t>
            </a:r>
            <a:endParaRPr lang="zh-CN" altLang="en-US" dirty="0"/>
          </a:p>
        </p:txBody>
      </p:sp>
      <p:sp>
        <p:nvSpPr>
          <p:cNvPr id="15" name="Freeform 65">
            <a:extLst>
              <a:ext uri="{FF2B5EF4-FFF2-40B4-BE49-F238E27FC236}">
                <a16:creationId xmlns:a16="http://schemas.microsoft.com/office/drawing/2014/main" id="{28AD53CB-B662-4E6F-8221-ACD171980BFD}"/>
              </a:ext>
            </a:extLst>
          </p:cNvPr>
          <p:cNvSpPr/>
          <p:nvPr userDrawn="1"/>
        </p:nvSpPr>
        <p:spPr>
          <a:xfrm>
            <a:off x="5313247" y="4168677"/>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6" name="Freeform 65">
            <a:extLst>
              <a:ext uri="{FF2B5EF4-FFF2-40B4-BE49-F238E27FC236}">
                <a16:creationId xmlns:a16="http://schemas.microsoft.com/office/drawing/2014/main" id="{624FBB6E-CFC4-441A-AF58-1824DBCA275B}"/>
              </a:ext>
            </a:extLst>
          </p:cNvPr>
          <p:cNvSpPr/>
          <p:nvPr userDrawn="1"/>
        </p:nvSpPr>
        <p:spPr>
          <a:xfrm>
            <a:off x="5313247" y="4225423"/>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7" name="Freeform 65">
            <a:extLst>
              <a:ext uri="{FF2B5EF4-FFF2-40B4-BE49-F238E27FC236}">
                <a16:creationId xmlns:a16="http://schemas.microsoft.com/office/drawing/2014/main" id="{97077391-B0B4-47DD-B4C9-1C7673018A7E}"/>
              </a:ext>
            </a:extLst>
          </p:cNvPr>
          <p:cNvSpPr/>
          <p:nvPr userDrawn="1"/>
        </p:nvSpPr>
        <p:spPr>
          <a:xfrm>
            <a:off x="5313247" y="4282169"/>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8" name="Freeform 65">
            <a:extLst>
              <a:ext uri="{FF2B5EF4-FFF2-40B4-BE49-F238E27FC236}">
                <a16:creationId xmlns:a16="http://schemas.microsoft.com/office/drawing/2014/main" id="{D1F7BBAA-CED9-47ED-A547-6549795EE68E}"/>
              </a:ext>
            </a:extLst>
          </p:cNvPr>
          <p:cNvSpPr/>
          <p:nvPr userDrawn="1"/>
        </p:nvSpPr>
        <p:spPr>
          <a:xfrm>
            <a:off x="5313247" y="4338916"/>
            <a:ext cx="2831413" cy="472736"/>
          </a:xfrm>
          <a:custGeom>
            <a:avLst/>
            <a:gdLst>
              <a:gd name="connsiteX0" fmla="*/ 2018820 w 3326803"/>
              <a:gd name="connsiteY0" fmla="*/ 26 h 555447"/>
              <a:gd name="connsiteX1" fmla="*/ 6608 w 3326803"/>
              <a:gd name="connsiteY1" fmla="*/ 167969 h 555447"/>
              <a:gd name="connsiteX2" fmla="*/ 5322 w 3326803"/>
              <a:gd name="connsiteY2" fmla="*/ 182093 h 555447"/>
              <a:gd name="connsiteX3" fmla="*/ 1380560 w 3326803"/>
              <a:gd name="connsiteY3" fmla="*/ 555196 h 555447"/>
              <a:gd name="connsiteX4" fmla="*/ 1383204 w 3326803"/>
              <a:gd name="connsiteY4" fmla="*/ 555407 h 555447"/>
              <a:gd name="connsiteX5" fmla="*/ 3320351 w 3326803"/>
              <a:gd name="connsiteY5" fmla="*/ 350187 h 555447"/>
              <a:gd name="connsiteX6" fmla="*/ 3321393 w 3326803"/>
              <a:gd name="connsiteY6" fmla="*/ 336056 h 555447"/>
              <a:gd name="connsiteX7" fmla="*/ 2021219 w 3326803"/>
              <a:gd name="connsiteY7" fmla="*/ 229 h 555447"/>
              <a:gd name="connsiteX8" fmla="*/ 2018820 w 3326803"/>
              <a:gd name="connsiteY8" fmla="*/ 26 h 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803" h="555447">
                <a:moveTo>
                  <a:pt x="2018820" y="26"/>
                </a:moveTo>
                <a:lnTo>
                  <a:pt x="6608" y="167969"/>
                </a:lnTo>
                <a:cubicBezTo>
                  <a:pt x="-1429" y="168640"/>
                  <a:pt x="-2462" y="179981"/>
                  <a:pt x="5322" y="182093"/>
                </a:cubicBezTo>
                <a:lnTo>
                  <a:pt x="1380560" y="555196"/>
                </a:lnTo>
                <a:cubicBezTo>
                  <a:pt x="1381421" y="555429"/>
                  <a:pt x="1382317" y="555501"/>
                  <a:pt x="1383204" y="555407"/>
                </a:cubicBezTo>
                <a:lnTo>
                  <a:pt x="3320351" y="350187"/>
                </a:lnTo>
                <a:cubicBezTo>
                  <a:pt x="3328337" y="349341"/>
                  <a:pt x="3329169" y="338065"/>
                  <a:pt x="3321393" y="336056"/>
                </a:cubicBezTo>
                <a:lnTo>
                  <a:pt x="2021219" y="229"/>
                </a:lnTo>
                <a:cubicBezTo>
                  <a:pt x="2020437" y="27"/>
                  <a:pt x="2019626" y="-42"/>
                  <a:pt x="2018820" y="26"/>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9" name="矩形: 圆角 18">
            <a:extLst>
              <a:ext uri="{FF2B5EF4-FFF2-40B4-BE49-F238E27FC236}">
                <a16:creationId xmlns:a16="http://schemas.microsoft.com/office/drawing/2014/main" id="{75AA73CA-CF78-433C-9135-16423DD4A171}"/>
              </a:ext>
            </a:extLst>
          </p:cNvPr>
          <p:cNvSpPr/>
          <p:nvPr userDrawn="1"/>
        </p:nvSpPr>
        <p:spPr>
          <a:xfrm>
            <a:off x="6915649" y="4160493"/>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0" name="矩形: 圆角 19">
            <a:extLst>
              <a:ext uri="{FF2B5EF4-FFF2-40B4-BE49-F238E27FC236}">
                <a16:creationId xmlns:a16="http://schemas.microsoft.com/office/drawing/2014/main" id="{FB1E3A1D-ED21-417E-BF0D-D9A682A84B8D}"/>
              </a:ext>
            </a:extLst>
          </p:cNvPr>
          <p:cNvSpPr/>
          <p:nvPr userDrawn="1"/>
        </p:nvSpPr>
        <p:spPr>
          <a:xfrm>
            <a:off x="7092106" y="4170291"/>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1" name="矩形: 圆角 20">
            <a:extLst>
              <a:ext uri="{FF2B5EF4-FFF2-40B4-BE49-F238E27FC236}">
                <a16:creationId xmlns:a16="http://schemas.microsoft.com/office/drawing/2014/main" id="{5A177DD5-AB8E-40D0-BBE4-2178E47217F8}"/>
              </a:ext>
            </a:extLst>
          </p:cNvPr>
          <p:cNvSpPr/>
          <p:nvPr userDrawn="1"/>
        </p:nvSpPr>
        <p:spPr>
          <a:xfrm>
            <a:off x="7571485" y="4299530"/>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2" name="矩形: 圆角 21">
            <a:extLst>
              <a:ext uri="{FF2B5EF4-FFF2-40B4-BE49-F238E27FC236}">
                <a16:creationId xmlns:a16="http://schemas.microsoft.com/office/drawing/2014/main" id="{D6DEA42A-86EB-4446-85C5-63AC3C43D52D}"/>
              </a:ext>
            </a:extLst>
          </p:cNvPr>
          <p:cNvSpPr/>
          <p:nvPr userDrawn="1"/>
        </p:nvSpPr>
        <p:spPr>
          <a:xfrm>
            <a:off x="8020920" y="4416212"/>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3" name="矩形: 圆角 22">
            <a:extLst>
              <a:ext uri="{FF2B5EF4-FFF2-40B4-BE49-F238E27FC236}">
                <a16:creationId xmlns:a16="http://schemas.microsoft.com/office/drawing/2014/main" id="{230CDCA4-9BC3-49C4-8266-DC4E60796039}"/>
              </a:ext>
            </a:extLst>
          </p:cNvPr>
          <p:cNvSpPr/>
          <p:nvPr userDrawn="1"/>
        </p:nvSpPr>
        <p:spPr>
          <a:xfrm>
            <a:off x="6191571" y="4225423"/>
            <a:ext cx="30639" cy="2757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4" name="矩形: 圆角 23">
            <a:extLst>
              <a:ext uri="{FF2B5EF4-FFF2-40B4-BE49-F238E27FC236}">
                <a16:creationId xmlns:a16="http://schemas.microsoft.com/office/drawing/2014/main" id="{B082E0BC-04BF-4FBF-AD7A-B35357E12FC2}"/>
              </a:ext>
            </a:extLst>
          </p:cNvPr>
          <p:cNvSpPr/>
          <p:nvPr userDrawn="1"/>
        </p:nvSpPr>
        <p:spPr>
          <a:xfrm>
            <a:off x="5416195" y="4276182"/>
            <a:ext cx="30639" cy="30639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5" name="任意多边形: 形状 24">
            <a:extLst>
              <a:ext uri="{FF2B5EF4-FFF2-40B4-BE49-F238E27FC236}">
                <a16:creationId xmlns:a16="http://schemas.microsoft.com/office/drawing/2014/main" id="{BF40BAA1-6F7E-416D-AED1-BD5752F75119}"/>
              </a:ext>
            </a:extLst>
          </p:cNvPr>
          <p:cNvSpPr/>
          <p:nvPr userDrawn="1"/>
        </p:nvSpPr>
        <p:spPr>
          <a:xfrm rot="21480000">
            <a:off x="-12092" y="4700814"/>
            <a:ext cx="2054073" cy="511575"/>
          </a:xfrm>
          <a:custGeom>
            <a:avLst/>
            <a:gdLst>
              <a:gd name="connsiteX0" fmla="*/ 848892 w 2054073"/>
              <a:gd name="connsiteY0" fmla="*/ 24 h 511575"/>
              <a:gd name="connsiteX1" fmla="*/ 851102 w 2054073"/>
              <a:gd name="connsiteY1" fmla="*/ 211 h 511575"/>
              <a:gd name="connsiteX2" fmla="*/ 2049088 w 2054073"/>
              <a:gd name="connsiteY2" fmla="*/ 309513 h 511575"/>
              <a:gd name="connsiteX3" fmla="*/ 2048128 w 2054073"/>
              <a:gd name="connsiteY3" fmla="*/ 322527 h 511575"/>
              <a:gd name="connsiteX4" fmla="*/ 263232 w 2054073"/>
              <a:gd name="connsiteY4" fmla="*/ 511538 h 511575"/>
              <a:gd name="connsiteX5" fmla="*/ 260796 w 2054073"/>
              <a:gd name="connsiteY5" fmla="*/ 511344 h 511575"/>
              <a:gd name="connsiteX6" fmla="*/ 0 w 2054073"/>
              <a:gd name="connsiteY6" fmla="*/ 440620 h 511575"/>
              <a:gd name="connsiteX7" fmla="*/ 12950 w 2054073"/>
              <a:gd name="connsiteY7" fmla="*/ 69764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4073" h="511575">
                <a:moveTo>
                  <a:pt x="848892" y="24"/>
                </a:moveTo>
                <a:cubicBezTo>
                  <a:pt x="849634" y="-39"/>
                  <a:pt x="850382" y="25"/>
                  <a:pt x="851102" y="211"/>
                </a:cubicBezTo>
                <a:lnTo>
                  <a:pt x="2049088" y="309513"/>
                </a:lnTo>
                <a:cubicBezTo>
                  <a:pt x="2056253" y="311363"/>
                  <a:pt x="2055487" y="321748"/>
                  <a:pt x="2048128" y="322527"/>
                </a:cubicBezTo>
                <a:lnTo>
                  <a:pt x="263232" y="511538"/>
                </a:lnTo>
                <a:cubicBezTo>
                  <a:pt x="262415" y="511625"/>
                  <a:pt x="261589" y="511558"/>
                  <a:pt x="260796" y="511344"/>
                </a:cubicBezTo>
                <a:lnTo>
                  <a:pt x="0" y="440620"/>
                </a:lnTo>
                <a:lnTo>
                  <a:pt x="12950" y="69764"/>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6" name="任意多边形: 形状 25">
            <a:extLst>
              <a:ext uri="{FF2B5EF4-FFF2-40B4-BE49-F238E27FC236}">
                <a16:creationId xmlns:a16="http://schemas.microsoft.com/office/drawing/2014/main" id="{AEB29B76-37A5-429C-9467-D8E9E67070F7}"/>
              </a:ext>
            </a:extLst>
          </p:cNvPr>
          <p:cNvSpPr/>
          <p:nvPr userDrawn="1"/>
        </p:nvSpPr>
        <p:spPr>
          <a:xfrm rot="21480000">
            <a:off x="-12073" y="4762222"/>
            <a:ext cx="2056197" cy="511575"/>
          </a:xfrm>
          <a:custGeom>
            <a:avLst/>
            <a:gdLst>
              <a:gd name="connsiteX0" fmla="*/ 851016 w 2056197"/>
              <a:gd name="connsiteY0" fmla="*/ 24 h 511575"/>
              <a:gd name="connsiteX1" fmla="*/ 853226 w 2056197"/>
              <a:gd name="connsiteY1" fmla="*/ 211 h 511575"/>
              <a:gd name="connsiteX2" fmla="*/ 2051212 w 2056197"/>
              <a:gd name="connsiteY2" fmla="*/ 309513 h 511575"/>
              <a:gd name="connsiteX3" fmla="*/ 2050252 w 2056197"/>
              <a:gd name="connsiteY3" fmla="*/ 322527 h 511575"/>
              <a:gd name="connsiteX4" fmla="*/ 265356 w 2056197"/>
              <a:gd name="connsiteY4" fmla="*/ 511538 h 511575"/>
              <a:gd name="connsiteX5" fmla="*/ 262920 w 2056197"/>
              <a:gd name="connsiteY5" fmla="*/ 511344 h 511575"/>
              <a:gd name="connsiteX6" fmla="*/ 0 w 2056197"/>
              <a:gd name="connsiteY6" fmla="*/ 440044 h 511575"/>
              <a:gd name="connsiteX7" fmla="*/ 12924 w 2056197"/>
              <a:gd name="connsiteY7" fmla="*/ 69943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197" h="511575">
                <a:moveTo>
                  <a:pt x="851016" y="24"/>
                </a:moveTo>
                <a:cubicBezTo>
                  <a:pt x="851758" y="-39"/>
                  <a:pt x="852506" y="25"/>
                  <a:pt x="853226" y="211"/>
                </a:cubicBezTo>
                <a:lnTo>
                  <a:pt x="2051212" y="309513"/>
                </a:lnTo>
                <a:cubicBezTo>
                  <a:pt x="2058377" y="311363"/>
                  <a:pt x="2057611" y="321748"/>
                  <a:pt x="2050252" y="322527"/>
                </a:cubicBezTo>
                <a:lnTo>
                  <a:pt x="265356" y="511538"/>
                </a:lnTo>
                <a:cubicBezTo>
                  <a:pt x="264539" y="511625"/>
                  <a:pt x="263713" y="511558"/>
                  <a:pt x="262920" y="511344"/>
                </a:cubicBezTo>
                <a:lnTo>
                  <a:pt x="0" y="440044"/>
                </a:lnTo>
                <a:lnTo>
                  <a:pt x="12924" y="69943"/>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7" name="任意多边形: 形状 26">
            <a:extLst>
              <a:ext uri="{FF2B5EF4-FFF2-40B4-BE49-F238E27FC236}">
                <a16:creationId xmlns:a16="http://schemas.microsoft.com/office/drawing/2014/main" id="{35EECFEB-6E98-47A3-9FDA-106DB0C3572A}"/>
              </a:ext>
            </a:extLst>
          </p:cNvPr>
          <p:cNvSpPr/>
          <p:nvPr userDrawn="1"/>
        </p:nvSpPr>
        <p:spPr>
          <a:xfrm rot="21480000">
            <a:off x="-12053" y="4823630"/>
            <a:ext cx="2058322" cy="511575"/>
          </a:xfrm>
          <a:custGeom>
            <a:avLst/>
            <a:gdLst>
              <a:gd name="connsiteX0" fmla="*/ 853141 w 2058322"/>
              <a:gd name="connsiteY0" fmla="*/ 24 h 511575"/>
              <a:gd name="connsiteX1" fmla="*/ 855351 w 2058322"/>
              <a:gd name="connsiteY1" fmla="*/ 211 h 511575"/>
              <a:gd name="connsiteX2" fmla="*/ 2053337 w 2058322"/>
              <a:gd name="connsiteY2" fmla="*/ 309513 h 511575"/>
              <a:gd name="connsiteX3" fmla="*/ 2052377 w 2058322"/>
              <a:gd name="connsiteY3" fmla="*/ 322527 h 511575"/>
              <a:gd name="connsiteX4" fmla="*/ 267481 w 2058322"/>
              <a:gd name="connsiteY4" fmla="*/ 511538 h 511575"/>
              <a:gd name="connsiteX5" fmla="*/ 265045 w 2058322"/>
              <a:gd name="connsiteY5" fmla="*/ 511344 h 511575"/>
              <a:gd name="connsiteX6" fmla="*/ 0 w 2058322"/>
              <a:gd name="connsiteY6" fmla="*/ 439468 h 511575"/>
              <a:gd name="connsiteX7" fmla="*/ 12898 w 2058322"/>
              <a:gd name="connsiteY7" fmla="*/ 70122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8322" h="511575">
                <a:moveTo>
                  <a:pt x="853141" y="24"/>
                </a:moveTo>
                <a:cubicBezTo>
                  <a:pt x="853883" y="-39"/>
                  <a:pt x="854631" y="25"/>
                  <a:pt x="855351" y="211"/>
                </a:cubicBezTo>
                <a:lnTo>
                  <a:pt x="2053337" y="309513"/>
                </a:lnTo>
                <a:cubicBezTo>
                  <a:pt x="2060502" y="311363"/>
                  <a:pt x="2059736" y="321748"/>
                  <a:pt x="2052377" y="322527"/>
                </a:cubicBezTo>
                <a:lnTo>
                  <a:pt x="267481" y="511538"/>
                </a:lnTo>
                <a:cubicBezTo>
                  <a:pt x="266664" y="511625"/>
                  <a:pt x="265838" y="511558"/>
                  <a:pt x="265045" y="511344"/>
                </a:cubicBezTo>
                <a:lnTo>
                  <a:pt x="0" y="439468"/>
                </a:lnTo>
                <a:lnTo>
                  <a:pt x="12898" y="70122"/>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8" name="任意多边形: 形状 27">
            <a:extLst>
              <a:ext uri="{FF2B5EF4-FFF2-40B4-BE49-F238E27FC236}">
                <a16:creationId xmlns:a16="http://schemas.microsoft.com/office/drawing/2014/main" id="{455548EA-99A8-4D8E-A14D-14CA43669FA2}"/>
              </a:ext>
            </a:extLst>
          </p:cNvPr>
          <p:cNvSpPr/>
          <p:nvPr userDrawn="1"/>
        </p:nvSpPr>
        <p:spPr>
          <a:xfrm rot="21480000">
            <a:off x="-12034" y="4885038"/>
            <a:ext cx="2060447" cy="511575"/>
          </a:xfrm>
          <a:custGeom>
            <a:avLst/>
            <a:gdLst>
              <a:gd name="connsiteX0" fmla="*/ 855266 w 2060447"/>
              <a:gd name="connsiteY0" fmla="*/ 24 h 511575"/>
              <a:gd name="connsiteX1" fmla="*/ 857476 w 2060447"/>
              <a:gd name="connsiteY1" fmla="*/ 211 h 511575"/>
              <a:gd name="connsiteX2" fmla="*/ 2055462 w 2060447"/>
              <a:gd name="connsiteY2" fmla="*/ 309513 h 511575"/>
              <a:gd name="connsiteX3" fmla="*/ 2054502 w 2060447"/>
              <a:gd name="connsiteY3" fmla="*/ 322527 h 511575"/>
              <a:gd name="connsiteX4" fmla="*/ 269606 w 2060447"/>
              <a:gd name="connsiteY4" fmla="*/ 511538 h 511575"/>
              <a:gd name="connsiteX5" fmla="*/ 267170 w 2060447"/>
              <a:gd name="connsiteY5" fmla="*/ 511344 h 511575"/>
              <a:gd name="connsiteX6" fmla="*/ 0 w 2060447"/>
              <a:gd name="connsiteY6" fmla="*/ 438891 h 511575"/>
              <a:gd name="connsiteX7" fmla="*/ 12872 w 2060447"/>
              <a:gd name="connsiteY7" fmla="*/ 70302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0447" h="511575">
                <a:moveTo>
                  <a:pt x="855266" y="24"/>
                </a:moveTo>
                <a:cubicBezTo>
                  <a:pt x="856008" y="-39"/>
                  <a:pt x="856756" y="25"/>
                  <a:pt x="857476" y="211"/>
                </a:cubicBezTo>
                <a:lnTo>
                  <a:pt x="2055462" y="309513"/>
                </a:lnTo>
                <a:cubicBezTo>
                  <a:pt x="2062627" y="311363"/>
                  <a:pt x="2061861" y="321748"/>
                  <a:pt x="2054502" y="322527"/>
                </a:cubicBezTo>
                <a:lnTo>
                  <a:pt x="269606" y="511538"/>
                </a:lnTo>
                <a:cubicBezTo>
                  <a:pt x="268789" y="511625"/>
                  <a:pt x="267963" y="511558"/>
                  <a:pt x="267170" y="511344"/>
                </a:cubicBezTo>
                <a:lnTo>
                  <a:pt x="0" y="438891"/>
                </a:lnTo>
                <a:lnTo>
                  <a:pt x="12872" y="70302"/>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9" name="任意多边形: 形状 28">
            <a:extLst>
              <a:ext uri="{FF2B5EF4-FFF2-40B4-BE49-F238E27FC236}">
                <a16:creationId xmlns:a16="http://schemas.microsoft.com/office/drawing/2014/main" id="{C0B5EB71-883F-432A-B5FF-86FBEB0EA02B}"/>
              </a:ext>
            </a:extLst>
          </p:cNvPr>
          <p:cNvSpPr/>
          <p:nvPr userDrawn="1"/>
        </p:nvSpPr>
        <p:spPr>
          <a:xfrm rot="21480000">
            <a:off x="-12015" y="4946447"/>
            <a:ext cx="2062571" cy="511575"/>
          </a:xfrm>
          <a:custGeom>
            <a:avLst/>
            <a:gdLst>
              <a:gd name="connsiteX0" fmla="*/ 857390 w 2062571"/>
              <a:gd name="connsiteY0" fmla="*/ 24 h 511575"/>
              <a:gd name="connsiteX1" fmla="*/ 859600 w 2062571"/>
              <a:gd name="connsiteY1" fmla="*/ 211 h 511575"/>
              <a:gd name="connsiteX2" fmla="*/ 2057586 w 2062571"/>
              <a:gd name="connsiteY2" fmla="*/ 309513 h 511575"/>
              <a:gd name="connsiteX3" fmla="*/ 2056626 w 2062571"/>
              <a:gd name="connsiteY3" fmla="*/ 322527 h 511575"/>
              <a:gd name="connsiteX4" fmla="*/ 271730 w 2062571"/>
              <a:gd name="connsiteY4" fmla="*/ 511538 h 511575"/>
              <a:gd name="connsiteX5" fmla="*/ 269294 w 2062571"/>
              <a:gd name="connsiteY5" fmla="*/ 511344 h 511575"/>
              <a:gd name="connsiteX6" fmla="*/ 0 w 2062571"/>
              <a:gd name="connsiteY6" fmla="*/ 438315 h 511575"/>
              <a:gd name="connsiteX7" fmla="*/ 12845 w 2062571"/>
              <a:gd name="connsiteY7" fmla="*/ 70481 h 5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2571" h="511575">
                <a:moveTo>
                  <a:pt x="857390" y="24"/>
                </a:moveTo>
                <a:cubicBezTo>
                  <a:pt x="858132" y="-39"/>
                  <a:pt x="858880" y="25"/>
                  <a:pt x="859600" y="211"/>
                </a:cubicBezTo>
                <a:lnTo>
                  <a:pt x="2057586" y="309513"/>
                </a:lnTo>
                <a:cubicBezTo>
                  <a:pt x="2064751" y="311363"/>
                  <a:pt x="2063985" y="321748"/>
                  <a:pt x="2056626" y="322527"/>
                </a:cubicBezTo>
                <a:lnTo>
                  <a:pt x="271730" y="511538"/>
                </a:lnTo>
                <a:cubicBezTo>
                  <a:pt x="270913" y="511625"/>
                  <a:pt x="270087" y="511558"/>
                  <a:pt x="269294" y="511344"/>
                </a:cubicBezTo>
                <a:lnTo>
                  <a:pt x="0" y="438315"/>
                </a:lnTo>
                <a:lnTo>
                  <a:pt x="12845" y="70481"/>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0" name="矩形: 圆角 29">
            <a:extLst>
              <a:ext uri="{FF2B5EF4-FFF2-40B4-BE49-F238E27FC236}">
                <a16:creationId xmlns:a16="http://schemas.microsoft.com/office/drawing/2014/main" id="{13FB5DB1-B305-463E-8978-12D5A64495CD}"/>
              </a:ext>
            </a:extLst>
          </p:cNvPr>
          <p:cNvSpPr/>
          <p:nvPr userDrawn="1"/>
        </p:nvSpPr>
        <p:spPr>
          <a:xfrm>
            <a:off x="707703" y="4696827"/>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1" name="矩形: 圆角 30">
            <a:extLst>
              <a:ext uri="{FF2B5EF4-FFF2-40B4-BE49-F238E27FC236}">
                <a16:creationId xmlns:a16="http://schemas.microsoft.com/office/drawing/2014/main" id="{0D9DD2C0-DA54-4A04-A3A3-335EFCA34712}"/>
              </a:ext>
            </a:extLst>
          </p:cNvPr>
          <p:cNvSpPr/>
          <p:nvPr userDrawn="1"/>
        </p:nvSpPr>
        <p:spPr>
          <a:xfrm>
            <a:off x="895059" y="4699323"/>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2" name="矩形: 圆角 31">
            <a:extLst>
              <a:ext uri="{FF2B5EF4-FFF2-40B4-BE49-F238E27FC236}">
                <a16:creationId xmlns:a16="http://schemas.microsoft.com/office/drawing/2014/main" id="{C8929F41-0FB3-49BD-A8DB-244FA4D1EB02}"/>
              </a:ext>
            </a:extLst>
          </p:cNvPr>
          <p:cNvSpPr/>
          <p:nvPr userDrawn="1"/>
        </p:nvSpPr>
        <p:spPr>
          <a:xfrm>
            <a:off x="1423396" y="4820671"/>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3" name="矩形: 圆角 32">
            <a:extLst>
              <a:ext uri="{FF2B5EF4-FFF2-40B4-BE49-F238E27FC236}">
                <a16:creationId xmlns:a16="http://schemas.microsoft.com/office/drawing/2014/main" id="{20AA8041-057C-47CE-A9CB-7ACEE9032009}"/>
              </a:ext>
            </a:extLst>
          </p:cNvPr>
          <p:cNvSpPr/>
          <p:nvPr userDrawn="1"/>
        </p:nvSpPr>
        <p:spPr>
          <a:xfrm>
            <a:off x="1950060" y="4926318"/>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34" name="矩形: 圆角 33">
            <a:extLst>
              <a:ext uri="{FF2B5EF4-FFF2-40B4-BE49-F238E27FC236}">
                <a16:creationId xmlns:a16="http://schemas.microsoft.com/office/drawing/2014/main" id="{C0A5AAD1-D38D-40DE-837E-515BCF92BFEC}"/>
              </a:ext>
            </a:extLst>
          </p:cNvPr>
          <p:cNvSpPr/>
          <p:nvPr userDrawn="1"/>
        </p:nvSpPr>
        <p:spPr>
          <a:xfrm>
            <a:off x="75141" y="4769494"/>
            <a:ext cx="33170" cy="2984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cxnSp>
        <p:nvCxnSpPr>
          <p:cNvPr id="35" name="直接连接符 34">
            <a:extLst>
              <a:ext uri="{FF2B5EF4-FFF2-40B4-BE49-F238E27FC236}">
                <a16:creationId xmlns:a16="http://schemas.microsoft.com/office/drawing/2014/main" id="{3B126271-21BB-4D16-8FA0-72660FEDFDA5}"/>
              </a:ext>
            </a:extLst>
          </p:cNvPr>
          <p:cNvCxnSpPr>
            <a:cxnSpLocks/>
          </p:cNvCxnSpPr>
          <p:nvPr userDrawn="1"/>
        </p:nvCxnSpPr>
        <p:spPr>
          <a:xfrm flipH="1">
            <a:off x="1874771" y="4909165"/>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B423A24-8A8C-4864-A31F-D9CFC4A44834}"/>
              </a:ext>
            </a:extLst>
          </p:cNvPr>
          <p:cNvCxnSpPr>
            <a:cxnSpLocks/>
          </p:cNvCxnSpPr>
          <p:nvPr userDrawn="1"/>
        </p:nvCxnSpPr>
        <p:spPr>
          <a:xfrm flipH="1">
            <a:off x="1874771" y="4962344"/>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FA2265D-BE5F-4485-B768-40A247E9A1C8}"/>
              </a:ext>
            </a:extLst>
          </p:cNvPr>
          <p:cNvCxnSpPr>
            <a:cxnSpLocks/>
          </p:cNvCxnSpPr>
          <p:nvPr userDrawn="1"/>
        </p:nvCxnSpPr>
        <p:spPr>
          <a:xfrm flipH="1">
            <a:off x="1874771" y="5027249"/>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C2390DA-66C7-4A97-9BF1-1658BFC3210D}"/>
              </a:ext>
            </a:extLst>
          </p:cNvPr>
          <p:cNvCxnSpPr>
            <a:cxnSpLocks/>
          </p:cNvCxnSpPr>
          <p:nvPr userDrawn="1"/>
        </p:nvCxnSpPr>
        <p:spPr>
          <a:xfrm flipH="1">
            <a:off x="1874771" y="5084142"/>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6E68DA7-DA89-441B-9B79-29AA75436768}"/>
              </a:ext>
            </a:extLst>
          </p:cNvPr>
          <p:cNvCxnSpPr>
            <a:cxnSpLocks/>
          </p:cNvCxnSpPr>
          <p:nvPr userDrawn="1"/>
        </p:nvCxnSpPr>
        <p:spPr>
          <a:xfrm flipH="1">
            <a:off x="1874771" y="5146073"/>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5C81730-E3C4-4F29-B06F-1FFD0BCE46C7}"/>
              </a:ext>
            </a:extLst>
          </p:cNvPr>
          <p:cNvCxnSpPr>
            <a:cxnSpLocks/>
          </p:cNvCxnSpPr>
          <p:nvPr userDrawn="1"/>
        </p:nvCxnSpPr>
        <p:spPr>
          <a:xfrm flipH="1">
            <a:off x="1874771" y="5199165"/>
            <a:ext cx="3480762" cy="2824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B1AD6B66-81E4-477A-A82F-4758577E9CD6}"/>
              </a:ext>
            </a:extLst>
          </p:cNvPr>
          <p:cNvSpPr/>
          <p:nvPr userDrawn="1"/>
        </p:nvSpPr>
        <p:spPr>
          <a:xfrm>
            <a:off x="4135480" y="4989393"/>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2" name="矩形: 圆角 41">
            <a:extLst>
              <a:ext uri="{FF2B5EF4-FFF2-40B4-BE49-F238E27FC236}">
                <a16:creationId xmlns:a16="http://schemas.microsoft.com/office/drawing/2014/main" id="{37E3D159-51F1-4116-B66D-5775D4D4F4C0}"/>
              </a:ext>
            </a:extLst>
          </p:cNvPr>
          <p:cNvSpPr/>
          <p:nvPr userDrawn="1"/>
        </p:nvSpPr>
        <p:spPr>
          <a:xfrm>
            <a:off x="3772190" y="5012036"/>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3" name="矩形: 圆角 42">
            <a:extLst>
              <a:ext uri="{FF2B5EF4-FFF2-40B4-BE49-F238E27FC236}">
                <a16:creationId xmlns:a16="http://schemas.microsoft.com/office/drawing/2014/main" id="{5A923532-BC40-4290-A0C9-175257091C81}"/>
              </a:ext>
            </a:extLst>
          </p:cNvPr>
          <p:cNvSpPr/>
          <p:nvPr userDrawn="1"/>
        </p:nvSpPr>
        <p:spPr>
          <a:xfrm>
            <a:off x="2613082" y="5111823"/>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4" name="矩形: 圆角 43">
            <a:extLst>
              <a:ext uri="{FF2B5EF4-FFF2-40B4-BE49-F238E27FC236}">
                <a16:creationId xmlns:a16="http://schemas.microsoft.com/office/drawing/2014/main" id="{0AAF5569-9089-4462-83D3-9524F03E8641}"/>
              </a:ext>
            </a:extLst>
          </p:cNvPr>
          <p:cNvSpPr/>
          <p:nvPr userDrawn="1"/>
        </p:nvSpPr>
        <p:spPr>
          <a:xfrm>
            <a:off x="2256868" y="5143169"/>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5" name="矩形: 圆角 44">
            <a:extLst>
              <a:ext uri="{FF2B5EF4-FFF2-40B4-BE49-F238E27FC236}">
                <a16:creationId xmlns:a16="http://schemas.microsoft.com/office/drawing/2014/main" id="{211E6F7A-3782-47D8-8029-21E4C48393A7}"/>
              </a:ext>
            </a:extLst>
          </p:cNvPr>
          <p:cNvSpPr/>
          <p:nvPr userDrawn="1"/>
        </p:nvSpPr>
        <p:spPr>
          <a:xfrm>
            <a:off x="8213182" y="4681820"/>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6" name="矩形: 圆角 45">
            <a:extLst>
              <a:ext uri="{FF2B5EF4-FFF2-40B4-BE49-F238E27FC236}">
                <a16:creationId xmlns:a16="http://schemas.microsoft.com/office/drawing/2014/main" id="{82B5E50E-B75A-4D29-A5F4-0A8F4FAB468E}"/>
              </a:ext>
            </a:extLst>
          </p:cNvPr>
          <p:cNvSpPr/>
          <p:nvPr userDrawn="1"/>
        </p:nvSpPr>
        <p:spPr>
          <a:xfrm>
            <a:off x="8622282" y="4785151"/>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7" name="矩形: 圆角 46">
            <a:extLst>
              <a:ext uri="{FF2B5EF4-FFF2-40B4-BE49-F238E27FC236}">
                <a16:creationId xmlns:a16="http://schemas.microsoft.com/office/drawing/2014/main" id="{FB48126D-0A78-4DA3-8C32-5E51C45351EC}"/>
              </a:ext>
            </a:extLst>
          </p:cNvPr>
          <p:cNvSpPr/>
          <p:nvPr userDrawn="1"/>
        </p:nvSpPr>
        <p:spPr>
          <a:xfrm>
            <a:off x="8880370" y="4847747"/>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8" name="矩形: 圆角 47">
            <a:extLst>
              <a:ext uri="{FF2B5EF4-FFF2-40B4-BE49-F238E27FC236}">
                <a16:creationId xmlns:a16="http://schemas.microsoft.com/office/drawing/2014/main" id="{0E532230-1772-4F0B-B292-1E0BC2019C8C}"/>
              </a:ext>
            </a:extLst>
          </p:cNvPr>
          <p:cNvSpPr/>
          <p:nvPr userDrawn="1"/>
        </p:nvSpPr>
        <p:spPr>
          <a:xfrm>
            <a:off x="9639623" y="5038970"/>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9" name="矩形: 圆角 48">
            <a:extLst>
              <a:ext uri="{FF2B5EF4-FFF2-40B4-BE49-F238E27FC236}">
                <a16:creationId xmlns:a16="http://schemas.microsoft.com/office/drawing/2014/main" id="{2079EB81-9099-4BFF-8ED5-53043384315D}"/>
              </a:ext>
            </a:extLst>
          </p:cNvPr>
          <p:cNvSpPr/>
          <p:nvPr userDrawn="1"/>
        </p:nvSpPr>
        <p:spPr>
          <a:xfrm>
            <a:off x="9881067" y="5120654"/>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50" name="矩形: 圆角 49">
            <a:extLst>
              <a:ext uri="{FF2B5EF4-FFF2-40B4-BE49-F238E27FC236}">
                <a16:creationId xmlns:a16="http://schemas.microsoft.com/office/drawing/2014/main" id="{63857EB9-9C9C-42E7-AC0E-9C3C95E2C151}"/>
              </a:ext>
            </a:extLst>
          </p:cNvPr>
          <p:cNvSpPr/>
          <p:nvPr userDrawn="1"/>
        </p:nvSpPr>
        <p:spPr>
          <a:xfrm>
            <a:off x="10602371" y="5290192"/>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51" name="矩形: 圆角 50">
            <a:extLst>
              <a:ext uri="{FF2B5EF4-FFF2-40B4-BE49-F238E27FC236}">
                <a16:creationId xmlns:a16="http://schemas.microsoft.com/office/drawing/2014/main" id="{77CE6091-1492-47F4-93BA-5DD7E41ADD3F}"/>
              </a:ext>
            </a:extLst>
          </p:cNvPr>
          <p:cNvSpPr/>
          <p:nvPr userDrawn="1"/>
        </p:nvSpPr>
        <p:spPr>
          <a:xfrm>
            <a:off x="11721282" y="5574641"/>
            <a:ext cx="27808" cy="5688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cxnSp>
        <p:nvCxnSpPr>
          <p:cNvPr id="52" name="直接连接符 51">
            <a:extLst>
              <a:ext uri="{FF2B5EF4-FFF2-40B4-BE49-F238E27FC236}">
                <a16:creationId xmlns:a16="http://schemas.microsoft.com/office/drawing/2014/main" id="{5F4D7516-1E9D-4442-A631-B0D0DD60F19B}"/>
              </a:ext>
            </a:extLst>
          </p:cNvPr>
          <p:cNvCxnSpPr>
            <a:cxnSpLocks/>
          </p:cNvCxnSpPr>
          <p:nvPr userDrawn="1"/>
        </p:nvCxnSpPr>
        <p:spPr>
          <a:xfrm flipH="1" flipV="1">
            <a:off x="7708718" y="4575286"/>
            <a:ext cx="4483282" cy="1106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015A0F8-3EAF-420C-937A-B42D9F648A3C}"/>
              </a:ext>
            </a:extLst>
          </p:cNvPr>
          <p:cNvCxnSpPr>
            <a:cxnSpLocks/>
          </p:cNvCxnSpPr>
          <p:nvPr userDrawn="1"/>
        </p:nvCxnSpPr>
        <p:spPr>
          <a:xfrm flipH="1" flipV="1">
            <a:off x="7702470" y="4633298"/>
            <a:ext cx="4495780" cy="1110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61EDA7A-3F48-4168-BC66-FCA6AC490BE1}"/>
              </a:ext>
            </a:extLst>
          </p:cNvPr>
          <p:cNvCxnSpPr>
            <a:cxnSpLocks/>
          </p:cNvCxnSpPr>
          <p:nvPr userDrawn="1"/>
        </p:nvCxnSpPr>
        <p:spPr>
          <a:xfrm flipH="1" flipV="1">
            <a:off x="7702468" y="4681821"/>
            <a:ext cx="4483275" cy="1106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57CA6F-7718-4D1A-B6C3-9257510AF12D}"/>
              </a:ext>
            </a:extLst>
          </p:cNvPr>
          <p:cNvCxnSpPr>
            <a:cxnSpLocks/>
          </p:cNvCxnSpPr>
          <p:nvPr userDrawn="1"/>
        </p:nvCxnSpPr>
        <p:spPr>
          <a:xfrm flipH="1" flipV="1">
            <a:off x="7702469" y="4740490"/>
            <a:ext cx="4495779" cy="1110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53249AC-AC63-4A27-9F30-CDD3DD259E1E}"/>
              </a:ext>
            </a:extLst>
          </p:cNvPr>
          <p:cNvCxnSpPr>
            <a:cxnSpLocks/>
          </p:cNvCxnSpPr>
          <p:nvPr userDrawn="1"/>
        </p:nvCxnSpPr>
        <p:spPr>
          <a:xfrm flipH="1" flipV="1">
            <a:off x="7702469" y="4795079"/>
            <a:ext cx="4483270" cy="110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BE648EC-CBC0-44F0-9B81-8049898F710E}"/>
              </a:ext>
            </a:extLst>
          </p:cNvPr>
          <p:cNvCxnSpPr>
            <a:cxnSpLocks/>
          </p:cNvCxnSpPr>
          <p:nvPr userDrawn="1"/>
        </p:nvCxnSpPr>
        <p:spPr>
          <a:xfrm flipH="1" flipV="1">
            <a:off x="7702470" y="4845134"/>
            <a:ext cx="4483266" cy="1106921"/>
          </a:xfrm>
          <a:prstGeom prst="line">
            <a:avLst/>
          </a:prstGeom>
        </p:spPr>
        <p:style>
          <a:lnRef idx="1">
            <a:schemeClr val="accent1"/>
          </a:lnRef>
          <a:fillRef idx="0">
            <a:schemeClr val="accent1"/>
          </a:fillRef>
          <a:effectRef idx="0">
            <a:schemeClr val="accent1"/>
          </a:effectRef>
          <a:fontRef idx="minor">
            <a:schemeClr val="tx1"/>
          </a:fontRef>
        </p:style>
      </p:cxnSp>
      <p:sp>
        <p:nvSpPr>
          <p:cNvPr id="58" name="任意多边形: 形状 57">
            <a:extLst>
              <a:ext uri="{FF2B5EF4-FFF2-40B4-BE49-F238E27FC236}">
                <a16:creationId xmlns:a16="http://schemas.microsoft.com/office/drawing/2014/main" id="{92675B79-B851-4A62-A4DA-ACD053F5A268}"/>
              </a:ext>
            </a:extLst>
          </p:cNvPr>
          <p:cNvSpPr/>
          <p:nvPr userDrawn="1"/>
        </p:nvSpPr>
        <p:spPr>
          <a:xfrm>
            <a:off x="-5015" y="4387515"/>
            <a:ext cx="12197015" cy="2470485"/>
          </a:xfrm>
          <a:custGeom>
            <a:avLst/>
            <a:gdLst>
              <a:gd name="connsiteX0" fmla="*/ 7048045 w 12197015"/>
              <a:gd name="connsiteY0" fmla="*/ 22 h 2470485"/>
              <a:gd name="connsiteX1" fmla="*/ 7050087 w 12197015"/>
              <a:gd name="connsiteY1" fmla="*/ 194 h 2470485"/>
              <a:gd name="connsiteX2" fmla="*/ 8156654 w 12197015"/>
              <a:gd name="connsiteY2" fmla="*/ 286014 h 2470485"/>
              <a:gd name="connsiteX3" fmla="*/ 8161241 w 12197015"/>
              <a:gd name="connsiteY3" fmla="*/ 292399 h 2470485"/>
              <a:gd name="connsiteX4" fmla="*/ 8157453 w 12197015"/>
              <a:gd name="connsiteY4" fmla="*/ 296303 h 2470485"/>
              <a:gd name="connsiteX5" fmla="*/ 8161258 w 12197015"/>
              <a:gd name="connsiteY5" fmla="*/ 296303 h 2470485"/>
              <a:gd name="connsiteX6" fmla="*/ 8161258 w 12197015"/>
              <a:gd name="connsiteY6" fmla="*/ 656572 h 2470485"/>
              <a:gd name="connsiteX7" fmla="*/ 9218834 w 12197015"/>
              <a:gd name="connsiteY7" fmla="*/ 541629 h 2470485"/>
              <a:gd name="connsiteX8" fmla="*/ 9319157 w 12197015"/>
              <a:gd name="connsiteY8" fmla="*/ 546069 h 2470485"/>
              <a:gd name="connsiteX9" fmla="*/ 9319157 w 12197015"/>
              <a:gd name="connsiteY9" fmla="*/ 881295 h 2470485"/>
              <a:gd name="connsiteX10" fmla="*/ 10201887 w 12197015"/>
              <a:gd name="connsiteY10" fmla="*/ 785355 h 2470485"/>
              <a:gd name="connsiteX11" fmla="*/ 10302210 w 12197015"/>
              <a:gd name="connsiteY11" fmla="*/ 789795 h 2470485"/>
              <a:gd name="connsiteX12" fmla="*/ 10302210 w 12197015"/>
              <a:gd name="connsiteY12" fmla="*/ 1045714 h 2470485"/>
              <a:gd name="connsiteX13" fmla="*/ 10999823 w 12197015"/>
              <a:gd name="connsiteY13" fmla="*/ 969894 h 2470485"/>
              <a:gd name="connsiteX14" fmla="*/ 11100146 w 12197015"/>
              <a:gd name="connsiteY14" fmla="*/ 974334 h 2470485"/>
              <a:gd name="connsiteX15" fmla="*/ 11100146 w 12197015"/>
              <a:gd name="connsiteY15" fmla="*/ 1338706 h 2470485"/>
              <a:gd name="connsiteX16" fmla="*/ 11954628 w 12197015"/>
              <a:gd name="connsiteY16" fmla="*/ 1245836 h 2470485"/>
              <a:gd name="connsiteX17" fmla="*/ 12054951 w 12197015"/>
              <a:gd name="connsiteY17" fmla="*/ 1250276 h 2470485"/>
              <a:gd name="connsiteX18" fmla="*/ 12054951 w 12197015"/>
              <a:gd name="connsiteY18" fmla="*/ 1605288 h 2470485"/>
              <a:gd name="connsiteX19" fmla="*/ 12197015 w 12197015"/>
              <a:gd name="connsiteY19" fmla="*/ 1589848 h 2470485"/>
              <a:gd name="connsiteX20" fmla="*/ 12197015 w 12197015"/>
              <a:gd name="connsiteY20" fmla="*/ 2470485 h 2470485"/>
              <a:gd name="connsiteX21" fmla="*/ 0 w 12197015"/>
              <a:gd name="connsiteY21" fmla="*/ 2470485 h 2470485"/>
              <a:gd name="connsiteX22" fmla="*/ 0 w 12197015"/>
              <a:gd name="connsiteY22" fmla="*/ 657077 h 2470485"/>
              <a:gd name="connsiteX23" fmla="*/ 855071 w 12197015"/>
              <a:gd name="connsiteY23" fmla="*/ 555586 h 2470485"/>
              <a:gd name="connsiteX24" fmla="*/ 857287 w 12197015"/>
              <a:gd name="connsiteY24" fmla="*/ 555695 h 2470485"/>
              <a:gd name="connsiteX25" fmla="*/ 2065338 w 12197015"/>
              <a:gd name="connsiteY25" fmla="*/ 823000 h 2470485"/>
              <a:gd name="connsiteX26" fmla="*/ 2070543 w 12197015"/>
              <a:gd name="connsiteY26" fmla="*/ 829732 h 2470485"/>
              <a:gd name="connsiteX27" fmla="*/ 2066591 w 12197015"/>
              <a:gd name="connsiteY27" fmla="*/ 834097 h 2470485"/>
              <a:gd name="connsiteX28" fmla="*/ 2070708 w 12197015"/>
              <a:gd name="connsiteY28" fmla="*/ 833953 h 2470485"/>
              <a:gd name="connsiteX29" fmla="*/ 2071674 w 12197015"/>
              <a:gd name="connsiteY29" fmla="*/ 861592 h 2470485"/>
              <a:gd name="connsiteX30" fmla="*/ 2925291 w 12197015"/>
              <a:gd name="connsiteY30" fmla="*/ 1028409 h 2470485"/>
              <a:gd name="connsiteX31" fmla="*/ 3197996 w 12197015"/>
              <a:gd name="connsiteY31" fmla="*/ 1009340 h 2470485"/>
              <a:gd name="connsiteX32" fmla="*/ 3197996 w 12197015"/>
              <a:gd name="connsiteY32" fmla="*/ 691525 h 2470485"/>
              <a:gd name="connsiteX33" fmla="*/ 3274408 w 12197015"/>
              <a:gd name="connsiteY33" fmla="*/ 685445 h 2470485"/>
              <a:gd name="connsiteX34" fmla="*/ 4474904 w 12197015"/>
              <a:gd name="connsiteY34" fmla="*/ 920050 h 2470485"/>
              <a:gd name="connsiteX35" fmla="*/ 4763462 w 12197015"/>
              <a:gd name="connsiteY35" fmla="*/ 899872 h 2470485"/>
              <a:gd name="connsiteX36" fmla="*/ 4763462 w 12197015"/>
              <a:gd name="connsiteY36" fmla="*/ 559340 h 2470485"/>
              <a:gd name="connsiteX37" fmla="*/ 4819259 w 12197015"/>
              <a:gd name="connsiteY37" fmla="*/ 554900 h 2470485"/>
              <a:gd name="connsiteX38" fmla="*/ 5329846 w 12197015"/>
              <a:gd name="connsiteY38" fmla="*/ 654681 h 2470485"/>
              <a:gd name="connsiteX39" fmla="*/ 5329846 w 12197015"/>
              <a:gd name="connsiteY39" fmla="*/ 296303 h 2470485"/>
              <a:gd name="connsiteX40" fmla="*/ 5329846 w 12197015"/>
              <a:gd name="connsiteY40" fmla="*/ 139780 h 2470485"/>
              <a:gd name="connsiteX41" fmla="*/ 5373529 w 12197015"/>
              <a:gd name="connsiteY41" fmla="*/ 139780 h 24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7015" h="2470485">
                <a:moveTo>
                  <a:pt x="7048045" y="22"/>
                </a:moveTo>
                <a:cubicBezTo>
                  <a:pt x="7048732" y="-37"/>
                  <a:pt x="7049421" y="22"/>
                  <a:pt x="7050087" y="194"/>
                </a:cubicBezTo>
                <a:lnTo>
                  <a:pt x="8156654" y="286014"/>
                </a:lnTo>
                <a:cubicBezTo>
                  <a:pt x="8159963" y="286869"/>
                  <a:pt x="8161440" y="289696"/>
                  <a:pt x="8161241" y="292399"/>
                </a:cubicBezTo>
                <a:lnTo>
                  <a:pt x="8157453" y="296303"/>
                </a:lnTo>
                <a:lnTo>
                  <a:pt x="8161258" y="296303"/>
                </a:lnTo>
                <a:lnTo>
                  <a:pt x="8161258" y="656572"/>
                </a:lnTo>
                <a:lnTo>
                  <a:pt x="9218834" y="541629"/>
                </a:lnTo>
                <a:lnTo>
                  <a:pt x="9319157" y="546069"/>
                </a:lnTo>
                <a:lnTo>
                  <a:pt x="9319157" y="881295"/>
                </a:lnTo>
                <a:lnTo>
                  <a:pt x="10201887" y="785355"/>
                </a:lnTo>
                <a:lnTo>
                  <a:pt x="10302210" y="789795"/>
                </a:lnTo>
                <a:lnTo>
                  <a:pt x="10302210" y="1045714"/>
                </a:lnTo>
                <a:lnTo>
                  <a:pt x="10999823" y="969894"/>
                </a:lnTo>
                <a:lnTo>
                  <a:pt x="11100146" y="974334"/>
                </a:lnTo>
                <a:lnTo>
                  <a:pt x="11100146" y="1338706"/>
                </a:lnTo>
                <a:lnTo>
                  <a:pt x="11954628" y="1245836"/>
                </a:lnTo>
                <a:lnTo>
                  <a:pt x="12054951" y="1250276"/>
                </a:lnTo>
                <a:lnTo>
                  <a:pt x="12054951" y="1605288"/>
                </a:lnTo>
                <a:lnTo>
                  <a:pt x="12197015" y="1589848"/>
                </a:lnTo>
                <a:lnTo>
                  <a:pt x="12197015" y="2470485"/>
                </a:lnTo>
                <a:lnTo>
                  <a:pt x="0" y="2470485"/>
                </a:lnTo>
                <a:lnTo>
                  <a:pt x="0" y="657077"/>
                </a:lnTo>
                <a:lnTo>
                  <a:pt x="855071" y="555586"/>
                </a:lnTo>
                <a:cubicBezTo>
                  <a:pt x="855811" y="555497"/>
                  <a:pt x="856560" y="555534"/>
                  <a:pt x="857287" y="555695"/>
                </a:cubicBezTo>
                <a:lnTo>
                  <a:pt x="2065338" y="823000"/>
                </a:lnTo>
                <a:cubicBezTo>
                  <a:pt x="2068951" y="823800"/>
                  <a:pt x="2070656" y="826801"/>
                  <a:pt x="2070543" y="829732"/>
                </a:cubicBezTo>
                <a:lnTo>
                  <a:pt x="2066591" y="834097"/>
                </a:lnTo>
                <a:lnTo>
                  <a:pt x="2070708" y="833953"/>
                </a:lnTo>
                <a:lnTo>
                  <a:pt x="2071674" y="861592"/>
                </a:lnTo>
                <a:lnTo>
                  <a:pt x="2925291" y="1028409"/>
                </a:lnTo>
                <a:lnTo>
                  <a:pt x="3197996" y="1009340"/>
                </a:lnTo>
                <a:lnTo>
                  <a:pt x="3197996" y="691525"/>
                </a:lnTo>
                <a:lnTo>
                  <a:pt x="3274408" y="685445"/>
                </a:lnTo>
                <a:lnTo>
                  <a:pt x="4474904" y="920050"/>
                </a:lnTo>
                <a:lnTo>
                  <a:pt x="4763462" y="899872"/>
                </a:lnTo>
                <a:lnTo>
                  <a:pt x="4763462" y="559340"/>
                </a:lnTo>
                <a:lnTo>
                  <a:pt x="4819259" y="554900"/>
                </a:lnTo>
                <a:lnTo>
                  <a:pt x="5329846" y="654681"/>
                </a:lnTo>
                <a:lnTo>
                  <a:pt x="5329846" y="296303"/>
                </a:lnTo>
                <a:lnTo>
                  <a:pt x="5329846" y="139780"/>
                </a:lnTo>
                <a:lnTo>
                  <a:pt x="5373529" y="139780"/>
                </a:lnTo>
                <a:close/>
              </a:path>
            </a:pathLst>
          </a:custGeom>
          <a:gradFill>
            <a:gsLst>
              <a:gs pos="53000">
                <a:schemeClr val="accent1"/>
              </a:gs>
              <a:gs pos="8900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3102791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图版式">
    <p:spTree>
      <p:nvGrpSpPr>
        <p:cNvPr id="1" name=""/>
        <p:cNvGrpSpPr/>
        <p:nvPr/>
      </p:nvGrpSpPr>
      <p:grpSpPr>
        <a:xfrm>
          <a:off x="0" y="0"/>
          <a:ext cx="0" cy="0"/>
          <a:chOff x="0" y="0"/>
          <a:chExt cx="0" cy="0"/>
        </a:xfrm>
      </p:grpSpPr>
      <p:sp>
        <p:nvSpPr>
          <p:cNvPr id="19" name="图片占位符 18">
            <a:extLst>
              <a:ext uri="{FF2B5EF4-FFF2-40B4-BE49-F238E27FC236}">
                <a16:creationId xmlns:a16="http://schemas.microsoft.com/office/drawing/2014/main" id="{870F1471-692B-4BAD-8A50-217228C5E62B}"/>
              </a:ext>
            </a:extLst>
          </p:cNvPr>
          <p:cNvSpPr>
            <a:spLocks noGrp="1"/>
          </p:cNvSpPr>
          <p:nvPr>
            <p:ph type="pic" sz="quarter" idx="14"/>
          </p:nvPr>
        </p:nvSpPr>
        <p:spPr>
          <a:xfrm>
            <a:off x="-155" y="1254632"/>
            <a:ext cx="12190413" cy="2894013"/>
          </a:xfrm>
          <a:prstGeom prst="rect">
            <a:avLst/>
          </a:prstGeom>
        </p:spPr>
        <p:txBody>
          <a:bodyPr/>
          <a:lstStyle/>
          <a:p>
            <a:endParaRPr lang="zh-CN" altLang="en-US"/>
          </a:p>
        </p:txBody>
      </p:sp>
      <p:grpSp>
        <p:nvGrpSpPr>
          <p:cNvPr id="8" name="组合 7">
            <a:extLst>
              <a:ext uri="{FF2B5EF4-FFF2-40B4-BE49-F238E27FC236}">
                <a16:creationId xmlns:a16="http://schemas.microsoft.com/office/drawing/2014/main" id="{8A60D600-193A-4E3F-89F7-B4805EE30D36}"/>
              </a:ext>
            </a:extLst>
          </p:cNvPr>
          <p:cNvGrpSpPr/>
          <p:nvPr userDrawn="1"/>
        </p:nvGrpSpPr>
        <p:grpSpPr>
          <a:xfrm>
            <a:off x="-450827" y="406152"/>
            <a:ext cx="1111227" cy="426823"/>
            <a:chOff x="-450827" y="406152"/>
            <a:chExt cx="1111227" cy="426823"/>
          </a:xfrm>
        </p:grpSpPr>
        <p:cxnSp>
          <p:nvCxnSpPr>
            <p:cNvPr id="9" name="直接连接符 8">
              <a:extLst>
                <a:ext uri="{FF2B5EF4-FFF2-40B4-BE49-F238E27FC236}">
                  <a16:creationId xmlns:a16="http://schemas.microsoft.com/office/drawing/2014/main" id="{C8A42ABB-E57A-4DB7-BA11-CF4DEF4A5C63}"/>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269CC78-AADE-4340-A87E-4E19F6E5C996}"/>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222B4D-AB26-404C-8098-47D6FBA043D9}"/>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EA95C013-69A9-4B64-A7CF-16278F32C841}"/>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圆角 12">
              <a:extLst>
                <a:ext uri="{FF2B5EF4-FFF2-40B4-BE49-F238E27FC236}">
                  <a16:creationId xmlns:a16="http://schemas.microsoft.com/office/drawing/2014/main" id="{A623ADC4-1549-45BC-9ECA-FD04CB31588F}"/>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圆角 13">
              <a:extLst>
                <a:ext uri="{FF2B5EF4-FFF2-40B4-BE49-F238E27FC236}">
                  <a16:creationId xmlns:a16="http://schemas.microsoft.com/office/drawing/2014/main" id="{3DAAB5B0-A5A0-4D85-B1FF-D2953B59D803}"/>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5" name="文本占位符 9">
            <a:extLst>
              <a:ext uri="{FF2B5EF4-FFF2-40B4-BE49-F238E27FC236}">
                <a16:creationId xmlns:a16="http://schemas.microsoft.com/office/drawing/2014/main" id="{DA07EEB0-5AD7-4244-9881-562E299218A5}"/>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6" name="矩形 15">
            <a:extLst>
              <a:ext uri="{FF2B5EF4-FFF2-40B4-BE49-F238E27FC236}">
                <a16:creationId xmlns:a16="http://schemas.microsoft.com/office/drawing/2014/main" id="{AA79A517-FE47-4D90-BAFB-44ED1092A750}"/>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17" name="cherry-blossom_120163">
            <a:extLst>
              <a:ext uri="{FF2B5EF4-FFF2-40B4-BE49-F238E27FC236}">
                <a16:creationId xmlns:a16="http://schemas.microsoft.com/office/drawing/2014/main" id="{901BCC58-C0BE-4F43-8CA5-265E032F048F}"/>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0" name="直接连接符 19">
            <a:extLst>
              <a:ext uri="{FF2B5EF4-FFF2-40B4-BE49-F238E27FC236}">
                <a16:creationId xmlns:a16="http://schemas.microsoft.com/office/drawing/2014/main" id="{E948CBBE-EA73-4EF8-B6D3-D5C17F6598CD}"/>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58F1137-76D8-4891-ABD6-122B03FDBA21}"/>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2" name="文本框 21">
            <a:extLst>
              <a:ext uri="{FF2B5EF4-FFF2-40B4-BE49-F238E27FC236}">
                <a16:creationId xmlns:a16="http://schemas.microsoft.com/office/drawing/2014/main" id="{7CAF3FC9-59A0-47B9-ABE3-84DF5A3931B0}"/>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24" name="矩形: 圆角 23">
            <a:extLst>
              <a:ext uri="{FF2B5EF4-FFF2-40B4-BE49-F238E27FC236}">
                <a16:creationId xmlns:a16="http://schemas.microsoft.com/office/drawing/2014/main" id="{17871500-175B-4044-AED7-C029C111A8CC}"/>
              </a:ext>
            </a:extLst>
          </p:cNvPr>
          <p:cNvSpPr/>
          <p:nvPr userDrawn="1"/>
        </p:nvSpPr>
        <p:spPr>
          <a:xfrm rot="16200000">
            <a:off x="6065479" y="-4989177"/>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5" name="矩形: 圆角 24">
            <a:extLst>
              <a:ext uri="{FF2B5EF4-FFF2-40B4-BE49-F238E27FC236}">
                <a16:creationId xmlns:a16="http://schemas.microsoft.com/office/drawing/2014/main" id="{C5F7A5A9-4650-4FC7-906A-3A920CF6838F}"/>
              </a:ext>
            </a:extLst>
          </p:cNvPr>
          <p:cNvSpPr/>
          <p:nvPr userDrawn="1"/>
        </p:nvSpPr>
        <p:spPr>
          <a:xfrm rot="16200000">
            <a:off x="6065479" y="-1919545"/>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542734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图模板演示2">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588000"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
        <p:nvSpPr>
          <p:cNvPr id="25" name="图片占位符 24">
            <a:extLst>
              <a:ext uri="{FF2B5EF4-FFF2-40B4-BE49-F238E27FC236}">
                <a16:creationId xmlns:a16="http://schemas.microsoft.com/office/drawing/2014/main" id="{4527C481-CBA2-4727-8D25-DC1041D06B78}"/>
              </a:ext>
            </a:extLst>
          </p:cNvPr>
          <p:cNvSpPr>
            <a:spLocks noGrp="1"/>
          </p:cNvSpPr>
          <p:nvPr>
            <p:ph type="pic" sz="quarter" idx="14"/>
          </p:nvPr>
        </p:nvSpPr>
        <p:spPr>
          <a:xfrm>
            <a:off x="0" y="1255793"/>
            <a:ext cx="12175423" cy="2589205"/>
          </a:xfrm>
          <a:prstGeom prst="rect">
            <a:avLst/>
          </a:prstGeom>
        </p:spPr>
        <p:txBody>
          <a:bodyPr/>
          <a:lstStyle/>
          <a:p>
            <a:endParaRPr lang="zh-CN" altLang="en-US"/>
          </a:p>
        </p:txBody>
      </p:sp>
      <p:sp>
        <p:nvSpPr>
          <p:cNvPr id="27" name="矩形: 圆角 26">
            <a:extLst>
              <a:ext uri="{FF2B5EF4-FFF2-40B4-BE49-F238E27FC236}">
                <a16:creationId xmlns:a16="http://schemas.microsoft.com/office/drawing/2014/main" id="{123DA849-756B-4A60-B4FB-1A984AA604E8}"/>
              </a:ext>
            </a:extLst>
          </p:cNvPr>
          <p:cNvSpPr/>
          <p:nvPr userDrawn="1"/>
        </p:nvSpPr>
        <p:spPr>
          <a:xfrm rot="16200000">
            <a:off x="6065479" y="-4989177"/>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28" name="矩形: 圆角 27">
            <a:extLst>
              <a:ext uri="{FF2B5EF4-FFF2-40B4-BE49-F238E27FC236}">
                <a16:creationId xmlns:a16="http://schemas.microsoft.com/office/drawing/2014/main" id="{9756DAC6-435B-469C-B4F3-A04754775C60}"/>
              </a:ext>
            </a:extLst>
          </p:cNvPr>
          <p:cNvSpPr/>
          <p:nvPr userDrawn="1"/>
        </p:nvSpPr>
        <p:spPr>
          <a:xfrm rot="16200000">
            <a:off x="6065480" y="-2222032"/>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Tree>
    <p:extLst>
      <p:ext uri="{BB962C8B-B14F-4D97-AF65-F5344CB8AC3E}">
        <p14:creationId xmlns:p14="http://schemas.microsoft.com/office/powerpoint/2010/main" val="2566910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图模板演示3">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BA4C82A6-C67D-4D22-9CDC-1D49A11484A7}"/>
              </a:ext>
            </a:extLst>
          </p:cNvPr>
          <p:cNvSpPr>
            <a:spLocks noGrp="1"/>
          </p:cNvSpPr>
          <p:nvPr>
            <p:ph type="pic" sz="quarter" idx="14"/>
          </p:nvPr>
        </p:nvSpPr>
        <p:spPr>
          <a:xfrm>
            <a:off x="660400" y="1250950"/>
            <a:ext cx="5647457" cy="2857500"/>
          </a:xfrm>
          <a:prstGeom prst="rect">
            <a:avLst/>
          </a:prstGeom>
        </p:spPr>
        <p:txBody>
          <a:bodyPr/>
          <a:lstStyle/>
          <a:p>
            <a:endParaRPr lang="zh-CN" altLang="en-US"/>
          </a:p>
        </p:txBody>
      </p:sp>
      <p:grpSp>
        <p:nvGrpSpPr>
          <p:cNvPr id="11" name="组合 10">
            <a:extLst>
              <a:ext uri="{FF2B5EF4-FFF2-40B4-BE49-F238E27FC236}">
                <a16:creationId xmlns:a16="http://schemas.microsoft.com/office/drawing/2014/main" id="{1B3F4EED-B5DA-4FD7-A66C-BF2C09A6A883}"/>
              </a:ext>
            </a:extLst>
          </p:cNvPr>
          <p:cNvGrpSpPr/>
          <p:nvPr userDrawn="1"/>
        </p:nvGrpSpPr>
        <p:grpSpPr>
          <a:xfrm>
            <a:off x="-450827" y="406152"/>
            <a:ext cx="1111227" cy="426823"/>
            <a:chOff x="-450827" y="406152"/>
            <a:chExt cx="1111227" cy="426823"/>
          </a:xfrm>
        </p:grpSpPr>
        <p:cxnSp>
          <p:nvCxnSpPr>
            <p:cNvPr id="12" name="直接连接符 11">
              <a:extLst>
                <a:ext uri="{FF2B5EF4-FFF2-40B4-BE49-F238E27FC236}">
                  <a16:creationId xmlns:a16="http://schemas.microsoft.com/office/drawing/2014/main" id="{EA2784E7-F319-49BB-9226-B07D63FD8232}"/>
                </a:ext>
              </a:extLst>
            </p:cNvPr>
            <p:cNvCxnSpPr>
              <a:cxnSpLocks/>
            </p:cNvCxnSpPr>
            <p:nvPr/>
          </p:nvCxnSpPr>
          <p:spPr>
            <a:xfrm>
              <a:off x="-412455" y="438800"/>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E3879C6-B8B4-49D0-9063-86145D8F934C}"/>
                </a:ext>
              </a:extLst>
            </p:cNvPr>
            <p:cNvCxnSpPr>
              <a:cxnSpLocks/>
            </p:cNvCxnSpPr>
            <p:nvPr/>
          </p:nvCxnSpPr>
          <p:spPr>
            <a:xfrm>
              <a:off x="-412455" y="519762"/>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677C88-AD06-4196-81A6-B8B030957D1D}"/>
                </a:ext>
              </a:extLst>
            </p:cNvPr>
            <p:cNvCxnSpPr>
              <a:cxnSpLocks/>
            </p:cNvCxnSpPr>
            <p:nvPr/>
          </p:nvCxnSpPr>
          <p:spPr>
            <a:xfrm>
              <a:off x="-412455" y="600724"/>
              <a:ext cx="1030695"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E5B3F14-B01D-4A11-8006-CE6B0438BA5B}"/>
                </a:ext>
              </a:extLst>
            </p:cNvPr>
            <p:cNvSpPr/>
            <p:nvPr/>
          </p:nvSpPr>
          <p:spPr>
            <a:xfrm>
              <a:off x="-450827" y="681688"/>
              <a:ext cx="1111227" cy="151287"/>
            </a:xfrm>
            <a:prstGeom prst="roundRect">
              <a:avLst>
                <a:gd name="adj" fmla="val 14948"/>
              </a:avLst>
            </a:pr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26BA4C7E-BA92-4CAB-B4F1-65E8513F4A95}"/>
                </a:ext>
              </a:extLst>
            </p:cNvPr>
            <p:cNvSpPr/>
            <p:nvPr/>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圆角 16">
              <a:extLst>
                <a:ext uri="{FF2B5EF4-FFF2-40B4-BE49-F238E27FC236}">
                  <a16:creationId xmlns:a16="http://schemas.microsoft.com/office/drawing/2014/main" id="{B1080E7A-9232-4BEF-8BEE-1A2A193E99DD}"/>
                </a:ext>
              </a:extLst>
            </p:cNvPr>
            <p:cNvSpPr/>
            <p:nvPr/>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占位符 9">
            <a:extLst>
              <a:ext uri="{FF2B5EF4-FFF2-40B4-BE49-F238E27FC236}">
                <a16:creationId xmlns:a16="http://schemas.microsoft.com/office/drawing/2014/main" id="{05CEBDFD-6F19-4A24-A6E1-3A94CFD13CD4}"/>
              </a:ext>
            </a:extLst>
          </p:cNvPr>
          <p:cNvSpPr>
            <a:spLocks noGrp="1"/>
          </p:cNvSpPr>
          <p:nvPr>
            <p:ph type="body" sz="quarter" idx="13"/>
          </p:nvPr>
        </p:nvSpPr>
        <p:spPr>
          <a:xfrm>
            <a:off x="928688" y="384462"/>
            <a:ext cx="5618656" cy="523220"/>
          </a:xfrm>
          <a:prstGeom prst="rect">
            <a:avLst/>
          </a:prstGeom>
          <a:noFill/>
        </p:spPr>
        <p:txBody>
          <a:bodyPr wrap="square" lIns="0" rtlCol="0">
            <a:spAutoFit/>
          </a:bodyPr>
          <a:lstStyle>
            <a:lvl1pPr>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a:lvl2pPr marL="457200" indent="0">
              <a:buNone/>
              <a:defRPr lang="zh-CN" altLang="en-US" dirty="0" smtClean="0"/>
            </a:lvl2pPr>
            <a:lvl3pPr>
              <a:defRPr lang="zh-CN" altLang="en-US" dirty="0" smtClean="0"/>
            </a:lvl3pPr>
            <a:lvl4pPr>
              <a:defRPr lang="zh-CN" altLang="en-US" dirty="0" smtClean="0"/>
            </a:lvl4pPr>
            <a:lvl5pPr>
              <a:defRPr lang="zh-CN" altLang="en-US" dirty="0"/>
            </a:lvl5pPr>
          </a:lstStyle>
          <a:p>
            <a:pPr marL="0" marR="0" lvl="0" indent="0" fontAlgn="auto">
              <a:lnSpc>
                <a:spcPct val="100000"/>
              </a:lnSpc>
              <a:spcBef>
                <a:spcPts val="0"/>
              </a:spcBef>
              <a:spcAft>
                <a:spcPts val="0"/>
              </a:spcAft>
              <a:buClrTx/>
              <a:buSzTx/>
              <a:buFontTx/>
              <a:buNone/>
              <a:tabLst/>
            </a:pPr>
            <a:r>
              <a:rPr lang="zh-CN" altLang="en-US" dirty="0"/>
              <a:t>编辑母版文本样式</a:t>
            </a:r>
          </a:p>
        </p:txBody>
      </p:sp>
      <p:sp>
        <p:nvSpPr>
          <p:cNvPr id="19" name="矩形 18">
            <a:extLst>
              <a:ext uri="{FF2B5EF4-FFF2-40B4-BE49-F238E27FC236}">
                <a16:creationId xmlns:a16="http://schemas.microsoft.com/office/drawing/2014/main" id="{EC248C8F-8CB3-4B36-BD30-DF6C338B9126}"/>
              </a:ext>
            </a:extLst>
          </p:cNvPr>
          <p:cNvSpPr/>
          <p:nvPr userDrawn="1"/>
        </p:nvSpPr>
        <p:spPr>
          <a:xfrm>
            <a:off x="9116505" y="449741"/>
            <a:ext cx="2402395" cy="339645"/>
          </a:xfrm>
          <a:prstGeom prst="rect">
            <a:avLst/>
          </a:prstGeom>
          <a:noFill/>
        </p:spPr>
        <p:txBody>
          <a:bodyPr wrap="square" lIns="90000" tIns="46800" rIns="90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icrosoft YaHei"/>
                <a:ea typeface="Microsoft YaHei"/>
                <a:cs typeface="+mn-cs"/>
                <a:sym typeface="方正正黑简体" panose="02000000000000000000" pitchFamily="2" charset="-122"/>
              </a:rPr>
              <a:t>创新</a:t>
            </a:r>
          </a:p>
        </p:txBody>
      </p:sp>
      <p:sp>
        <p:nvSpPr>
          <p:cNvPr id="20" name="cherry-blossom_120163">
            <a:extLst>
              <a:ext uri="{FF2B5EF4-FFF2-40B4-BE49-F238E27FC236}">
                <a16:creationId xmlns:a16="http://schemas.microsoft.com/office/drawing/2014/main" id="{74A970C4-58C2-4C24-BAF0-85E7D9767795}"/>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cxnSp>
        <p:nvCxnSpPr>
          <p:cNvPr id="21" name="直接连接符 20">
            <a:extLst>
              <a:ext uri="{FF2B5EF4-FFF2-40B4-BE49-F238E27FC236}">
                <a16:creationId xmlns:a16="http://schemas.microsoft.com/office/drawing/2014/main" id="{13B8E77E-C466-4F6D-AFC3-577946902484}"/>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40C6CC-B201-4681-9E19-1F2B1E4D762F}"/>
              </a:ext>
            </a:extLst>
          </p:cNvPr>
          <p:cNvSpPr txBox="1"/>
          <p:nvPr userDrawn="1"/>
        </p:nvSpPr>
        <p:spPr>
          <a:xfrm>
            <a:off x="8843645" y="6262913"/>
            <a:ext cx="2675255" cy="307777"/>
          </a:xfrm>
          <a:prstGeom prst="rect">
            <a:avLst/>
          </a:prstGeom>
          <a:noFill/>
        </p:spPr>
        <p:txBody>
          <a:bodyPr wrap="square" lIns="90000" rIns="90000" rtlCol="0">
            <a:spAutoFit/>
          </a:bodyPr>
          <a:lstStyle/>
          <a:p>
            <a:pPr lvl="0" algn="r">
              <a:defRPr/>
            </a:pPr>
            <a:r>
              <a:rPr lang="en-US" altLang="zh-CN" sz="1400" dirty="0">
                <a:solidFill>
                  <a:schemeClr val="accent1">
                    <a:alpha val="60000"/>
                  </a:schemeClr>
                </a:solidFill>
              </a:rPr>
              <a:t>http://www.gdut.edu.cn/</a:t>
            </a:r>
            <a:endParaRPr kumimoji="0" lang="zh-CN" altLang="en-US" sz="1400" b="0" i="0" u="none" strike="noStrike" kern="1200" cap="none" spc="0" normalizeH="0" baseline="0" noProof="0" dirty="0">
              <a:ln>
                <a:noFill/>
              </a:ln>
              <a:solidFill>
                <a:schemeClr val="accent1">
                  <a:alpha val="60000"/>
                </a:schemeClr>
              </a:solidFill>
              <a:effectLst/>
              <a:uLnTx/>
              <a:uFillTx/>
              <a:latin typeface="Arial" panose="020F0502020204030204"/>
              <a:ea typeface="Microsoft YaHei"/>
            </a:endParaRPr>
          </a:p>
        </p:txBody>
      </p:sp>
      <p:sp>
        <p:nvSpPr>
          <p:cNvPr id="23" name="文本框 22">
            <a:extLst>
              <a:ext uri="{FF2B5EF4-FFF2-40B4-BE49-F238E27FC236}">
                <a16:creationId xmlns:a16="http://schemas.microsoft.com/office/drawing/2014/main" id="{83CB359F-8D9C-44A5-AD81-EF3988C8EA29}"/>
              </a:ext>
            </a:extLst>
          </p:cNvPr>
          <p:cNvSpPr txBox="1"/>
          <p:nvPr userDrawn="1"/>
        </p:nvSpPr>
        <p:spPr>
          <a:xfrm>
            <a:off x="660400" y="6262913"/>
            <a:ext cx="2615552" cy="307777"/>
          </a:xfrm>
          <a:prstGeom prst="rect">
            <a:avLst/>
          </a:prstGeom>
          <a:noFill/>
        </p:spPr>
        <p:txBody>
          <a:bodyPr wrap="square" lIns="90000" rIns="90000" rtlCol="0">
            <a:spAutoFit/>
          </a:bodyPr>
          <a:lstStyle/>
          <a:p>
            <a:pPr lvl="0">
              <a:defRPr/>
            </a:pPr>
            <a:r>
              <a:rPr lang="zh-CN" altLang="en-US" sz="1400" dirty="0">
                <a:solidFill>
                  <a:schemeClr val="accent1">
                    <a:alpha val="60000"/>
                  </a:schemeClr>
                </a:solidFill>
              </a:rPr>
              <a:t>广东工业大学毕业论文答辩</a:t>
            </a:r>
          </a:p>
        </p:txBody>
      </p:sp>
    </p:spTree>
    <p:extLst>
      <p:ext uri="{BB962C8B-B14F-4D97-AF65-F5344CB8AC3E}">
        <p14:creationId xmlns:p14="http://schemas.microsoft.com/office/powerpoint/2010/main" val="93368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图片包含 户外, 天空&#10;&#10;描述已自动生成">
            <a:extLst>
              <a:ext uri="{FF2B5EF4-FFF2-40B4-BE49-F238E27FC236}">
                <a16:creationId xmlns:a16="http://schemas.microsoft.com/office/drawing/2014/main" id="{9D563F2B-04E9-449B-97E8-D0E0D5FAC10D}"/>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标题占位符 1">
            <a:extLst>
              <a:ext uri="{FF2B5EF4-FFF2-40B4-BE49-F238E27FC236}">
                <a16:creationId xmlns:a16="http://schemas.microsoft.com/office/drawing/2014/main" id="{7E557C1B-DEAC-4911-B544-8D4D8C0A760B}"/>
              </a:ext>
            </a:extLst>
          </p:cNvPr>
          <p:cNvSpPr>
            <a:spLocks noGrp="1"/>
          </p:cNvSpPr>
          <p:nvPr>
            <p:ph type="title"/>
          </p:nvPr>
        </p:nvSpPr>
        <p:spPr>
          <a:xfrm>
            <a:off x="1026808" y="287310"/>
            <a:ext cx="6056392" cy="523220"/>
          </a:xfrm>
          <a:prstGeom prst="rect">
            <a:avLst/>
          </a:prstGeom>
          <a:noFill/>
        </p:spPr>
        <p:txBody>
          <a:bodyPr vert="horz" wrap="square" lIns="0" tIns="45720" rIns="91440" bIns="45720" rtlCol="0">
            <a:spAutoFit/>
          </a:bodyPr>
          <a:lstStyle/>
          <a:p>
            <a:pPr marL="0" marR="0" lvl="0" indent="0" fontAlgn="auto">
              <a:lnSpc>
                <a:spcPct val="100000"/>
              </a:lnSpc>
              <a:spcBef>
                <a:spcPts val="0"/>
              </a:spcBef>
              <a:spcAft>
                <a:spcPts val="0"/>
              </a:spcAft>
              <a:buClrTx/>
              <a:buSzTx/>
              <a:buFontTx/>
              <a:tabLst/>
            </a:pPr>
            <a:r>
              <a:rPr lang="zh-CN" altLang="en-US" dirty="0"/>
              <a:t>单击此处编辑母版标题样式</a:t>
            </a:r>
          </a:p>
        </p:txBody>
      </p:sp>
      <p:cxnSp>
        <p:nvCxnSpPr>
          <p:cNvPr id="9" name="直接连接符 8">
            <a:extLst>
              <a:ext uri="{FF2B5EF4-FFF2-40B4-BE49-F238E27FC236}">
                <a16:creationId xmlns:a16="http://schemas.microsoft.com/office/drawing/2014/main" id="{2B488AF1-2777-46AC-898B-EFDB0CDCAA16}"/>
              </a:ext>
            </a:extLst>
          </p:cNvPr>
          <p:cNvCxnSpPr>
            <a:cxnSpLocks/>
          </p:cNvCxnSpPr>
          <p:nvPr userDrawn="1"/>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28A201D-21BE-4048-AB02-6090F752495C}"/>
              </a:ext>
            </a:extLst>
          </p:cNvPr>
          <p:cNvCxnSpPr>
            <a:cxnSpLocks/>
          </p:cNvCxnSpPr>
          <p:nvPr userDrawn="1"/>
        </p:nvCxnSpPr>
        <p:spPr>
          <a:xfrm>
            <a:off x="0" y="438800"/>
            <a:ext cx="618240"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BA89EFD-0900-490A-90B0-4914686623C7}"/>
              </a:ext>
            </a:extLst>
          </p:cNvPr>
          <p:cNvCxnSpPr>
            <a:cxnSpLocks/>
          </p:cNvCxnSpPr>
          <p:nvPr userDrawn="1"/>
        </p:nvCxnSpPr>
        <p:spPr>
          <a:xfrm>
            <a:off x="0" y="519762"/>
            <a:ext cx="618240"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8D80A5F-F282-45A0-8FB5-C2618444E5C7}"/>
              </a:ext>
            </a:extLst>
          </p:cNvPr>
          <p:cNvCxnSpPr>
            <a:cxnSpLocks/>
          </p:cNvCxnSpPr>
          <p:nvPr userDrawn="1"/>
        </p:nvCxnSpPr>
        <p:spPr>
          <a:xfrm>
            <a:off x="0" y="600724"/>
            <a:ext cx="618240"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3" name="任意多边形: 形状 12">
            <a:extLst>
              <a:ext uri="{FF2B5EF4-FFF2-40B4-BE49-F238E27FC236}">
                <a16:creationId xmlns:a16="http://schemas.microsoft.com/office/drawing/2014/main" id="{649FBF00-1844-4A34-B037-62FD93FD2EB8}"/>
              </a:ext>
            </a:extLst>
          </p:cNvPr>
          <p:cNvSpPr/>
          <p:nvPr userDrawn="1"/>
        </p:nvSpPr>
        <p:spPr>
          <a:xfrm>
            <a:off x="0" y="681688"/>
            <a:ext cx="660400" cy="151287"/>
          </a:xfrm>
          <a:custGeom>
            <a:avLst/>
            <a:gdLst>
              <a:gd name="connsiteX0" fmla="*/ 0 w 660400"/>
              <a:gd name="connsiteY0" fmla="*/ 0 h 151287"/>
              <a:gd name="connsiteX1" fmla="*/ 637786 w 660400"/>
              <a:gd name="connsiteY1" fmla="*/ 0 h 151287"/>
              <a:gd name="connsiteX2" fmla="*/ 660400 w 660400"/>
              <a:gd name="connsiteY2" fmla="*/ 22614 h 151287"/>
              <a:gd name="connsiteX3" fmla="*/ 660400 w 660400"/>
              <a:gd name="connsiteY3" fmla="*/ 128673 h 151287"/>
              <a:gd name="connsiteX4" fmla="*/ 637786 w 660400"/>
              <a:gd name="connsiteY4" fmla="*/ 151287 h 151287"/>
              <a:gd name="connsiteX5" fmla="*/ 0 w 660400"/>
              <a:gd name="connsiteY5" fmla="*/ 151287 h 15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400" h="151287">
                <a:moveTo>
                  <a:pt x="0" y="0"/>
                </a:moveTo>
                <a:lnTo>
                  <a:pt x="637786" y="0"/>
                </a:lnTo>
                <a:cubicBezTo>
                  <a:pt x="650275" y="0"/>
                  <a:pt x="660400" y="10125"/>
                  <a:pt x="660400" y="22614"/>
                </a:cubicBezTo>
                <a:lnTo>
                  <a:pt x="660400" y="128673"/>
                </a:lnTo>
                <a:cubicBezTo>
                  <a:pt x="660400" y="141162"/>
                  <a:pt x="650275" y="151287"/>
                  <a:pt x="637786" y="151287"/>
                </a:cubicBezTo>
                <a:lnTo>
                  <a:pt x="0" y="151287"/>
                </a:lnTo>
                <a:close/>
              </a:path>
            </a:pathLst>
          </a:custGeom>
          <a:gradFill>
            <a:gsLst>
              <a:gs pos="66000">
                <a:schemeClr val="accent1"/>
              </a:gs>
              <a:gs pos="66000">
                <a:schemeClr val="accent1">
                  <a:lumMod val="75000"/>
                </a:schemeClr>
              </a:gs>
            </a:gsLst>
            <a:lin ang="5400000" scaled="1"/>
          </a:gradFill>
          <a:ln w="25400">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圆角 13">
            <a:extLst>
              <a:ext uri="{FF2B5EF4-FFF2-40B4-BE49-F238E27FC236}">
                <a16:creationId xmlns:a16="http://schemas.microsoft.com/office/drawing/2014/main" id="{45CE3CB5-FAC5-448A-AA41-9959510E1896}"/>
              </a:ext>
            </a:extLst>
          </p:cNvPr>
          <p:cNvSpPr/>
          <p:nvPr userDrawn="1"/>
        </p:nvSpPr>
        <p:spPr>
          <a:xfrm flipV="1">
            <a:off x="606221"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圆角 14">
            <a:extLst>
              <a:ext uri="{FF2B5EF4-FFF2-40B4-BE49-F238E27FC236}">
                <a16:creationId xmlns:a16="http://schemas.microsoft.com/office/drawing/2014/main" id="{AF87EAFA-C599-4FA5-901A-918DD64FF8A4}"/>
              </a:ext>
            </a:extLst>
          </p:cNvPr>
          <p:cNvSpPr/>
          <p:nvPr userDrawn="1"/>
        </p:nvSpPr>
        <p:spPr>
          <a:xfrm flipV="1">
            <a:off x="182782" y="406152"/>
            <a:ext cx="28800" cy="324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0E4B94E-539C-44DA-B73A-4A3CA0D7BABF}"/>
              </a:ext>
            </a:extLst>
          </p:cNvPr>
          <p:cNvSpPr/>
          <p:nvPr userDrawn="1"/>
        </p:nvSpPr>
        <p:spPr>
          <a:xfrm>
            <a:off x="9116505" y="449741"/>
            <a:ext cx="2402395" cy="339645"/>
          </a:xfrm>
          <a:prstGeom prst="rect">
            <a:avLst/>
          </a:prstGeom>
          <a:noFill/>
        </p:spPr>
        <p:txBody>
          <a:bodyPr wrap="square" lIns="90000" tIns="46800" rIns="90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团结</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勤奋 </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求是 </a:t>
            </a:r>
            <a:r>
              <a:rPr kumimoji="0" lang="en-US" altLang="zh-CN"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 </a:t>
            </a:r>
            <a:r>
              <a:rPr kumimoji="0" lang="zh-CN" altLang="en-US" sz="1600" b="0" i="0" u="none" strike="noStrike" kern="1200" cap="none" spc="0" normalizeH="0" baseline="0" noProof="0" dirty="0">
                <a:ln>
                  <a:noFill/>
                </a:ln>
                <a:solidFill>
                  <a:schemeClr val="accent1">
                    <a:alpha val="60000"/>
                  </a:schemeClr>
                </a:solidFill>
                <a:effectLst/>
                <a:uLnTx/>
                <a:uFillTx/>
                <a:latin typeface="+mn-ea"/>
                <a:ea typeface="+mn-ea"/>
                <a:cs typeface="+mn-cs"/>
                <a:sym typeface="方正正黑简体" panose="02000000000000000000" pitchFamily="2" charset="-122"/>
              </a:rPr>
              <a:t>创新</a:t>
            </a:r>
          </a:p>
        </p:txBody>
      </p:sp>
      <p:sp>
        <p:nvSpPr>
          <p:cNvPr id="17" name="cherry-blossom_120163">
            <a:extLst>
              <a:ext uri="{FF2B5EF4-FFF2-40B4-BE49-F238E27FC236}">
                <a16:creationId xmlns:a16="http://schemas.microsoft.com/office/drawing/2014/main" id="{9D149FA0-2C44-4EDD-98DB-312649A19918}"/>
              </a:ext>
            </a:extLst>
          </p:cNvPr>
          <p:cNvSpPr>
            <a:spLocks noChangeAspect="1"/>
          </p:cNvSpPr>
          <p:nvPr userDrawn="1"/>
        </p:nvSpPr>
        <p:spPr bwMode="auto">
          <a:xfrm>
            <a:off x="8745324" y="506118"/>
            <a:ext cx="225994" cy="2268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606364" h="608768">
                <a:moveTo>
                  <a:pt x="303205" y="314262"/>
                </a:moveTo>
                <a:cubicBezTo>
                  <a:pt x="294416" y="314262"/>
                  <a:pt x="287296" y="321483"/>
                  <a:pt x="287296" y="330259"/>
                </a:cubicBezTo>
                <a:cubicBezTo>
                  <a:pt x="287296" y="339036"/>
                  <a:pt x="294416" y="346146"/>
                  <a:pt x="303205" y="346146"/>
                </a:cubicBezTo>
                <a:cubicBezTo>
                  <a:pt x="311994" y="346146"/>
                  <a:pt x="319225" y="339036"/>
                  <a:pt x="319225" y="330259"/>
                </a:cubicBezTo>
                <a:cubicBezTo>
                  <a:pt x="319225" y="321483"/>
                  <a:pt x="311994" y="314262"/>
                  <a:pt x="303205" y="314262"/>
                </a:cubicBezTo>
                <a:close/>
                <a:moveTo>
                  <a:pt x="303205" y="188057"/>
                </a:moveTo>
                <a:cubicBezTo>
                  <a:pt x="317445" y="188057"/>
                  <a:pt x="329015" y="199611"/>
                  <a:pt x="329015" y="213831"/>
                </a:cubicBezTo>
                <a:cubicBezTo>
                  <a:pt x="329015" y="223719"/>
                  <a:pt x="323341" y="232384"/>
                  <a:pt x="315109" y="236717"/>
                </a:cubicBezTo>
                <a:lnTo>
                  <a:pt x="315109" y="292376"/>
                </a:lnTo>
                <a:cubicBezTo>
                  <a:pt x="321561" y="294375"/>
                  <a:pt x="327346" y="298153"/>
                  <a:pt x="331908" y="302930"/>
                </a:cubicBezTo>
                <a:lnTo>
                  <a:pt x="387310" y="284932"/>
                </a:lnTo>
                <a:cubicBezTo>
                  <a:pt x="389090" y="272490"/>
                  <a:pt x="399770" y="262824"/>
                  <a:pt x="412787" y="262824"/>
                </a:cubicBezTo>
                <a:cubicBezTo>
                  <a:pt x="427027" y="262824"/>
                  <a:pt x="438597" y="274378"/>
                  <a:pt x="438597" y="288487"/>
                </a:cubicBezTo>
                <a:cubicBezTo>
                  <a:pt x="438597" y="302708"/>
                  <a:pt x="427027" y="314262"/>
                  <a:pt x="412787" y="314262"/>
                </a:cubicBezTo>
                <a:cubicBezTo>
                  <a:pt x="406001" y="314262"/>
                  <a:pt x="399882" y="311595"/>
                  <a:pt x="395209" y="307262"/>
                </a:cubicBezTo>
                <a:lnTo>
                  <a:pt x="342476" y="324371"/>
                </a:lnTo>
                <a:cubicBezTo>
                  <a:pt x="342810" y="326260"/>
                  <a:pt x="342921" y="328260"/>
                  <a:pt x="342921" y="330259"/>
                </a:cubicBezTo>
                <a:cubicBezTo>
                  <a:pt x="342921" y="339036"/>
                  <a:pt x="340029" y="347257"/>
                  <a:pt x="335134" y="353812"/>
                </a:cubicBezTo>
                <a:lnTo>
                  <a:pt x="370067" y="401916"/>
                </a:lnTo>
                <a:cubicBezTo>
                  <a:pt x="370957" y="401805"/>
                  <a:pt x="371847" y="401805"/>
                  <a:pt x="372848" y="401805"/>
                </a:cubicBezTo>
                <a:cubicBezTo>
                  <a:pt x="386977" y="401805"/>
                  <a:pt x="398547" y="413248"/>
                  <a:pt x="398547" y="427468"/>
                </a:cubicBezTo>
                <a:cubicBezTo>
                  <a:pt x="398547" y="441688"/>
                  <a:pt x="386977" y="453242"/>
                  <a:pt x="372848" y="453242"/>
                </a:cubicBezTo>
                <a:cubicBezTo>
                  <a:pt x="358608" y="453242"/>
                  <a:pt x="347038" y="441688"/>
                  <a:pt x="347038" y="427468"/>
                </a:cubicBezTo>
                <a:cubicBezTo>
                  <a:pt x="347038" y="422913"/>
                  <a:pt x="348261" y="418691"/>
                  <a:pt x="350264" y="415025"/>
                </a:cubicBezTo>
                <a:lnTo>
                  <a:pt x="315887" y="367810"/>
                </a:lnTo>
                <a:cubicBezTo>
                  <a:pt x="311882" y="369143"/>
                  <a:pt x="307655" y="369920"/>
                  <a:pt x="303205" y="369920"/>
                </a:cubicBezTo>
                <a:cubicBezTo>
                  <a:pt x="299645" y="369920"/>
                  <a:pt x="296085" y="369365"/>
                  <a:pt x="292747" y="368476"/>
                </a:cubicBezTo>
                <a:lnTo>
                  <a:pt x="257258" y="417247"/>
                </a:lnTo>
                <a:cubicBezTo>
                  <a:pt x="258705" y="420358"/>
                  <a:pt x="259372" y="423802"/>
                  <a:pt x="259372" y="427468"/>
                </a:cubicBezTo>
                <a:cubicBezTo>
                  <a:pt x="259372" y="441688"/>
                  <a:pt x="247913" y="453242"/>
                  <a:pt x="233673" y="453242"/>
                </a:cubicBezTo>
                <a:cubicBezTo>
                  <a:pt x="219433" y="453242"/>
                  <a:pt x="207863" y="441688"/>
                  <a:pt x="207863" y="427468"/>
                </a:cubicBezTo>
                <a:cubicBezTo>
                  <a:pt x="207863" y="413248"/>
                  <a:pt x="219433" y="401694"/>
                  <a:pt x="233673" y="401694"/>
                </a:cubicBezTo>
                <a:cubicBezTo>
                  <a:pt x="235453" y="401694"/>
                  <a:pt x="237122" y="401916"/>
                  <a:pt x="238791" y="402249"/>
                </a:cubicBezTo>
                <a:lnTo>
                  <a:pt x="272722" y="355589"/>
                </a:lnTo>
                <a:cubicBezTo>
                  <a:pt x="267048" y="348701"/>
                  <a:pt x="263488" y="339925"/>
                  <a:pt x="263488" y="330259"/>
                </a:cubicBezTo>
                <a:cubicBezTo>
                  <a:pt x="263488" y="328260"/>
                  <a:pt x="263711" y="326260"/>
                  <a:pt x="263933" y="324371"/>
                </a:cubicBezTo>
                <a:lnTo>
                  <a:pt x="209977" y="306929"/>
                </a:lnTo>
                <a:cubicBezTo>
                  <a:pt x="205304" y="311484"/>
                  <a:pt x="198963" y="314262"/>
                  <a:pt x="191843" y="314262"/>
                </a:cubicBezTo>
                <a:cubicBezTo>
                  <a:pt x="177714" y="314262"/>
                  <a:pt x="166144" y="302708"/>
                  <a:pt x="166144" y="288487"/>
                </a:cubicBezTo>
                <a:cubicBezTo>
                  <a:pt x="166144" y="274378"/>
                  <a:pt x="177714" y="262824"/>
                  <a:pt x="191843" y="262824"/>
                </a:cubicBezTo>
                <a:cubicBezTo>
                  <a:pt x="204637" y="262824"/>
                  <a:pt x="215317" y="272156"/>
                  <a:pt x="217319" y="284377"/>
                </a:cubicBezTo>
                <a:lnTo>
                  <a:pt x="274502" y="302930"/>
                </a:lnTo>
                <a:cubicBezTo>
                  <a:pt x="279063" y="298153"/>
                  <a:pt x="284849" y="294375"/>
                  <a:pt x="291301" y="292376"/>
                </a:cubicBezTo>
                <a:lnTo>
                  <a:pt x="291301" y="236717"/>
                </a:lnTo>
                <a:cubicBezTo>
                  <a:pt x="283068" y="232384"/>
                  <a:pt x="277395" y="223719"/>
                  <a:pt x="277395" y="213831"/>
                </a:cubicBezTo>
                <a:cubicBezTo>
                  <a:pt x="277395" y="199611"/>
                  <a:pt x="288965" y="188057"/>
                  <a:pt x="303205" y="188057"/>
                </a:cubicBezTo>
                <a:close/>
                <a:moveTo>
                  <a:pt x="291166" y="23995"/>
                </a:moveTo>
                <a:cubicBezTo>
                  <a:pt x="264575" y="25328"/>
                  <a:pt x="242546" y="31216"/>
                  <a:pt x="227193" y="41325"/>
                </a:cubicBezTo>
                <a:cubicBezTo>
                  <a:pt x="207834" y="53878"/>
                  <a:pt x="198488" y="72874"/>
                  <a:pt x="198488" y="99091"/>
                </a:cubicBezTo>
                <a:cubicBezTo>
                  <a:pt x="198488" y="123642"/>
                  <a:pt x="206832" y="155969"/>
                  <a:pt x="220851" y="185408"/>
                </a:cubicBezTo>
                <a:cubicBezTo>
                  <a:pt x="223298" y="190407"/>
                  <a:pt x="221852" y="196405"/>
                  <a:pt x="217402" y="199849"/>
                </a:cubicBezTo>
                <a:cubicBezTo>
                  <a:pt x="212951" y="203293"/>
                  <a:pt x="206721" y="203071"/>
                  <a:pt x="202493" y="199516"/>
                </a:cubicBezTo>
                <a:cubicBezTo>
                  <a:pt x="181020" y="181297"/>
                  <a:pt x="157434" y="167300"/>
                  <a:pt x="137518" y="160857"/>
                </a:cubicBezTo>
                <a:cubicBezTo>
                  <a:pt x="128618" y="157969"/>
                  <a:pt x="120051" y="156413"/>
                  <a:pt x="112040" y="156413"/>
                </a:cubicBezTo>
                <a:cubicBezTo>
                  <a:pt x="73100" y="156413"/>
                  <a:pt x="50292" y="191740"/>
                  <a:pt x="37386" y="225511"/>
                </a:cubicBezTo>
                <a:lnTo>
                  <a:pt x="83002" y="241508"/>
                </a:lnTo>
                <a:cubicBezTo>
                  <a:pt x="89232" y="243618"/>
                  <a:pt x="92459" y="250395"/>
                  <a:pt x="90345" y="256616"/>
                </a:cubicBezTo>
                <a:cubicBezTo>
                  <a:pt x="88565" y="261504"/>
                  <a:pt x="84003" y="264503"/>
                  <a:pt x="79108" y="264503"/>
                </a:cubicBezTo>
                <a:cubicBezTo>
                  <a:pt x="77773" y="264503"/>
                  <a:pt x="76437" y="264281"/>
                  <a:pt x="75214" y="263837"/>
                </a:cubicBezTo>
                <a:lnTo>
                  <a:pt x="30043" y="248062"/>
                </a:lnTo>
                <a:cubicBezTo>
                  <a:pt x="23033" y="273835"/>
                  <a:pt x="21921" y="296608"/>
                  <a:pt x="26705" y="314271"/>
                </a:cubicBezTo>
                <a:cubicBezTo>
                  <a:pt x="32824" y="336600"/>
                  <a:pt x="47844" y="351375"/>
                  <a:pt x="72877" y="359484"/>
                </a:cubicBezTo>
                <a:cubicBezTo>
                  <a:pt x="87897" y="364372"/>
                  <a:pt x="107701" y="367038"/>
                  <a:pt x="128729" y="367038"/>
                </a:cubicBezTo>
                <a:cubicBezTo>
                  <a:pt x="132623" y="367038"/>
                  <a:pt x="136628" y="366927"/>
                  <a:pt x="140634" y="366705"/>
                </a:cubicBezTo>
                <a:cubicBezTo>
                  <a:pt x="145974" y="366483"/>
                  <a:pt x="150758" y="369815"/>
                  <a:pt x="152427" y="374814"/>
                </a:cubicBezTo>
                <a:cubicBezTo>
                  <a:pt x="154096" y="379925"/>
                  <a:pt x="152204" y="385368"/>
                  <a:pt x="147865" y="388367"/>
                </a:cubicBezTo>
                <a:cubicBezTo>
                  <a:pt x="127616" y="402031"/>
                  <a:pt x="110594" y="417695"/>
                  <a:pt x="99913" y="432359"/>
                </a:cubicBezTo>
                <a:cubicBezTo>
                  <a:pt x="84448" y="453577"/>
                  <a:pt x="80888" y="474350"/>
                  <a:pt x="89121" y="495902"/>
                </a:cubicBezTo>
                <a:cubicBezTo>
                  <a:pt x="95574" y="512787"/>
                  <a:pt x="109481" y="530117"/>
                  <a:pt x="129619" y="546558"/>
                </a:cubicBezTo>
                <a:lnTo>
                  <a:pt x="157434" y="508455"/>
                </a:lnTo>
                <a:cubicBezTo>
                  <a:pt x="161216" y="503122"/>
                  <a:pt x="168671" y="502011"/>
                  <a:pt x="174011" y="505788"/>
                </a:cubicBezTo>
                <a:cubicBezTo>
                  <a:pt x="179240" y="509677"/>
                  <a:pt x="180464" y="517120"/>
                  <a:pt x="176570" y="522341"/>
                </a:cubicBezTo>
                <a:lnTo>
                  <a:pt x="148755" y="560666"/>
                </a:lnTo>
                <a:cubicBezTo>
                  <a:pt x="173010" y="576663"/>
                  <a:pt x="195818" y="585106"/>
                  <a:pt x="215288" y="585106"/>
                </a:cubicBezTo>
                <a:cubicBezTo>
                  <a:pt x="236872" y="585106"/>
                  <a:pt x="254451" y="575219"/>
                  <a:pt x="269137" y="555112"/>
                </a:cubicBezTo>
                <a:cubicBezTo>
                  <a:pt x="280152" y="540004"/>
                  <a:pt x="289942" y="518341"/>
                  <a:pt x="296729" y="494124"/>
                </a:cubicBezTo>
                <a:cubicBezTo>
                  <a:pt x="298175" y="489014"/>
                  <a:pt x="302848" y="485459"/>
                  <a:pt x="308077" y="485459"/>
                </a:cubicBezTo>
                <a:cubicBezTo>
                  <a:pt x="313418" y="485459"/>
                  <a:pt x="318091" y="489014"/>
                  <a:pt x="319537" y="494124"/>
                </a:cubicBezTo>
                <a:cubicBezTo>
                  <a:pt x="326324" y="518341"/>
                  <a:pt x="336114" y="540004"/>
                  <a:pt x="347129" y="555112"/>
                </a:cubicBezTo>
                <a:cubicBezTo>
                  <a:pt x="361815" y="575219"/>
                  <a:pt x="379394" y="585106"/>
                  <a:pt x="400867" y="585106"/>
                </a:cubicBezTo>
                <a:cubicBezTo>
                  <a:pt x="419558" y="585106"/>
                  <a:pt x="441142" y="577441"/>
                  <a:pt x="464173" y="562777"/>
                </a:cubicBezTo>
                <a:lnTo>
                  <a:pt x="434689" y="522341"/>
                </a:lnTo>
                <a:cubicBezTo>
                  <a:pt x="430795" y="517120"/>
                  <a:pt x="432019" y="509677"/>
                  <a:pt x="437360" y="505788"/>
                </a:cubicBezTo>
                <a:cubicBezTo>
                  <a:pt x="442589" y="502011"/>
                  <a:pt x="450043" y="503122"/>
                  <a:pt x="453937" y="508455"/>
                </a:cubicBezTo>
                <a:lnTo>
                  <a:pt x="483532" y="549113"/>
                </a:lnTo>
                <a:cubicBezTo>
                  <a:pt x="505338" y="531894"/>
                  <a:pt x="520358" y="513676"/>
                  <a:pt x="527145" y="495902"/>
                </a:cubicBezTo>
                <a:cubicBezTo>
                  <a:pt x="535378" y="474350"/>
                  <a:pt x="531818" y="453577"/>
                  <a:pt x="516353" y="432359"/>
                </a:cubicBezTo>
                <a:cubicBezTo>
                  <a:pt x="505783" y="417806"/>
                  <a:pt x="488872" y="402253"/>
                  <a:pt x="468846" y="388701"/>
                </a:cubicBezTo>
                <a:cubicBezTo>
                  <a:pt x="464507" y="385701"/>
                  <a:pt x="462615" y="380369"/>
                  <a:pt x="464173" y="375370"/>
                </a:cubicBezTo>
                <a:cubicBezTo>
                  <a:pt x="465730" y="370371"/>
                  <a:pt x="470292" y="367038"/>
                  <a:pt x="475521" y="367038"/>
                </a:cubicBezTo>
                <a:lnTo>
                  <a:pt x="475632" y="367038"/>
                </a:lnTo>
                <a:cubicBezTo>
                  <a:pt x="497328" y="367149"/>
                  <a:pt x="518022" y="364483"/>
                  <a:pt x="533487" y="359484"/>
                </a:cubicBezTo>
                <a:cubicBezTo>
                  <a:pt x="558520" y="351375"/>
                  <a:pt x="573540" y="336600"/>
                  <a:pt x="579659" y="314271"/>
                </a:cubicBezTo>
                <a:cubicBezTo>
                  <a:pt x="584443" y="296719"/>
                  <a:pt x="583331" y="274390"/>
                  <a:pt x="576544" y="248951"/>
                </a:cubicBezTo>
                <a:lnTo>
                  <a:pt x="534043" y="263837"/>
                </a:lnTo>
                <a:cubicBezTo>
                  <a:pt x="532708" y="264281"/>
                  <a:pt x="531373" y="264503"/>
                  <a:pt x="530149" y="264503"/>
                </a:cubicBezTo>
                <a:cubicBezTo>
                  <a:pt x="525254" y="264503"/>
                  <a:pt x="520692" y="261504"/>
                  <a:pt x="518912" y="256616"/>
                </a:cubicBezTo>
                <a:cubicBezTo>
                  <a:pt x="516798" y="250395"/>
                  <a:pt x="520025" y="243618"/>
                  <a:pt x="526144" y="241508"/>
                </a:cubicBezTo>
                <a:lnTo>
                  <a:pt x="569312" y="226399"/>
                </a:lnTo>
                <a:cubicBezTo>
                  <a:pt x="556406" y="192295"/>
                  <a:pt x="533598" y="156413"/>
                  <a:pt x="494324" y="156413"/>
                </a:cubicBezTo>
                <a:cubicBezTo>
                  <a:pt x="486313" y="156413"/>
                  <a:pt x="477746" y="157969"/>
                  <a:pt x="468846" y="160857"/>
                </a:cubicBezTo>
                <a:cubicBezTo>
                  <a:pt x="448819" y="167300"/>
                  <a:pt x="425010" y="181520"/>
                  <a:pt x="403537" y="199849"/>
                </a:cubicBezTo>
                <a:cubicBezTo>
                  <a:pt x="399198" y="203515"/>
                  <a:pt x="392968" y="203626"/>
                  <a:pt x="388628" y="200182"/>
                </a:cubicBezTo>
                <a:cubicBezTo>
                  <a:pt x="384178" y="196850"/>
                  <a:pt x="382732" y="190740"/>
                  <a:pt x="385068" y="185741"/>
                </a:cubicBezTo>
                <a:cubicBezTo>
                  <a:pt x="399198" y="156191"/>
                  <a:pt x="407654" y="123753"/>
                  <a:pt x="407654" y="99091"/>
                </a:cubicBezTo>
                <a:cubicBezTo>
                  <a:pt x="407654" y="72874"/>
                  <a:pt x="398308" y="53878"/>
                  <a:pt x="378949" y="41325"/>
                </a:cubicBezTo>
                <a:cubicBezTo>
                  <a:pt x="363484" y="31216"/>
                  <a:pt x="341566" y="25328"/>
                  <a:pt x="314975" y="23995"/>
                </a:cubicBezTo>
                <a:lnTo>
                  <a:pt x="314975" y="70542"/>
                </a:lnTo>
                <a:cubicBezTo>
                  <a:pt x="314975" y="77096"/>
                  <a:pt x="309635" y="82317"/>
                  <a:pt x="303071" y="82317"/>
                </a:cubicBezTo>
                <a:cubicBezTo>
                  <a:pt x="296506" y="82317"/>
                  <a:pt x="291166" y="77096"/>
                  <a:pt x="291166" y="70542"/>
                </a:cubicBezTo>
                <a:close/>
                <a:moveTo>
                  <a:pt x="303071" y="0"/>
                </a:moveTo>
                <a:cubicBezTo>
                  <a:pt x="340231" y="0"/>
                  <a:pt x="370160" y="7221"/>
                  <a:pt x="391966" y="21440"/>
                </a:cubicBezTo>
                <a:cubicBezTo>
                  <a:pt x="417778" y="38326"/>
                  <a:pt x="431352" y="65209"/>
                  <a:pt x="431352" y="99091"/>
                </a:cubicBezTo>
                <a:cubicBezTo>
                  <a:pt x="431352" y="116310"/>
                  <a:pt x="427903" y="136751"/>
                  <a:pt x="421561" y="157413"/>
                </a:cubicBezTo>
                <a:cubicBezTo>
                  <a:pt x="435246" y="148970"/>
                  <a:pt x="448930" y="142305"/>
                  <a:pt x="461503" y="138306"/>
                </a:cubicBezTo>
                <a:cubicBezTo>
                  <a:pt x="472740" y="134640"/>
                  <a:pt x="483866" y="132751"/>
                  <a:pt x="494324" y="132751"/>
                </a:cubicBezTo>
                <a:cubicBezTo>
                  <a:pt x="518689" y="132751"/>
                  <a:pt x="540274" y="142527"/>
                  <a:pt x="558409" y="161746"/>
                </a:cubicBezTo>
                <a:cubicBezTo>
                  <a:pt x="573651" y="178076"/>
                  <a:pt x="586223" y="200849"/>
                  <a:pt x="595569" y="229510"/>
                </a:cubicBezTo>
                <a:cubicBezTo>
                  <a:pt x="607029" y="264836"/>
                  <a:pt x="609365" y="295386"/>
                  <a:pt x="602578" y="320492"/>
                </a:cubicBezTo>
                <a:cubicBezTo>
                  <a:pt x="594456" y="350264"/>
                  <a:pt x="573095" y="371482"/>
                  <a:pt x="540830" y="382035"/>
                </a:cubicBezTo>
                <a:cubicBezTo>
                  <a:pt x="531039" y="385146"/>
                  <a:pt x="520025" y="387479"/>
                  <a:pt x="508009" y="388923"/>
                </a:cubicBezTo>
                <a:cubicBezTo>
                  <a:pt x="519023" y="398587"/>
                  <a:pt x="528480" y="408697"/>
                  <a:pt x="535601" y="418361"/>
                </a:cubicBezTo>
                <a:cubicBezTo>
                  <a:pt x="555516" y="445800"/>
                  <a:pt x="560300" y="475572"/>
                  <a:pt x="549286" y="504344"/>
                </a:cubicBezTo>
                <a:cubicBezTo>
                  <a:pt x="540051" y="528673"/>
                  <a:pt x="520136" y="552001"/>
                  <a:pt x="490096" y="573886"/>
                </a:cubicBezTo>
                <a:cubicBezTo>
                  <a:pt x="458165" y="596993"/>
                  <a:pt x="428125" y="608768"/>
                  <a:pt x="400867" y="608768"/>
                </a:cubicBezTo>
                <a:cubicBezTo>
                  <a:pt x="371717" y="608768"/>
                  <a:pt x="347129" y="595437"/>
                  <a:pt x="327881" y="568998"/>
                </a:cubicBezTo>
                <a:cubicBezTo>
                  <a:pt x="320650" y="559111"/>
                  <a:pt x="313974" y="546891"/>
                  <a:pt x="308077" y="533227"/>
                </a:cubicBezTo>
                <a:cubicBezTo>
                  <a:pt x="302292" y="546891"/>
                  <a:pt x="295505" y="559111"/>
                  <a:pt x="288273" y="568998"/>
                </a:cubicBezTo>
                <a:cubicBezTo>
                  <a:pt x="269137" y="595437"/>
                  <a:pt x="244549" y="608768"/>
                  <a:pt x="215288" y="608768"/>
                </a:cubicBezTo>
                <a:cubicBezTo>
                  <a:pt x="188141" y="608768"/>
                  <a:pt x="158101" y="596993"/>
                  <a:pt x="126170" y="573886"/>
                </a:cubicBezTo>
                <a:cubicBezTo>
                  <a:pt x="96130" y="552001"/>
                  <a:pt x="76215" y="528673"/>
                  <a:pt x="66981" y="504344"/>
                </a:cubicBezTo>
                <a:cubicBezTo>
                  <a:pt x="55966" y="475572"/>
                  <a:pt x="60750" y="445800"/>
                  <a:pt x="80665" y="418361"/>
                </a:cubicBezTo>
                <a:cubicBezTo>
                  <a:pt x="87563" y="408919"/>
                  <a:pt x="96575" y="399254"/>
                  <a:pt x="107256" y="389811"/>
                </a:cubicBezTo>
                <a:cubicBezTo>
                  <a:pt x="91791" y="388589"/>
                  <a:pt x="77661" y="385923"/>
                  <a:pt x="65534" y="382035"/>
                </a:cubicBezTo>
                <a:cubicBezTo>
                  <a:pt x="33269" y="371482"/>
                  <a:pt x="11908" y="350264"/>
                  <a:pt x="3786" y="320492"/>
                </a:cubicBezTo>
                <a:cubicBezTo>
                  <a:pt x="-3001" y="295386"/>
                  <a:pt x="-665" y="264836"/>
                  <a:pt x="10795" y="229510"/>
                </a:cubicBezTo>
                <a:cubicBezTo>
                  <a:pt x="20141" y="200849"/>
                  <a:pt x="32713" y="178076"/>
                  <a:pt x="47955" y="161746"/>
                </a:cubicBezTo>
                <a:cubicBezTo>
                  <a:pt x="66090" y="142527"/>
                  <a:pt x="87675" y="132751"/>
                  <a:pt x="112040" y="132751"/>
                </a:cubicBezTo>
                <a:cubicBezTo>
                  <a:pt x="122498" y="132751"/>
                  <a:pt x="133624" y="134640"/>
                  <a:pt x="144861" y="138306"/>
                </a:cubicBezTo>
                <a:cubicBezTo>
                  <a:pt x="157322" y="142305"/>
                  <a:pt x="170896" y="148859"/>
                  <a:pt x="184581" y="157191"/>
                </a:cubicBezTo>
                <a:cubicBezTo>
                  <a:pt x="178239" y="136640"/>
                  <a:pt x="174679" y="116310"/>
                  <a:pt x="174679" y="99091"/>
                </a:cubicBezTo>
                <a:cubicBezTo>
                  <a:pt x="174679" y="65209"/>
                  <a:pt x="188363" y="38326"/>
                  <a:pt x="214175" y="21440"/>
                </a:cubicBezTo>
                <a:cubicBezTo>
                  <a:pt x="235982" y="7221"/>
                  <a:pt x="265910" y="0"/>
                  <a:pt x="303071" y="0"/>
                </a:cubicBezTo>
                <a:close/>
              </a:path>
            </a:pathLst>
          </a:custGeom>
          <a:solidFill>
            <a:schemeClr val="accent1">
              <a:alpha val="60000"/>
            </a:schemeClr>
          </a:solidFill>
          <a:ln>
            <a:noFill/>
          </a:ln>
        </p:spPr>
      </p:sp>
      <p:sp>
        <p:nvSpPr>
          <p:cNvPr id="18" name="页脚占位符 2">
            <a:extLst>
              <a:ext uri="{FF2B5EF4-FFF2-40B4-BE49-F238E27FC236}">
                <a16:creationId xmlns:a16="http://schemas.microsoft.com/office/drawing/2014/main" id="{35FE8878-7BC7-4586-8FC3-E16A22A43B0E}"/>
              </a:ext>
            </a:extLst>
          </p:cNvPr>
          <p:cNvSpPr>
            <a:spLocks noGrp="1"/>
          </p:cNvSpPr>
          <p:nvPr>
            <p:ph type="ftr" sz="quarter" idx="3"/>
          </p:nvPr>
        </p:nvSpPr>
        <p:spPr>
          <a:xfrm>
            <a:off x="673100" y="6235899"/>
            <a:ext cx="2928056" cy="365125"/>
          </a:xfrm>
          <a:prstGeom prst="rect">
            <a:avLst/>
          </a:prstGeom>
        </p:spPr>
        <p:txBody>
          <a:bodyPr vert="horz" lIns="91440" tIns="45720" rIns="91440" bIns="45720" rtlCol="0" anchor="ctr"/>
          <a:lstStyle>
            <a:lvl1pPr algn="l">
              <a:defRPr sz="1400">
                <a:solidFill>
                  <a:schemeClr val="accent1">
                    <a:alpha val="60000"/>
                  </a:schemeClr>
                </a:solidFill>
                <a:latin typeface="+mn-ea"/>
                <a:ea typeface="+mn-ea"/>
              </a:defRPr>
            </a:lvl1pPr>
          </a:lstStyle>
          <a:p>
            <a:r>
              <a:rPr lang="zh-CN" altLang="en-US" dirty="0"/>
              <a:t>广东工业大学毕业论文答辩</a:t>
            </a:r>
          </a:p>
        </p:txBody>
      </p:sp>
      <p:sp>
        <p:nvSpPr>
          <p:cNvPr id="19" name="文本占位符 3">
            <a:extLst>
              <a:ext uri="{FF2B5EF4-FFF2-40B4-BE49-F238E27FC236}">
                <a16:creationId xmlns:a16="http://schemas.microsoft.com/office/drawing/2014/main" id="{09B3D53F-A659-4161-8820-C5659C741329}"/>
              </a:ext>
            </a:extLst>
          </p:cNvPr>
          <p:cNvSpPr>
            <a:spLocks noGrp="1"/>
          </p:cNvSpPr>
          <p:nvPr>
            <p:ph type="body" idx="1"/>
          </p:nvPr>
        </p:nvSpPr>
        <p:spPr>
          <a:xfrm>
            <a:off x="660400" y="947055"/>
            <a:ext cx="10858500" cy="519909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1" name="灯片编号占位符 5">
            <a:extLst>
              <a:ext uri="{FF2B5EF4-FFF2-40B4-BE49-F238E27FC236}">
                <a16:creationId xmlns:a16="http://schemas.microsoft.com/office/drawing/2014/main" id="{8E3887BE-1CC3-4059-B450-11C4EB5D029B}"/>
              </a:ext>
            </a:extLst>
          </p:cNvPr>
          <p:cNvSpPr>
            <a:spLocks noGrp="1"/>
          </p:cNvSpPr>
          <p:nvPr>
            <p:ph type="sldNum" sz="quarter" idx="4"/>
          </p:nvPr>
        </p:nvSpPr>
        <p:spPr>
          <a:xfrm>
            <a:off x="8971318" y="6249049"/>
            <a:ext cx="2532060" cy="365125"/>
          </a:xfrm>
          <a:prstGeom prst="rect">
            <a:avLst/>
          </a:prstGeom>
        </p:spPr>
        <p:txBody>
          <a:bodyPr vert="horz" lIns="91440" tIns="45720" rIns="91440" bIns="45720" rtlCol="0" anchor="ctr"/>
          <a:lstStyle>
            <a:lvl1pPr algn="r">
              <a:defRPr sz="1400">
                <a:solidFill>
                  <a:schemeClr val="accent1">
                    <a:alpha val="60000"/>
                  </a:schemeClr>
                </a:solidFill>
                <a:latin typeface="+mn-lt"/>
                <a:ea typeface="+mn-ea"/>
              </a:defRPr>
            </a:lvl1pPr>
          </a:lstStyle>
          <a:p>
            <a:r>
              <a:rPr lang="en-US" altLang="zh-CN" dirty="0"/>
              <a:t>http://www.gdut.edu.cn/</a:t>
            </a:r>
          </a:p>
        </p:txBody>
      </p:sp>
    </p:spTree>
    <p:extLst>
      <p:ext uri="{BB962C8B-B14F-4D97-AF65-F5344CB8AC3E}">
        <p14:creationId xmlns:p14="http://schemas.microsoft.com/office/powerpoint/2010/main" val="2668921664"/>
      </p:ext>
    </p:extLst>
  </p:cSld>
  <p:clrMap bg1="lt1" tx1="dk1" bg2="lt2" tx2="dk2" accent1="accent1" accent2="accent2" accent3="accent3" accent4="accent4" accent5="accent5" accent6="accent6" hlink="hlink" folHlink="folHlink"/>
  <p:sldLayoutIdLst>
    <p:sldLayoutId id="2147483703" r:id="rId1"/>
    <p:sldLayoutId id="2147483663" r:id="rId2"/>
    <p:sldLayoutId id="2147483662" r:id="rId3"/>
    <p:sldLayoutId id="2147483666" r:id="rId4"/>
    <p:sldLayoutId id="2147483705" r:id="rId5"/>
    <p:sldLayoutId id="2147483718" r:id="rId6"/>
    <p:sldLayoutId id="2147483706" r:id="rId7"/>
    <p:sldLayoutId id="2147483710" r:id="rId8"/>
    <p:sldLayoutId id="2147483711" r:id="rId9"/>
    <p:sldLayoutId id="2147483712" r:id="rId10"/>
    <p:sldLayoutId id="2147483713" r:id="rId11"/>
    <p:sldLayoutId id="2147483714" r:id="rId12"/>
    <p:sldLayoutId id="2147483707" r:id="rId13"/>
    <p:sldLayoutId id="2147483715" r:id="rId14"/>
    <p:sldLayoutId id="2147483716" r:id="rId15"/>
    <p:sldLayoutId id="2147483717" r:id="rId16"/>
    <p:sldLayoutId id="2147483708" r:id="rId17"/>
    <p:sldLayoutId id="2147483709" r:id="rId18"/>
  </p:sldLayoutIdLst>
  <p:txStyles>
    <p:titleStyle>
      <a:lvl1pPr algn="l" defTabSz="914400" rtl="0" eaLnBrk="1" latinLnBrk="0" hangingPunct="1">
        <a:lnSpc>
          <a:spcPct val="90000"/>
        </a:lnSpc>
        <a:spcBef>
          <a:spcPct val="0"/>
        </a:spcBef>
        <a:buNone/>
        <a:defRPr kumimoji="0" lang="zh-CN" altLang="en-US" sz="2800" b="1" i="0" u="none" strike="noStrike" kern="1200" cap="none" spc="300" normalizeH="0" baseline="0" dirty="0">
          <a:ln>
            <a:noFill/>
          </a:ln>
          <a:solidFill>
            <a:schemeClr val="accent1"/>
          </a:solidFill>
          <a:effectLst/>
          <a:uLnTx/>
          <a:uFillTx/>
          <a:latin typeface="+mj-e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000" kern="1200" dirty="0">
          <a:solidFill>
            <a:schemeClr val="accent1">
              <a:lumMod val="7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75000"/>
            </a:schemeClr>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75000"/>
            </a:schemeClr>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75000"/>
            </a:schemeClr>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2000" kern="1200" dirty="0">
          <a:solidFill>
            <a:schemeClr val="accent1">
              <a:lumMod val="75000"/>
            </a:schemeClr>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20" userDrawn="1">
          <p15:clr>
            <a:srgbClr val="F26B43"/>
          </p15:clr>
        </p15:guide>
        <p15:guide id="4" orient="horz" pos="584"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320975"/>
      </p:ext>
    </p:extLst>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hyperlink" Target="http://www.rapidesign.c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1.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notesSlide" Target="../notesSlides/notesSlide2.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5.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1.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3.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955E35EC-8F5C-4600-A333-29F7042E6151}"/>
              </a:ext>
            </a:extLst>
          </p:cNvPr>
          <p:cNvSpPr>
            <a:spLocks noGrp="1"/>
          </p:cNvSpPr>
          <p:nvPr>
            <p:ph type="title"/>
          </p:nvPr>
        </p:nvSpPr>
        <p:spPr>
          <a:xfrm>
            <a:off x="1088571" y="2116299"/>
            <a:ext cx="10014858" cy="757130"/>
          </a:xfrm>
        </p:spPr>
        <p:txBody>
          <a:bodyPr/>
          <a:lstStyle/>
          <a:p>
            <a:r>
              <a:rPr lang="zh-CN" altLang="en-US" dirty="0"/>
              <a:t>毕业论文答辩</a:t>
            </a:r>
            <a:r>
              <a:rPr lang="en-US" altLang="zh-CN" dirty="0"/>
              <a:t>PPT</a:t>
            </a:r>
            <a:r>
              <a:rPr lang="zh-CN" altLang="en-US" dirty="0"/>
              <a:t>模板</a:t>
            </a:r>
          </a:p>
        </p:txBody>
      </p:sp>
      <p:sp>
        <p:nvSpPr>
          <p:cNvPr id="17" name="文本占位符 16">
            <a:extLst>
              <a:ext uri="{FF2B5EF4-FFF2-40B4-BE49-F238E27FC236}">
                <a16:creationId xmlns:a16="http://schemas.microsoft.com/office/drawing/2014/main" id="{7F562C5C-6732-4CA3-A7CF-FE86081AFFFE}"/>
              </a:ext>
            </a:extLst>
          </p:cNvPr>
          <p:cNvSpPr>
            <a:spLocks noGrp="1"/>
          </p:cNvSpPr>
          <p:nvPr>
            <p:ph type="body" sz="quarter" idx="10"/>
          </p:nvPr>
        </p:nvSpPr>
        <p:spPr>
          <a:xfrm>
            <a:off x="2283125" y="1318096"/>
            <a:ext cx="7625750" cy="757130"/>
          </a:xfrm>
        </p:spPr>
        <p:txBody>
          <a:bodyPr/>
          <a:lstStyle/>
          <a:p>
            <a:pPr marL="0" indent="0">
              <a:buNone/>
            </a:pPr>
            <a:r>
              <a:rPr lang="zh-CN" altLang="en-US" dirty="0"/>
              <a:t>毕业课题</a:t>
            </a:r>
          </a:p>
        </p:txBody>
      </p:sp>
      <p:sp>
        <p:nvSpPr>
          <p:cNvPr id="18" name="文本占位符 17">
            <a:extLst>
              <a:ext uri="{FF2B5EF4-FFF2-40B4-BE49-F238E27FC236}">
                <a16:creationId xmlns:a16="http://schemas.microsoft.com/office/drawing/2014/main" id="{E67A6991-8409-4F02-864F-D2B17737E77F}"/>
              </a:ext>
            </a:extLst>
          </p:cNvPr>
          <p:cNvSpPr>
            <a:spLocks noGrp="1"/>
          </p:cNvSpPr>
          <p:nvPr>
            <p:ph type="body" sz="quarter" idx="12"/>
          </p:nvPr>
        </p:nvSpPr>
        <p:spPr/>
        <p:txBody>
          <a:bodyPr/>
          <a:lstStyle/>
          <a:p>
            <a:r>
              <a:rPr lang="en-US" altLang="zh-CN" dirty="0"/>
              <a:t>PPT TEMPLATE FOR GRADUATION THESIS DEFENSE</a:t>
            </a:r>
          </a:p>
        </p:txBody>
      </p:sp>
      <p:sp>
        <p:nvSpPr>
          <p:cNvPr id="19" name="文本占位符 18">
            <a:extLst>
              <a:ext uri="{FF2B5EF4-FFF2-40B4-BE49-F238E27FC236}">
                <a16:creationId xmlns:a16="http://schemas.microsoft.com/office/drawing/2014/main" id="{F96030DC-BA6F-4478-96EE-380572762488}"/>
              </a:ext>
            </a:extLst>
          </p:cNvPr>
          <p:cNvSpPr>
            <a:spLocks noGrp="1"/>
          </p:cNvSpPr>
          <p:nvPr>
            <p:ph type="body" sz="quarter" idx="21"/>
          </p:nvPr>
        </p:nvSpPr>
        <p:spPr/>
        <p:txBody>
          <a:bodyPr/>
          <a:lstStyle/>
          <a:p>
            <a:r>
              <a:rPr lang="zh-CN" altLang="en-US" dirty="0"/>
              <a:t>答辩人   </a:t>
            </a:r>
            <a:r>
              <a:rPr lang="en-US" altLang="zh-CN" dirty="0"/>
              <a:t>|   </a:t>
            </a:r>
            <a:r>
              <a:rPr lang="zh-CN" altLang="en-US" dirty="0"/>
              <a:t>万戈</a:t>
            </a:r>
          </a:p>
        </p:txBody>
      </p:sp>
      <p:sp>
        <p:nvSpPr>
          <p:cNvPr id="44" name="文本占位符 43">
            <a:extLst>
              <a:ext uri="{FF2B5EF4-FFF2-40B4-BE49-F238E27FC236}">
                <a16:creationId xmlns:a16="http://schemas.microsoft.com/office/drawing/2014/main" id="{C3121089-95FE-41C0-A8E4-1946F3B8D5AA}"/>
              </a:ext>
            </a:extLst>
          </p:cNvPr>
          <p:cNvSpPr>
            <a:spLocks noGrp="1"/>
          </p:cNvSpPr>
          <p:nvPr>
            <p:ph type="body" sz="quarter" idx="22"/>
          </p:nvPr>
        </p:nvSpPr>
        <p:spPr/>
        <p:txBody>
          <a:bodyPr/>
          <a:lstStyle/>
          <a:p>
            <a:r>
              <a:rPr lang="zh-CN" altLang="en-US" dirty="0"/>
              <a:t>指导老师    </a:t>
            </a:r>
            <a:r>
              <a:rPr lang="en-US" altLang="zh-CN" dirty="0"/>
              <a:t>|   XXX</a:t>
            </a:r>
          </a:p>
        </p:txBody>
      </p:sp>
    </p:spTree>
    <p:extLst>
      <p:ext uri="{BB962C8B-B14F-4D97-AF65-F5344CB8AC3E}">
        <p14:creationId xmlns:p14="http://schemas.microsoft.com/office/powerpoint/2010/main" val="4257545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F68CF48-71F5-4FC8-A136-784C94BF9210}"/>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流程图</a:t>
            </a:r>
            <a:r>
              <a:rPr lang="en-US" altLang="zh-CN" dirty="0">
                <a:sym typeface="方正大标宋简体" panose="02010601030101010101" pitchFamily="2" charset="-122"/>
              </a:rPr>
              <a:t>2</a:t>
            </a:r>
          </a:p>
        </p:txBody>
      </p:sp>
      <p:sp>
        <p:nvSpPr>
          <p:cNvPr id="66" name="文本框 65">
            <a:extLst>
              <a:ext uri="{FF2B5EF4-FFF2-40B4-BE49-F238E27FC236}">
                <a16:creationId xmlns:a16="http://schemas.microsoft.com/office/drawing/2014/main" id="{AF7EDA03-271A-41A2-8272-53C0F4A22488}"/>
              </a:ext>
            </a:extLst>
          </p:cNvPr>
          <p:cNvSpPr txBox="1"/>
          <p:nvPr/>
        </p:nvSpPr>
        <p:spPr>
          <a:xfrm>
            <a:off x="3822558" y="3074429"/>
            <a:ext cx="1801868" cy="523220"/>
          </a:xfrm>
          <a:prstGeom prst="rect">
            <a:avLst/>
          </a:prstGeom>
          <a:noFill/>
        </p:spPr>
        <p:txBody>
          <a:bodyPr wrap="square" rtlCol="0">
            <a:spAutoFit/>
          </a:bodyPr>
          <a:lstStyle/>
          <a:p>
            <a:pPr algn="ctr"/>
            <a:r>
              <a:rPr lang="zh-CN" altLang="en-US" sz="2800" dirty="0">
                <a:solidFill>
                  <a:schemeClr val="accent1">
                    <a:lumMod val="50000"/>
                  </a:schemeClr>
                </a:solidFill>
              </a:rPr>
              <a:t>输入标题</a:t>
            </a:r>
          </a:p>
        </p:txBody>
      </p:sp>
      <p:sp>
        <p:nvSpPr>
          <p:cNvPr id="67" name="文本框 66">
            <a:extLst>
              <a:ext uri="{FF2B5EF4-FFF2-40B4-BE49-F238E27FC236}">
                <a16:creationId xmlns:a16="http://schemas.microsoft.com/office/drawing/2014/main" id="{BEA62676-2F28-44A5-A0F0-64CF80AFB6A2}"/>
              </a:ext>
            </a:extLst>
          </p:cNvPr>
          <p:cNvSpPr txBox="1"/>
          <p:nvPr/>
        </p:nvSpPr>
        <p:spPr>
          <a:xfrm>
            <a:off x="3551463" y="3907018"/>
            <a:ext cx="2344059" cy="1704954"/>
          </a:xfrm>
          <a:prstGeom prst="rect">
            <a:avLst/>
          </a:prstGeom>
          <a:noFill/>
        </p:spPr>
        <p:txBody>
          <a:bodyPr wrap="square" lIns="0" rIns="0" rtlCol="0">
            <a:spAutoFit/>
          </a:bodyPr>
          <a:lstStyle/>
          <a:p>
            <a:pPr algn="ctr">
              <a:lnSpc>
                <a:spcPct val="150000"/>
              </a:lnSpc>
            </a:pPr>
            <a:r>
              <a:rPr lang="zh-CN" altLang="en-US" dirty="0">
                <a:solidFill>
                  <a:schemeClr val="accent1">
                    <a:lumMod val="50000"/>
                  </a:schemeClr>
                </a:solidFill>
              </a:rPr>
              <a:t>请在这里输入你的内容请在这里输入你的内容</a:t>
            </a:r>
          </a:p>
          <a:p>
            <a:pPr algn="ctr">
              <a:lnSpc>
                <a:spcPct val="150000"/>
              </a:lnSpc>
            </a:pPr>
            <a:r>
              <a:rPr lang="zh-CN" altLang="en-US" dirty="0">
                <a:solidFill>
                  <a:schemeClr val="accent1">
                    <a:lumMod val="50000"/>
                  </a:schemeClr>
                </a:solidFill>
              </a:rPr>
              <a:t>请在这里输入你的内容</a:t>
            </a:r>
          </a:p>
          <a:p>
            <a:pPr algn="ctr">
              <a:lnSpc>
                <a:spcPct val="150000"/>
              </a:lnSpc>
            </a:pPr>
            <a:r>
              <a:rPr lang="zh-CN" altLang="en-US" dirty="0">
                <a:solidFill>
                  <a:schemeClr val="accent1">
                    <a:lumMod val="50000"/>
                  </a:schemeClr>
                </a:solidFill>
              </a:rPr>
              <a:t>请在这里输入你的内容</a:t>
            </a:r>
          </a:p>
        </p:txBody>
      </p:sp>
      <p:cxnSp>
        <p:nvCxnSpPr>
          <p:cNvPr id="68" name="直接连接符 67">
            <a:extLst>
              <a:ext uri="{FF2B5EF4-FFF2-40B4-BE49-F238E27FC236}">
                <a16:creationId xmlns:a16="http://schemas.microsoft.com/office/drawing/2014/main" id="{D160FFA1-8D58-4556-AEFC-C7813F8F7E14}"/>
              </a:ext>
            </a:extLst>
          </p:cNvPr>
          <p:cNvCxnSpPr>
            <a:cxnSpLocks/>
          </p:cNvCxnSpPr>
          <p:nvPr/>
        </p:nvCxnSpPr>
        <p:spPr>
          <a:xfrm>
            <a:off x="4397081" y="3739844"/>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9F62881E-22DC-4B8D-AAB7-996FEB2236D2}"/>
              </a:ext>
            </a:extLst>
          </p:cNvPr>
          <p:cNvGrpSpPr/>
          <p:nvPr/>
        </p:nvGrpSpPr>
        <p:grpSpPr>
          <a:xfrm>
            <a:off x="3657826" y="1575178"/>
            <a:ext cx="2131332" cy="1278563"/>
            <a:chOff x="3653053" y="1575178"/>
            <a:chExt cx="2131332" cy="1278563"/>
          </a:xfrm>
        </p:grpSpPr>
        <p:sp>
          <p:nvSpPr>
            <p:cNvPr id="40" name="任意多边形: 形状 39">
              <a:extLst>
                <a:ext uri="{FF2B5EF4-FFF2-40B4-BE49-F238E27FC236}">
                  <a16:creationId xmlns:a16="http://schemas.microsoft.com/office/drawing/2014/main" id="{8B047DC5-0316-4C46-A050-CA070A4AB7E7}"/>
                </a:ext>
              </a:extLst>
            </p:cNvPr>
            <p:cNvSpPr/>
            <p:nvPr/>
          </p:nvSpPr>
          <p:spPr>
            <a:xfrm>
              <a:off x="3653053" y="1575178"/>
              <a:ext cx="2131332" cy="1278563"/>
            </a:xfrm>
            <a:custGeom>
              <a:avLst/>
              <a:gdLst>
                <a:gd name="connsiteX0" fmla="*/ 494244 w 2131332"/>
                <a:gd name="connsiteY0" fmla="*/ 671946 h 1278563"/>
                <a:gd name="connsiteX1" fmla="*/ 2119190 w 2131332"/>
                <a:gd name="connsiteY1" fmla="*/ 671946 h 1278563"/>
                <a:gd name="connsiteX2" fmla="*/ 2111635 w 2131332"/>
                <a:gd name="connsiteY2" fmla="*/ 690194 h 1278563"/>
                <a:gd name="connsiteX3" fmla="*/ 1544354 w 2131332"/>
                <a:gd name="connsiteY3" fmla="*/ 1257475 h 1278563"/>
                <a:gd name="connsiteX4" fmla="*/ 1493443 w 2131332"/>
                <a:gd name="connsiteY4" fmla="*/ 1278563 h 1278563"/>
                <a:gd name="connsiteX5" fmla="*/ 72142 w 2131332"/>
                <a:gd name="connsiteY5" fmla="*/ 1278563 h 1278563"/>
                <a:gd name="connsiteX6" fmla="*/ 21231 w 2131332"/>
                <a:gd name="connsiteY6" fmla="*/ 1155651 h 1278563"/>
                <a:gd name="connsiteX7" fmla="*/ 486689 w 2131332"/>
                <a:gd name="connsiteY7" fmla="*/ 690194 h 1278563"/>
                <a:gd name="connsiteX8" fmla="*/ 72142 w 2131332"/>
                <a:gd name="connsiteY8" fmla="*/ 0 h 1278563"/>
                <a:gd name="connsiteX9" fmla="*/ 1493443 w 2131332"/>
                <a:gd name="connsiteY9" fmla="*/ 0 h 1278563"/>
                <a:gd name="connsiteX10" fmla="*/ 1544354 w 2131332"/>
                <a:gd name="connsiteY10" fmla="*/ 21088 h 1278563"/>
                <a:gd name="connsiteX11" fmla="*/ 2111635 w 2131332"/>
                <a:gd name="connsiteY11" fmla="*/ 588370 h 1278563"/>
                <a:gd name="connsiteX12" fmla="*/ 2131332 w 2131332"/>
                <a:gd name="connsiteY12" fmla="*/ 635946 h 1278563"/>
                <a:gd name="connsiteX13" fmla="*/ 506386 w 2131332"/>
                <a:gd name="connsiteY13" fmla="*/ 635946 h 1278563"/>
                <a:gd name="connsiteX14" fmla="*/ 486689 w 2131332"/>
                <a:gd name="connsiteY14" fmla="*/ 588370 h 1278563"/>
                <a:gd name="connsiteX15" fmla="*/ 21231 w 2131332"/>
                <a:gd name="connsiteY15" fmla="*/ 122912 h 1278563"/>
                <a:gd name="connsiteX16" fmla="*/ 72142 w 2131332"/>
                <a:gd name="connsiteY16" fmla="*/ 0 h 127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1332" h="1278563">
                  <a:moveTo>
                    <a:pt x="494244" y="671946"/>
                  </a:moveTo>
                  <a:lnTo>
                    <a:pt x="2119190" y="671946"/>
                  </a:lnTo>
                  <a:lnTo>
                    <a:pt x="2111635" y="690194"/>
                  </a:lnTo>
                  <a:lnTo>
                    <a:pt x="1544354" y="1257475"/>
                  </a:lnTo>
                  <a:cubicBezTo>
                    <a:pt x="1530858" y="1270971"/>
                    <a:pt x="1512529" y="1278563"/>
                    <a:pt x="1493443" y="1278563"/>
                  </a:cubicBezTo>
                  <a:lnTo>
                    <a:pt x="72142" y="1278563"/>
                  </a:lnTo>
                  <a:cubicBezTo>
                    <a:pt x="8002" y="1278563"/>
                    <a:pt x="-24124" y="1201006"/>
                    <a:pt x="21231" y="1155651"/>
                  </a:cubicBezTo>
                  <a:lnTo>
                    <a:pt x="486689" y="690194"/>
                  </a:lnTo>
                  <a:close/>
                  <a:moveTo>
                    <a:pt x="72142" y="0"/>
                  </a:moveTo>
                  <a:lnTo>
                    <a:pt x="1493443" y="0"/>
                  </a:lnTo>
                  <a:cubicBezTo>
                    <a:pt x="1512529" y="0"/>
                    <a:pt x="1530858" y="7592"/>
                    <a:pt x="1544354" y="21088"/>
                  </a:cubicBezTo>
                  <a:lnTo>
                    <a:pt x="2111635" y="588370"/>
                  </a:lnTo>
                  <a:lnTo>
                    <a:pt x="2131332" y="635946"/>
                  </a:lnTo>
                  <a:lnTo>
                    <a:pt x="506386" y="635946"/>
                  </a:lnTo>
                  <a:lnTo>
                    <a:pt x="486689" y="588370"/>
                  </a:lnTo>
                  <a:lnTo>
                    <a:pt x="21231" y="122912"/>
                  </a:lnTo>
                  <a:cubicBezTo>
                    <a:pt x="-24124" y="77557"/>
                    <a:pt x="8001" y="0"/>
                    <a:pt x="721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200" dirty="0"/>
            </a:p>
          </p:txBody>
        </p:sp>
        <p:sp>
          <p:nvSpPr>
            <p:cNvPr id="92" name="文本框 91">
              <a:extLst>
                <a:ext uri="{FF2B5EF4-FFF2-40B4-BE49-F238E27FC236}">
                  <a16:creationId xmlns:a16="http://schemas.microsoft.com/office/drawing/2014/main" id="{6AEA0F15-17EC-4B9D-8662-36A80EA22F11}"/>
                </a:ext>
              </a:extLst>
            </p:cNvPr>
            <p:cNvSpPr txBox="1"/>
            <p:nvPr/>
          </p:nvSpPr>
          <p:spPr>
            <a:xfrm>
              <a:off x="4153262" y="1663986"/>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STEP</a:t>
              </a:r>
              <a:endParaRPr lang="zh-CN" altLang="en-US" sz="2400" b="1" dirty="0">
                <a:solidFill>
                  <a:schemeClr val="bg1"/>
                </a:solidFill>
                <a:latin typeface="+mn-ea"/>
                <a:sym typeface="Impact" panose="020B0806030902050204" pitchFamily="34" charset="0"/>
              </a:endParaRPr>
            </a:p>
          </p:txBody>
        </p:sp>
        <p:sp>
          <p:nvSpPr>
            <p:cNvPr id="95" name="文本框 94">
              <a:extLst>
                <a:ext uri="{FF2B5EF4-FFF2-40B4-BE49-F238E27FC236}">
                  <a16:creationId xmlns:a16="http://schemas.microsoft.com/office/drawing/2014/main" id="{4D9CD9E6-62FF-4559-A98E-DA993D27031C}"/>
                </a:ext>
              </a:extLst>
            </p:cNvPr>
            <p:cNvSpPr txBox="1"/>
            <p:nvPr/>
          </p:nvSpPr>
          <p:spPr>
            <a:xfrm>
              <a:off x="4153262" y="2304634"/>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02</a:t>
              </a:r>
              <a:endParaRPr lang="zh-CN" altLang="en-US" sz="2400" b="1" dirty="0">
                <a:solidFill>
                  <a:schemeClr val="bg1"/>
                </a:solidFill>
                <a:latin typeface="+mn-ea"/>
                <a:sym typeface="Impact" panose="020B0806030902050204" pitchFamily="34" charset="0"/>
              </a:endParaRPr>
            </a:p>
          </p:txBody>
        </p:sp>
      </p:grpSp>
      <p:sp>
        <p:nvSpPr>
          <p:cNvPr id="52" name="文本框 51">
            <a:extLst>
              <a:ext uri="{FF2B5EF4-FFF2-40B4-BE49-F238E27FC236}">
                <a16:creationId xmlns:a16="http://schemas.microsoft.com/office/drawing/2014/main" id="{D831DF80-2F10-44F4-AC9D-3979D193945B}"/>
              </a:ext>
            </a:extLst>
          </p:cNvPr>
          <p:cNvSpPr txBox="1"/>
          <p:nvPr/>
        </p:nvSpPr>
        <p:spPr>
          <a:xfrm>
            <a:off x="1167123" y="3080753"/>
            <a:ext cx="1801868" cy="523220"/>
          </a:xfrm>
          <a:prstGeom prst="rect">
            <a:avLst/>
          </a:prstGeom>
          <a:noFill/>
        </p:spPr>
        <p:txBody>
          <a:bodyPr wrap="square" rtlCol="0">
            <a:spAutoFit/>
          </a:bodyPr>
          <a:lstStyle/>
          <a:p>
            <a:pPr algn="ctr"/>
            <a:r>
              <a:rPr lang="zh-CN" altLang="en-US" sz="2800" dirty="0">
                <a:solidFill>
                  <a:schemeClr val="accent1">
                    <a:lumMod val="50000"/>
                  </a:schemeClr>
                </a:solidFill>
              </a:rPr>
              <a:t>输入标题</a:t>
            </a:r>
          </a:p>
        </p:txBody>
      </p:sp>
      <p:sp>
        <p:nvSpPr>
          <p:cNvPr id="53" name="文本框 52">
            <a:extLst>
              <a:ext uri="{FF2B5EF4-FFF2-40B4-BE49-F238E27FC236}">
                <a16:creationId xmlns:a16="http://schemas.microsoft.com/office/drawing/2014/main" id="{79225959-DC83-491C-B652-88A47EDD2151}"/>
              </a:ext>
            </a:extLst>
          </p:cNvPr>
          <p:cNvSpPr txBox="1"/>
          <p:nvPr/>
        </p:nvSpPr>
        <p:spPr>
          <a:xfrm>
            <a:off x="896028" y="3903856"/>
            <a:ext cx="2344059" cy="1704954"/>
          </a:xfrm>
          <a:prstGeom prst="rect">
            <a:avLst/>
          </a:prstGeom>
          <a:noFill/>
        </p:spPr>
        <p:txBody>
          <a:bodyPr wrap="square" lIns="0" rIns="0" rtlCol="0">
            <a:spAutoFit/>
          </a:bodyPr>
          <a:lstStyle/>
          <a:p>
            <a:pPr algn="ctr">
              <a:lnSpc>
                <a:spcPct val="150000"/>
              </a:lnSpc>
            </a:pPr>
            <a:r>
              <a:rPr lang="zh-CN" altLang="en-US" dirty="0">
                <a:solidFill>
                  <a:schemeClr val="accent1">
                    <a:lumMod val="50000"/>
                  </a:schemeClr>
                </a:solidFill>
              </a:rPr>
              <a:t>请在这里输入你的内容请在这里输入你的内容</a:t>
            </a:r>
          </a:p>
          <a:p>
            <a:pPr algn="ctr">
              <a:lnSpc>
                <a:spcPct val="150000"/>
              </a:lnSpc>
            </a:pPr>
            <a:r>
              <a:rPr lang="zh-CN" altLang="en-US" dirty="0">
                <a:solidFill>
                  <a:schemeClr val="accent1">
                    <a:lumMod val="50000"/>
                  </a:schemeClr>
                </a:solidFill>
              </a:rPr>
              <a:t>请在这里输入你的内容</a:t>
            </a:r>
          </a:p>
          <a:p>
            <a:pPr algn="ctr">
              <a:lnSpc>
                <a:spcPct val="150000"/>
              </a:lnSpc>
            </a:pPr>
            <a:r>
              <a:rPr lang="zh-CN" altLang="en-US" dirty="0">
                <a:solidFill>
                  <a:schemeClr val="accent1">
                    <a:lumMod val="50000"/>
                  </a:schemeClr>
                </a:solidFill>
              </a:rPr>
              <a:t>请在这里输入你的内容</a:t>
            </a:r>
          </a:p>
        </p:txBody>
      </p:sp>
      <p:cxnSp>
        <p:nvCxnSpPr>
          <p:cNvPr id="54" name="直接连接符 53">
            <a:extLst>
              <a:ext uri="{FF2B5EF4-FFF2-40B4-BE49-F238E27FC236}">
                <a16:creationId xmlns:a16="http://schemas.microsoft.com/office/drawing/2014/main" id="{5E05B21B-E935-4886-84A7-095885FADA37}"/>
              </a:ext>
            </a:extLst>
          </p:cNvPr>
          <p:cNvCxnSpPr>
            <a:cxnSpLocks/>
          </p:cNvCxnSpPr>
          <p:nvPr/>
        </p:nvCxnSpPr>
        <p:spPr>
          <a:xfrm>
            <a:off x="1741646" y="3746168"/>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91232702-E300-49AE-A4DB-E8CB7E9A4E44}"/>
              </a:ext>
            </a:extLst>
          </p:cNvPr>
          <p:cNvGrpSpPr/>
          <p:nvPr/>
        </p:nvGrpSpPr>
        <p:grpSpPr>
          <a:xfrm>
            <a:off x="1003700" y="1581502"/>
            <a:ext cx="2128714" cy="1278563"/>
            <a:chOff x="896028" y="1581502"/>
            <a:chExt cx="2128714" cy="1278563"/>
          </a:xfrm>
        </p:grpSpPr>
        <p:sp>
          <p:nvSpPr>
            <p:cNvPr id="39" name="任意多边形: 形状 38">
              <a:extLst>
                <a:ext uri="{FF2B5EF4-FFF2-40B4-BE49-F238E27FC236}">
                  <a16:creationId xmlns:a16="http://schemas.microsoft.com/office/drawing/2014/main" id="{64FF5D7E-0AC3-4396-B13F-43279B249FD3}"/>
                </a:ext>
              </a:extLst>
            </p:cNvPr>
            <p:cNvSpPr/>
            <p:nvPr/>
          </p:nvSpPr>
          <p:spPr>
            <a:xfrm>
              <a:off x="896028" y="1581502"/>
              <a:ext cx="2128714" cy="1278563"/>
            </a:xfrm>
            <a:custGeom>
              <a:avLst/>
              <a:gdLst>
                <a:gd name="connsiteX0" fmla="*/ 496862 w 2128714"/>
                <a:gd name="connsiteY0" fmla="*/ 665622 h 1278563"/>
                <a:gd name="connsiteX1" fmla="*/ 2121808 w 2128714"/>
                <a:gd name="connsiteY1" fmla="*/ 665622 h 1278563"/>
                <a:gd name="connsiteX2" fmla="*/ 2111635 w 2128714"/>
                <a:gd name="connsiteY2" fmla="*/ 690194 h 1278563"/>
                <a:gd name="connsiteX3" fmla="*/ 1544354 w 2128714"/>
                <a:gd name="connsiteY3" fmla="*/ 1257475 h 1278563"/>
                <a:gd name="connsiteX4" fmla="*/ 1493443 w 2128714"/>
                <a:gd name="connsiteY4" fmla="*/ 1278563 h 1278563"/>
                <a:gd name="connsiteX5" fmla="*/ 72143 w 2128714"/>
                <a:gd name="connsiteY5" fmla="*/ 1278563 h 1278563"/>
                <a:gd name="connsiteX6" fmla="*/ 21231 w 2128714"/>
                <a:gd name="connsiteY6" fmla="*/ 1155651 h 1278563"/>
                <a:gd name="connsiteX7" fmla="*/ 486689 w 2128714"/>
                <a:gd name="connsiteY7" fmla="*/ 690194 h 1278563"/>
                <a:gd name="connsiteX8" fmla="*/ 72142 w 2128714"/>
                <a:gd name="connsiteY8" fmla="*/ 0 h 1278563"/>
                <a:gd name="connsiteX9" fmla="*/ 1493443 w 2128714"/>
                <a:gd name="connsiteY9" fmla="*/ 0 h 1278563"/>
                <a:gd name="connsiteX10" fmla="*/ 1544354 w 2128714"/>
                <a:gd name="connsiteY10" fmla="*/ 21089 h 1278563"/>
                <a:gd name="connsiteX11" fmla="*/ 2111635 w 2128714"/>
                <a:gd name="connsiteY11" fmla="*/ 588370 h 1278563"/>
                <a:gd name="connsiteX12" fmla="*/ 2128714 w 2128714"/>
                <a:gd name="connsiteY12" fmla="*/ 629622 h 1278563"/>
                <a:gd name="connsiteX13" fmla="*/ 503767 w 2128714"/>
                <a:gd name="connsiteY13" fmla="*/ 629622 h 1278563"/>
                <a:gd name="connsiteX14" fmla="*/ 486689 w 2128714"/>
                <a:gd name="connsiteY14" fmla="*/ 588370 h 1278563"/>
                <a:gd name="connsiteX15" fmla="*/ 21231 w 2128714"/>
                <a:gd name="connsiteY15" fmla="*/ 122912 h 1278563"/>
                <a:gd name="connsiteX16" fmla="*/ 72142 w 2128714"/>
                <a:gd name="connsiteY16" fmla="*/ 0 h 127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714" h="1278563">
                  <a:moveTo>
                    <a:pt x="496862" y="665622"/>
                  </a:moveTo>
                  <a:lnTo>
                    <a:pt x="2121808" y="665622"/>
                  </a:lnTo>
                  <a:lnTo>
                    <a:pt x="2111635" y="690194"/>
                  </a:lnTo>
                  <a:lnTo>
                    <a:pt x="1544354" y="1257475"/>
                  </a:lnTo>
                  <a:cubicBezTo>
                    <a:pt x="1530858" y="1270971"/>
                    <a:pt x="1512530" y="1278563"/>
                    <a:pt x="1493443" y="1278563"/>
                  </a:cubicBezTo>
                  <a:lnTo>
                    <a:pt x="72143" y="1278563"/>
                  </a:lnTo>
                  <a:cubicBezTo>
                    <a:pt x="8002" y="1278563"/>
                    <a:pt x="-24124" y="1201006"/>
                    <a:pt x="21231" y="1155651"/>
                  </a:cubicBezTo>
                  <a:lnTo>
                    <a:pt x="486689" y="690194"/>
                  </a:lnTo>
                  <a:close/>
                  <a:moveTo>
                    <a:pt x="72142" y="0"/>
                  </a:moveTo>
                  <a:lnTo>
                    <a:pt x="1493443" y="0"/>
                  </a:lnTo>
                  <a:cubicBezTo>
                    <a:pt x="1512530" y="0"/>
                    <a:pt x="1530858" y="7592"/>
                    <a:pt x="1544354" y="21089"/>
                  </a:cubicBezTo>
                  <a:lnTo>
                    <a:pt x="2111635" y="588370"/>
                  </a:lnTo>
                  <a:lnTo>
                    <a:pt x="2128714" y="629622"/>
                  </a:lnTo>
                  <a:lnTo>
                    <a:pt x="503767" y="629622"/>
                  </a:lnTo>
                  <a:lnTo>
                    <a:pt x="486689" y="588370"/>
                  </a:lnTo>
                  <a:lnTo>
                    <a:pt x="21231" y="122912"/>
                  </a:lnTo>
                  <a:cubicBezTo>
                    <a:pt x="-24124" y="77557"/>
                    <a:pt x="8002" y="0"/>
                    <a:pt x="721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200" dirty="0"/>
            </a:p>
          </p:txBody>
        </p:sp>
        <p:sp>
          <p:nvSpPr>
            <p:cNvPr id="96" name="文本框 95">
              <a:extLst>
                <a:ext uri="{FF2B5EF4-FFF2-40B4-BE49-F238E27FC236}">
                  <a16:creationId xmlns:a16="http://schemas.microsoft.com/office/drawing/2014/main" id="{50E28436-0D7C-4FA3-896A-73C80082965F}"/>
                </a:ext>
              </a:extLst>
            </p:cNvPr>
            <p:cNvSpPr txBox="1"/>
            <p:nvPr/>
          </p:nvSpPr>
          <p:spPr>
            <a:xfrm>
              <a:off x="1418266" y="1670310"/>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STEP</a:t>
              </a:r>
              <a:endParaRPr lang="zh-CN" altLang="en-US" sz="2400" b="1" dirty="0">
                <a:solidFill>
                  <a:schemeClr val="bg1"/>
                </a:solidFill>
                <a:latin typeface="+mn-ea"/>
                <a:sym typeface="Impact" panose="020B0806030902050204" pitchFamily="34" charset="0"/>
              </a:endParaRPr>
            </a:p>
          </p:txBody>
        </p:sp>
        <p:sp>
          <p:nvSpPr>
            <p:cNvPr id="97" name="文本框 96">
              <a:extLst>
                <a:ext uri="{FF2B5EF4-FFF2-40B4-BE49-F238E27FC236}">
                  <a16:creationId xmlns:a16="http://schemas.microsoft.com/office/drawing/2014/main" id="{663ED5E2-5458-4B71-BA96-6D22839AD995}"/>
                </a:ext>
              </a:extLst>
            </p:cNvPr>
            <p:cNvSpPr txBox="1"/>
            <p:nvPr/>
          </p:nvSpPr>
          <p:spPr>
            <a:xfrm>
              <a:off x="1418266" y="2309412"/>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01</a:t>
              </a:r>
              <a:endParaRPr lang="zh-CN" altLang="en-US" sz="2400" b="1" dirty="0">
                <a:solidFill>
                  <a:schemeClr val="bg1"/>
                </a:solidFill>
                <a:latin typeface="+mn-ea"/>
                <a:sym typeface="Impact" panose="020B0806030902050204" pitchFamily="34" charset="0"/>
              </a:endParaRPr>
            </a:p>
          </p:txBody>
        </p:sp>
      </p:grpSp>
      <p:sp>
        <p:nvSpPr>
          <p:cNvPr id="70" name="文本框 69">
            <a:extLst>
              <a:ext uri="{FF2B5EF4-FFF2-40B4-BE49-F238E27FC236}">
                <a16:creationId xmlns:a16="http://schemas.microsoft.com/office/drawing/2014/main" id="{48B58CE4-48BD-4055-A14B-01360FF1943F}"/>
              </a:ext>
            </a:extLst>
          </p:cNvPr>
          <p:cNvSpPr txBox="1"/>
          <p:nvPr/>
        </p:nvSpPr>
        <p:spPr>
          <a:xfrm>
            <a:off x="6477993" y="3077591"/>
            <a:ext cx="1801868" cy="523220"/>
          </a:xfrm>
          <a:prstGeom prst="rect">
            <a:avLst/>
          </a:prstGeom>
          <a:noFill/>
        </p:spPr>
        <p:txBody>
          <a:bodyPr wrap="square" rtlCol="0">
            <a:spAutoFit/>
          </a:bodyPr>
          <a:lstStyle/>
          <a:p>
            <a:pPr algn="ctr"/>
            <a:r>
              <a:rPr lang="zh-CN" altLang="en-US" sz="2800" dirty="0">
                <a:solidFill>
                  <a:schemeClr val="accent1">
                    <a:lumMod val="50000"/>
                  </a:schemeClr>
                </a:solidFill>
              </a:rPr>
              <a:t>输入标题</a:t>
            </a:r>
          </a:p>
        </p:txBody>
      </p:sp>
      <p:cxnSp>
        <p:nvCxnSpPr>
          <p:cNvPr id="72" name="直接连接符 71">
            <a:extLst>
              <a:ext uri="{FF2B5EF4-FFF2-40B4-BE49-F238E27FC236}">
                <a16:creationId xmlns:a16="http://schemas.microsoft.com/office/drawing/2014/main" id="{6EA71741-9A66-47D3-B8E0-5BBD199A119A}"/>
              </a:ext>
            </a:extLst>
          </p:cNvPr>
          <p:cNvCxnSpPr>
            <a:cxnSpLocks/>
          </p:cNvCxnSpPr>
          <p:nvPr/>
        </p:nvCxnSpPr>
        <p:spPr>
          <a:xfrm>
            <a:off x="7052516" y="3743006"/>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C8AED33C-F1E7-4F7B-9CC8-D552E5B659E0}"/>
              </a:ext>
            </a:extLst>
          </p:cNvPr>
          <p:cNvSpPr txBox="1"/>
          <p:nvPr/>
        </p:nvSpPr>
        <p:spPr>
          <a:xfrm>
            <a:off x="6206898" y="3910180"/>
            <a:ext cx="2344059" cy="1704954"/>
          </a:xfrm>
          <a:prstGeom prst="rect">
            <a:avLst/>
          </a:prstGeom>
          <a:noFill/>
        </p:spPr>
        <p:txBody>
          <a:bodyPr wrap="square" lIns="0" rIns="0" rtlCol="0">
            <a:spAutoFit/>
          </a:bodyPr>
          <a:lstStyle/>
          <a:p>
            <a:pPr algn="ctr">
              <a:lnSpc>
                <a:spcPct val="150000"/>
              </a:lnSpc>
            </a:pPr>
            <a:r>
              <a:rPr lang="zh-CN" altLang="en-US" dirty="0">
                <a:solidFill>
                  <a:schemeClr val="accent1">
                    <a:lumMod val="50000"/>
                  </a:schemeClr>
                </a:solidFill>
              </a:rPr>
              <a:t>请在这里输入你的内容请在这里输入你的内容</a:t>
            </a:r>
          </a:p>
          <a:p>
            <a:pPr algn="ctr">
              <a:lnSpc>
                <a:spcPct val="150000"/>
              </a:lnSpc>
            </a:pPr>
            <a:r>
              <a:rPr lang="zh-CN" altLang="en-US" dirty="0">
                <a:solidFill>
                  <a:schemeClr val="accent1">
                    <a:lumMod val="50000"/>
                  </a:schemeClr>
                </a:solidFill>
              </a:rPr>
              <a:t>请在这里输入你的内容</a:t>
            </a:r>
          </a:p>
          <a:p>
            <a:pPr algn="ctr">
              <a:lnSpc>
                <a:spcPct val="150000"/>
              </a:lnSpc>
            </a:pPr>
            <a:r>
              <a:rPr lang="zh-CN" altLang="en-US" dirty="0">
                <a:solidFill>
                  <a:schemeClr val="accent1">
                    <a:lumMod val="50000"/>
                  </a:schemeClr>
                </a:solidFill>
              </a:rPr>
              <a:t>请在这里输入你的内容</a:t>
            </a:r>
          </a:p>
        </p:txBody>
      </p:sp>
      <p:grpSp>
        <p:nvGrpSpPr>
          <p:cNvPr id="10" name="组合 9">
            <a:extLst>
              <a:ext uri="{FF2B5EF4-FFF2-40B4-BE49-F238E27FC236}">
                <a16:creationId xmlns:a16="http://schemas.microsoft.com/office/drawing/2014/main" id="{ABDC9D6F-9890-4EC6-B4A1-BA56E31DF1D8}"/>
              </a:ext>
            </a:extLst>
          </p:cNvPr>
          <p:cNvGrpSpPr/>
          <p:nvPr/>
        </p:nvGrpSpPr>
        <p:grpSpPr>
          <a:xfrm>
            <a:off x="6313916" y="1578340"/>
            <a:ext cx="2130022" cy="1278563"/>
            <a:chOff x="6413264" y="1578340"/>
            <a:chExt cx="2130022" cy="1278563"/>
          </a:xfrm>
        </p:grpSpPr>
        <p:sp>
          <p:nvSpPr>
            <p:cNvPr id="41" name="任意多边形: 形状 40">
              <a:extLst>
                <a:ext uri="{FF2B5EF4-FFF2-40B4-BE49-F238E27FC236}">
                  <a16:creationId xmlns:a16="http://schemas.microsoft.com/office/drawing/2014/main" id="{569B3DED-5943-42A3-834D-254F05EE6BD9}"/>
                </a:ext>
              </a:extLst>
            </p:cNvPr>
            <p:cNvSpPr/>
            <p:nvPr/>
          </p:nvSpPr>
          <p:spPr>
            <a:xfrm>
              <a:off x="6413264" y="1578340"/>
              <a:ext cx="2130022" cy="1278563"/>
            </a:xfrm>
            <a:custGeom>
              <a:avLst/>
              <a:gdLst>
                <a:gd name="connsiteX0" fmla="*/ 495554 w 2130022"/>
                <a:gd name="connsiteY0" fmla="*/ 668784 h 1278563"/>
                <a:gd name="connsiteX1" fmla="*/ 2120499 w 2130022"/>
                <a:gd name="connsiteY1" fmla="*/ 668784 h 1278563"/>
                <a:gd name="connsiteX2" fmla="*/ 2111635 w 2130022"/>
                <a:gd name="connsiteY2" fmla="*/ 690194 h 1278563"/>
                <a:gd name="connsiteX3" fmla="*/ 1544355 w 2130022"/>
                <a:gd name="connsiteY3" fmla="*/ 1257475 h 1278563"/>
                <a:gd name="connsiteX4" fmla="*/ 1493443 w 2130022"/>
                <a:gd name="connsiteY4" fmla="*/ 1278563 h 1278563"/>
                <a:gd name="connsiteX5" fmla="*/ 72143 w 2130022"/>
                <a:gd name="connsiteY5" fmla="*/ 1278563 h 1278563"/>
                <a:gd name="connsiteX6" fmla="*/ 21231 w 2130022"/>
                <a:gd name="connsiteY6" fmla="*/ 1155651 h 1278563"/>
                <a:gd name="connsiteX7" fmla="*/ 486690 w 2130022"/>
                <a:gd name="connsiteY7" fmla="*/ 690194 h 1278563"/>
                <a:gd name="connsiteX8" fmla="*/ 72143 w 2130022"/>
                <a:gd name="connsiteY8" fmla="*/ 0 h 1278563"/>
                <a:gd name="connsiteX9" fmla="*/ 1493442 w 2130022"/>
                <a:gd name="connsiteY9" fmla="*/ 0 h 1278563"/>
                <a:gd name="connsiteX10" fmla="*/ 1544355 w 2130022"/>
                <a:gd name="connsiteY10" fmla="*/ 21088 h 1278563"/>
                <a:gd name="connsiteX11" fmla="*/ 2111635 w 2130022"/>
                <a:gd name="connsiteY11" fmla="*/ 588370 h 1278563"/>
                <a:gd name="connsiteX12" fmla="*/ 2130022 w 2130022"/>
                <a:gd name="connsiteY12" fmla="*/ 632784 h 1278563"/>
                <a:gd name="connsiteX13" fmla="*/ 505077 w 2130022"/>
                <a:gd name="connsiteY13" fmla="*/ 632784 h 1278563"/>
                <a:gd name="connsiteX14" fmla="*/ 486690 w 2130022"/>
                <a:gd name="connsiteY14" fmla="*/ 588370 h 1278563"/>
                <a:gd name="connsiteX15" fmla="*/ 21231 w 2130022"/>
                <a:gd name="connsiteY15" fmla="*/ 122912 h 1278563"/>
                <a:gd name="connsiteX16" fmla="*/ 72143 w 2130022"/>
                <a:gd name="connsiteY16" fmla="*/ 0 h 127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0022" h="1278563">
                  <a:moveTo>
                    <a:pt x="495554" y="668784"/>
                  </a:moveTo>
                  <a:lnTo>
                    <a:pt x="2120499" y="668784"/>
                  </a:lnTo>
                  <a:lnTo>
                    <a:pt x="2111635" y="690194"/>
                  </a:lnTo>
                  <a:lnTo>
                    <a:pt x="1544355" y="1257475"/>
                  </a:lnTo>
                  <a:cubicBezTo>
                    <a:pt x="1530858" y="1270971"/>
                    <a:pt x="1512529" y="1278563"/>
                    <a:pt x="1493443" y="1278563"/>
                  </a:cubicBezTo>
                  <a:lnTo>
                    <a:pt x="72143" y="1278563"/>
                  </a:lnTo>
                  <a:cubicBezTo>
                    <a:pt x="8002" y="1278563"/>
                    <a:pt x="-24124" y="1201006"/>
                    <a:pt x="21231" y="1155651"/>
                  </a:cubicBezTo>
                  <a:lnTo>
                    <a:pt x="486690" y="690194"/>
                  </a:lnTo>
                  <a:close/>
                  <a:moveTo>
                    <a:pt x="72143" y="0"/>
                  </a:moveTo>
                  <a:lnTo>
                    <a:pt x="1493442" y="0"/>
                  </a:lnTo>
                  <a:cubicBezTo>
                    <a:pt x="1512529" y="0"/>
                    <a:pt x="1530858" y="7592"/>
                    <a:pt x="1544355" y="21088"/>
                  </a:cubicBezTo>
                  <a:lnTo>
                    <a:pt x="2111635" y="588370"/>
                  </a:lnTo>
                  <a:lnTo>
                    <a:pt x="2130022" y="632784"/>
                  </a:lnTo>
                  <a:lnTo>
                    <a:pt x="505077" y="632784"/>
                  </a:lnTo>
                  <a:lnTo>
                    <a:pt x="486690" y="588370"/>
                  </a:lnTo>
                  <a:lnTo>
                    <a:pt x="21231" y="122912"/>
                  </a:lnTo>
                  <a:cubicBezTo>
                    <a:pt x="-24124" y="77557"/>
                    <a:pt x="8001" y="0"/>
                    <a:pt x="721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200" dirty="0"/>
            </a:p>
          </p:txBody>
        </p:sp>
        <p:sp>
          <p:nvSpPr>
            <p:cNvPr id="98" name="文本框 97">
              <a:extLst>
                <a:ext uri="{FF2B5EF4-FFF2-40B4-BE49-F238E27FC236}">
                  <a16:creationId xmlns:a16="http://schemas.microsoft.com/office/drawing/2014/main" id="{A0E8F877-5E14-42C3-B174-1DC50C89FABD}"/>
                </a:ext>
              </a:extLst>
            </p:cNvPr>
            <p:cNvSpPr txBox="1"/>
            <p:nvPr/>
          </p:nvSpPr>
          <p:spPr>
            <a:xfrm>
              <a:off x="6995852" y="1667148"/>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STEP</a:t>
              </a:r>
              <a:endParaRPr lang="zh-CN" altLang="en-US" sz="2400" b="1" dirty="0">
                <a:solidFill>
                  <a:schemeClr val="bg1"/>
                </a:solidFill>
                <a:latin typeface="+mn-ea"/>
                <a:sym typeface="Impact" panose="020B0806030902050204" pitchFamily="34" charset="0"/>
              </a:endParaRPr>
            </a:p>
          </p:txBody>
        </p:sp>
        <p:sp>
          <p:nvSpPr>
            <p:cNvPr id="99" name="文本框 98">
              <a:extLst>
                <a:ext uri="{FF2B5EF4-FFF2-40B4-BE49-F238E27FC236}">
                  <a16:creationId xmlns:a16="http://schemas.microsoft.com/office/drawing/2014/main" id="{585438CB-3001-4AFA-A15E-CFC26C6B1BC8}"/>
                </a:ext>
              </a:extLst>
            </p:cNvPr>
            <p:cNvSpPr txBox="1"/>
            <p:nvPr/>
          </p:nvSpPr>
          <p:spPr>
            <a:xfrm>
              <a:off x="6995852" y="2307796"/>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03</a:t>
              </a:r>
              <a:endParaRPr lang="zh-CN" altLang="en-US" sz="2400" b="1" dirty="0">
                <a:solidFill>
                  <a:schemeClr val="bg1"/>
                </a:solidFill>
                <a:latin typeface="+mn-ea"/>
                <a:sym typeface="Impact" panose="020B0806030902050204" pitchFamily="34" charset="0"/>
              </a:endParaRPr>
            </a:p>
          </p:txBody>
        </p:sp>
      </p:grpSp>
      <p:sp>
        <p:nvSpPr>
          <p:cNvPr id="74" name="文本框 73">
            <a:extLst>
              <a:ext uri="{FF2B5EF4-FFF2-40B4-BE49-F238E27FC236}">
                <a16:creationId xmlns:a16="http://schemas.microsoft.com/office/drawing/2014/main" id="{C2FE0BC6-B950-46F4-81DF-DE7D3BB76367}"/>
              </a:ext>
            </a:extLst>
          </p:cNvPr>
          <p:cNvSpPr txBox="1"/>
          <p:nvPr/>
        </p:nvSpPr>
        <p:spPr>
          <a:xfrm>
            <a:off x="9173648" y="3080753"/>
            <a:ext cx="1801868" cy="523220"/>
          </a:xfrm>
          <a:prstGeom prst="rect">
            <a:avLst/>
          </a:prstGeom>
          <a:noFill/>
        </p:spPr>
        <p:txBody>
          <a:bodyPr wrap="square" rtlCol="0">
            <a:spAutoFit/>
          </a:bodyPr>
          <a:lstStyle/>
          <a:p>
            <a:pPr algn="ctr"/>
            <a:r>
              <a:rPr lang="zh-CN" altLang="en-US" sz="2800" dirty="0">
                <a:solidFill>
                  <a:schemeClr val="accent1">
                    <a:lumMod val="50000"/>
                  </a:schemeClr>
                </a:solidFill>
              </a:rPr>
              <a:t>输入标题</a:t>
            </a:r>
          </a:p>
        </p:txBody>
      </p:sp>
      <p:cxnSp>
        <p:nvCxnSpPr>
          <p:cNvPr id="80" name="直接连接符 79">
            <a:extLst>
              <a:ext uri="{FF2B5EF4-FFF2-40B4-BE49-F238E27FC236}">
                <a16:creationId xmlns:a16="http://schemas.microsoft.com/office/drawing/2014/main" id="{B3A71129-E165-497C-996D-244FFF8B0E5B}"/>
              </a:ext>
            </a:extLst>
          </p:cNvPr>
          <p:cNvCxnSpPr>
            <a:cxnSpLocks/>
          </p:cNvCxnSpPr>
          <p:nvPr/>
        </p:nvCxnSpPr>
        <p:spPr>
          <a:xfrm>
            <a:off x="9748171" y="3746168"/>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511BEC6F-B67E-4731-B0B0-A2A8F1C3A423}"/>
              </a:ext>
            </a:extLst>
          </p:cNvPr>
          <p:cNvSpPr txBox="1"/>
          <p:nvPr/>
        </p:nvSpPr>
        <p:spPr>
          <a:xfrm>
            <a:off x="8865361" y="3913342"/>
            <a:ext cx="2418443" cy="1704954"/>
          </a:xfrm>
          <a:prstGeom prst="rect">
            <a:avLst/>
          </a:prstGeom>
          <a:noFill/>
        </p:spPr>
        <p:txBody>
          <a:bodyPr wrap="square" lIns="0" rIns="0" rtlCol="0">
            <a:spAutoFit/>
          </a:bodyPr>
          <a:lstStyle/>
          <a:p>
            <a:pPr algn="ctr">
              <a:lnSpc>
                <a:spcPct val="150000"/>
              </a:lnSpc>
            </a:pPr>
            <a:r>
              <a:rPr lang="zh-CN" altLang="en-US" dirty="0">
                <a:solidFill>
                  <a:schemeClr val="accent1">
                    <a:lumMod val="50000"/>
                  </a:schemeClr>
                </a:solidFill>
              </a:rPr>
              <a:t>请在这里输入你的内容请在这里输入你的内容</a:t>
            </a:r>
          </a:p>
          <a:p>
            <a:pPr algn="ctr">
              <a:lnSpc>
                <a:spcPct val="150000"/>
              </a:lnSpc>
            </a:pPr>
            <a:r>
              <a:rPr lang="zh-CN" altLang="en-US" dirty="0">
                <a:solidFill>
                  <a:schemeClr val="accent1">
                    <a:lumMod val="50000"/>
                  </a:schemeClr>
                </a:solidFill>
              </a:rPr>
              <a:t>请在这里输入你的内容</a:t>
            </a:r>
          </a:p>
          <a:p>
            <a:pPr algn="ctr">
              <a:lnSpc>
                <a:spcPct val="150000"/>
              </a:lnSpc>
            </a:pPr>
            <a:r>
              <a:rPr lang="zh-CN" altLang="en-US" dirty="0">
                <a:solidFill>
                  <a:schemeClr val="accent1">
                    <a:lumMod val="50000"/>
                  </a:schemeClr>
                </a:solidFill>
              </a:rPr>
              <a:t>请在这里输入你的内容</a:t>
            </a:r>
          </a:p>
        </p:txBody>
      </p:sp>
      <p:grpSp>
        <p:nvGrpSpPr>
          <p:cNvPr id="11" name="组合 10">
            <a:extLst>
              <a:ext uri="{FF2B5EF4-FFF2-40B4-BE49-F238E27FC236}">
                <a16:creationId xmlns:a16="http://schemas.microsoft.com/office/drawing/2014/main" id="{CB72EA8F-A54E-4AEA-A616-4776F4B41D90}"/>
              </a:ext>
            </a:extLst>
          </p:cNvPr>
          <p:cNvGrpSpPr/>
          <p:nvPr/>
        </p:nvGrpSpPr>
        <p:grpSpPr>
          <a:xfrm>
            <a:off x="9010226" y="1581502"/>
            <a:ext cx="2128713" cy="1278563"/>
            <a:chOff x="9158119" y="1581502"/>
            <a:chExt cx="2128713" cy="1278563"/>
          </a:xfrm>
        </p:grpSpPr>
        <p:sp>
          <p:nvSpPr>
            <p:cNvPr id="42" name="任意多边形: 形状 41">
              <a:extLst>
                <a:ext uri="{FF2B5EF4-FFF2-40B4-BE49-F238E27FC236}">
                  <a16:creationId xmlns:a16="http://schemas.microsoft.com/office/drawing/2014/main" id="{2C2927CB-82C1-46C8-9A7E-E73A1AD6589C}"/>
                </a:ext>
              </a:extLst>
            </p:cNvPr>
            <p:cNvSpPr/>
            <p:nvPr/>
          </p:nvSpPr>
          <p:spPr>
            <a:xfrm>
              <a:off x="9158119" y="1581502"/>
              <a:ext cx="2128713" cy="1278563"/>
            </a:xfrm>
            <a:custGeom>
              <a:avLst/>
              <a:gdLst>
                <a:gd name="connsiteX0" fmla="*/ 496862 w 2128713"/>
                <a:gd name="connsiteY0" fmla="*/ 665622 h 1278563"/>
                <a:gd name="connsiteX1" fmla="*/ 2121808 w 2128713"/>
                <a:gd name="connsiteY1" fmla="*/ 665622 h 1278563"/>
                <a:gd name="connsiteX2" fmla="*/ 2111635 w 2128713"/>
                <a:gd name="connsiteY2" fmla="*/ 690194 h 1278563"/>
                <a:gd name="connsiteX3" fmla="*/ 1544354 w 2128713"/>
                <a:gd name="connsiteY3" fmla="*/ 1257475 h 1278563"/>
                <a:gd name="connsiteX4" fmla="*/ 1493443 w 2128713"/>
                <a:gd name="connsiteY4" fmla="*/ 1278563 h 1278563"/>
                <a:gd name="connsiteX5" fmla="*/ 72143 w 2128713"/>
                <a:gd name="connsiteY5" fmla="*/ 1278563 h 1278563"/>
                <a:gd name="connsiteX6" fmla="*/ 21231 w 2128713"/>
                <a:gd name="connsiteY6" fmla="*/ 1155651 h 1278563"/>
                <a:gd name="connsiteX7" fmla="*/ 486690 w 2128713"/>
                <a:gd name="connsiteY7" fmla="*/ 690194 h 1278563"/>
                <a:gd name="connsiteX8" fmla="*/ 72143 w 2128713"/>
                <a:gd name="connsiteY8" fmla="*/ 0 h 1278563"/>
                <a:gd name="connsiteX9" fmla="*/ 1493442 w 2128713"/>
                <a:gd name="connsiteY9" fmla="*/ 0 h 1278563"/>
                <a:gd name="connsiteX10" fmla="*/ 1544354 w 2128713"/>
                <a:gd name="connsiteY10" fmla="*/ 21088 h 1278563"/>
                <a:gd name="connsiteX11" fmla="*/ 2111635 w 2128713"/>
                <a:gd name="connsiteY11" fmla="*/ 588370 h 1278563"/>
                <a:gd name="connsiteX12" fmla="*/ 2128713 w 2128713"/>
                <a:gd name="connsiteY12" fmla="*/ 629622 h 1278563"/>
                <a:gd name="connsiteX13" fmla="*/ 503767 w 2128713"/>
                <a:gd name="connsiteY13" fmla="*/ 629622 h 1278563"/>
                <a:gd name="connsiteX14" fmla="*/ 486690 w 2128713"/>
                <a:gd name="connsiteY14" fmla="*/ 588370 h 1278563"/>
                <a:gd name="connsiteX15" fmla="*/ 21231 w 2128713"/>
                <a:gd name="connsiteY15" fmla="*/ 122912 h 1278563"/>
                <a:gd name="connsiteX16" fmla="*/ 72143 w 2128713"/>
                <a:gd name="connsiteY16" fmla="*/ 0 h 127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713" h="1278563">
                  <a:moveTo>
                    <a:pt x="496862" y="665622"/>
                  </a:moveTo>
                  <a:lnTo>
                    <a:pt x="2121808" y="665622"/>
                  </a:lnTo>
                  <a:lnTo>
                    <a:pt x="2111635" y="690194"/>
                  </a:lnTo>
                  <a:lnTo>
                    <a:pt x="1544354" y="1257475"/>
                  </a:lnTo>
                  <a:cubicBezTo>
                    <a:pt x="1530858" y="1270971"/>
                    <a:pt x="1512529" y="1278563"/>
                    <a:pt x="1493443" y="1278563"/>
                  </a:cubicBezTo>
                  <a:lnTo>
                    <a:pt x="72143" y="1278563"/>
                  </a:lnTo>
                  <a:cubicBezTo>
                    <a:pt x="8002" y="1278563"/>
                    <a:pt x="-24123" y="1201006"/>
                    <a:pt x="21231" y="1155651"/>
                  </a:cubicBezTo>
                  <a:lnTo>
                    <a:pt x="486690" y="690194"/>
                  </a:lnTo>
                  <a:close/>
                  <a:moveTo>
                    <a:pt x="72143" y="0"/>
                  </a:moveTo>
                  <a:lnTo>
                    <a:pt x="1493442" y="0"/>
                  </a:lnTo>
                  <a:cubicBezTo>
                    <a:pt x="1512529" y="0"/>
                    <a:pt x="1530858" y="7592"/>
                    <a:pt x="1544354" y="21088"/>
                  </a:cubicBezTo>
                  <a:lnTo>
                    <a:pt x="2111635" y="588370"/>
                  </a:lnTo>
                  <a:lnTo>
                    <a:pt x="2128713" y="629622"/>
                  </a:lnTo>
                  <a:lnTo>
                    <a:pt x="503767" y="629622"/>
                  </a:lnTo>
                  <a:lnTo>
                    <a:pt x="486690" y="588370"/>
                  </a:lnTo>
                  <a:lnTo>
                    <a:pt x="21231" y="122912"/>
                  </a:lnTo>
                  <a:cubicBezTo>
                    <a:pt x="-24123" y="77557"/>
                    <a:pt x="8002" y="0"/>
                    <a:pt x="721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200" dirty="0"/>
            </a:p>
          </p:txBody>
        </p:sp>
        <p:sp>
          <p:nvSpPr>
            <p:cNvPr id="100" name="文本框 99">
              <a:extLst>
                <a:ext uri="{FF2B5EF4-FFF2-40B4-BE49-F238E27FC236}">
                  <a16:creationId xmlns:a16="http://schemas.microsoft.com/office/drawing/2014/main" id="{7827D072-361F-4A0B-80BC-DE43BE62185E}"/>
                </a:ext>
              </a:extLst>
            </p:cNvPr>
            <p:cNvSpPr txBox="1"/>
            <p:nvPr/>
          </p:nvSpPr>
          <p:spPr>
            <a:xfrm>
              <a:off x="9692388" y="1670310"/>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STEP</a:t>
              </a:r>
              <a:endParaRPr lang="zh-CN" altLang="en-US" sz="2400" b="1" dirty="0">
                <a:solidFill>
                  <a:schemeClr val="bg1"/>
                </a:solidFill>
                <a:latin typeface="+mn-ea"/>
                <a:sym typeface="Impact" panose="020B0806030902050204" pitchFamily="34" charset="0"/>
              </a:endParaRPr>
            </a:p>
          </p:txBody>
        </p:sp>
        <p:sp>
          <p:nvSpPr>
            <p:cNvPr id="101" name="文本框 100">
              <a:extLst>
                <a:ext uri="{FF2B5EF4-FFF2-40B4-BE49-F238E27FC236}">
                  <a16:creationId xmlns:a16="http://schemas.microsoft.com/office/drawing/2014/main" id="{FBCAA6E9-C33B-47EE-9A47-0027A9101F67}"/>
                </a:ext>
              </a:extLst>
            </p:cNvPr>
            <p:cNvSpPr txBox="1"/>
            <p:nvPr/>
          </p:nvSpPr>
          <p:spPr>
            <a:xfrm>
              <a:off x="9692388" y="2310958"/>
              <a:ext cx="1096803"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04</a:t>
              </a:r>
              <a:endParaRPr lang="zh-CN" altLang="en-US" sz="2400" b="1" dirty="0">
                <a:solidFill>
                  <a:schemeClr val="bg1"/>
                </a:solidFill>
                <a:latin typeface="+mn-ea"/>
                <a:sym typeface="Impact" panose="020B0806030902050204" pitchFamily="34" charset="0"/>
              </a:endParaRPr>
            </a:p>
          </p:txBody>
        </p:sp>
      </p:grpSp>
    </p:spTree>
    <p:extLst>
      <p:ext uri="{BB962C8B-B14F-4D97-AF65-F5344CB8AC3E}">
        <p14:creationId xmlns:p14="http://schemas.microsoft.com/office/powerpoint/2010/main" val="1383377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a:extLst>
              <a:ext uri="{FF2B5EF4-FFF2-40B4-BE49-F238E27FC236}">
                <a16:creationId xmlns:a16="http://schemas.microsoft.com/office/drawing/2014/main" id="{48E5ED54-0FF5-40AD-859D-8214CA5554BE}"/>
              </a:ext>
            </a:extLst>
          </p:cNvPr>
          <p:cNvGrpSpPr/>
          <p:nvPr/>
        </p:nvGrpSpPr>
        <p:grpSpPr>
          <a:xfrm>
            <a:off x="3590791" y="2018531"/>
            <a:ext cx="3156204" cy="3045861"/>
            <a:chOff x="3590791" y="2018531"/>
            <a:chExt cx="3156204" cy="3045861"/>
          </a:xfrm>
        </p:grpSpPr>
        <p:sp>
          <p:nvSpPr>
            <p:cNvPr id="39" name="矩形: 圆角 38">
              <a:extLst>
                <a:ext uri="{FF2B5EF4-FFF2-40B4-BE49-F238E27FC236}">
                  <a16:creationId xmlns:a16="http://schemas.microsoft.com/office/drawing/2014/main" id="{9BAA0C84-A401-4ADB-8B5E-2B1B59F65A18}"/>
                </a:ext>
              </a:extLst>
            </p:cNvPr>
            <p:cNvSpPr/>
            <p:nvPr/>
          </p:nvSpPr>
          <p:spPr>
            <a:xfrm>
              <a:off x="4253101" y="2018531"/>
              <a:ext cx="2493894" cy="3045861"/>
            </a:xfrm>
            <a:custGeom>
              <a:avLst/>
              <a:gdLst>
                <a:gd name="connsiteX0" fmla="*/ 0 w 2621619"/>
                <a:gd name="connsiteY0" fmla="*/ 127725 h 3045861"/>
                <a:gd name="connsiteX1" fmla="*/ 127725 w 2621619"/>
                <a:gd name="connsiteY1" fmla="*/ 0 h 3045861"/>
                <a:gd name="connsiteX2" fmla="*/ 2493894 w 2621619"/>
                <a:gd name="connsiteY2" fmla="*/ 0 h 3045861"/>
                <a:gd name="connsiteX3" fmla="*/ 2621619 w 2621619"/>
                <a:gd name="connsiteY3" fmla="*/ 127725 h 3045861"/>
                <a:gd name="connsiteX4" fmla="*/ 2621619 w 2621619"/>
                <a:gd name="connsiteY4" fmla="*/ 2918136 h 3045861"/>
                <a:gd name="connsiteX5" fmla="*/ 2493894 w 2621619"/>
                <a:gd name="connsiteY5" fmla="*/ 3045861 h 3045861"/>
                <a:gd name="connsiteX6" fmla="*/ 127725 w 2621619"/>
                <a:gd name="connsiteY6" fmla="*/ 3045861 h 3045861"/>
                <a:gd name="connsiteX7" fmla="*/ 0 w 2621619"/>
                <a:gd name="connsiteY7" fmla="*/ 2918136 h 3045861"/>
                <a:gd name="connsiteX8" fmla="*/ 0 w 2621619"/>
                <a:gd name="connsiteY8" fmla="*/ 127725 h 3045861"/>
                <a:gd name="connsiteX0" fmla="*/ 0 w 2625158"/>
                <a:gd name="connsiteY0" fmla="*/ 127725 h 3045861"/>
                <a:gd name="connsiteX1" fmla="*/ 127725 w 2625158"/>
                <a:gd name="connsiteY1" fmla="*/ 0 h 3045861"/>
                <a:gd name="connsiteX2" fmla="*/ 2493894 w 2625158"/>
                <a:gd name="connsiteY2" fmla="*/ 0 h 3045861"/>
                <a:gd name="connsiteX3" fmla="*/ 2621619 w 2625158"/>
                <a:gd name="connsiteY3" fmla="*/ 127725 h 3045861"/>
                <a:gd name="connsiteX4" fmla="*/ 2625158 w 2625158"/>
                <a:gd name="connsiteY4" fmla="*/ 1585729 h 3045861"/>
                <a:gd name="connsiteX5" fmla="*/ 2621619 w 2625158"/>
                <a:gd name="connsiteY5" fmla="*/ 2918136 h 3045861"/>
                <a:gd name="connsiteX6" fmla="*/ 2493894 w 2625158"/>
                <a:gd name="connsiteY6" fmla="*/ 3045861 h 3045861"/>
                <a:gd name="connsiteX7" fmla="*/ 127725 w 2625158"/>
                <a:gd name="connsiteY7" fmla="*/ 3045861 h 3045861"/>
                <a:gd name="connsiteX8" fmla="*/ 0 w 2625158"/>
                <a:gd name="connsiteY8" fmla="*/ 2918136 h 3045861"/>
                <a:gd name="connsiteX9" fmla="*/ 0 w 2625158"/>
                <a:gd name="connsiteY9" fmla="*/ 127725 h 3045861"/>
                <a:gd name="connsiteX0" fmla="*/ 2625158 w 2716598"/>
                <a:gd name="connsiteY0" fmla="*/ 1585729 h 3045861"/>
                <a:gd name="connsiteX1" fmla="*/ 2621619 w 2716598"/>
                <a:gd name="connsiteY1" fmla="*/ 2918136 h 3045861"/>
                <a:gd name="connsiteX2" fmla="*/ 2493894 w 2716598"/>
                <a:gd name="connsiteY2" fmla="*/ 3045861 h 3045861"/>
                <a:gd name="connsiteX3" fmla="*/ 127725 w 2716598"/>
                <a:gd name="connsiteY3" fmla="*/ 3045861 h 3045861"/>
                <a:gd name="connsiteX4" fmla="*/ 0 w 2716598"/>
                <a:gd name="connsiteY4" fmla="*/ 2918136 h 3045861"/>
                <a:gd name="connsiteX5" fmla="*/ 0 w 2716598"/>
                <a:gd name="connsiteY5" fmla="*/ 127725 h 3045861"/>
                <a:gd name="connsiteX6" fmla="*/ 127725 w 2716598"/>
                <a:gd name="connsiteY6" fmla="*/ 0 h 3045861"/>
                <a:gd name="connsiteX7" fmla="*/ 2493894 w 2716598"/>
                <a:gd name="connsiteY7" fmla="*/ 0 h 3045861"/>
                <a:gd name="connsiteX8" fmla="*/ 2621619 w 2716598"/>
                <a:gd name="connsiteY8" fmla="*/ 127725 h 3045861"/>
                <a:gd name="connsiteX9" fmla="*/ 2716598 w 2716598"/>
                <a:gd name="connsiteY9" fmla="*/ 1677169 h 3045861"/>
                <a:gd name="connsiteX0" fmla="*/ 2625158 w 2625158"/>
                <a:gd name="connsiteY0" fmla="*/ 1585729 h 3045861"/>
                <a:gd name="connsiteX1" fmla="*/ 2621619 w 2625158"/>
                <a:gd name="connsiteY1" fmla="*/ 2918136 h 3045861"/>
                <a:gd name="connsiteX2" fmla="*/ 2493894 w 2625158"/>
                <a:gd name="connsiteY2" fmla="*/ 3045861 h 3045861"/>
                <a:gd name="connsiteX3" fmla="*/ 127725 w 2625158"/>
                <a:gd name="connsiteY3" fmla="*/ 3045861 h 3045861"/>
                <a:gd name="connsiteX4" fmla="*/ 0 w 2625158"/>
                <a:gd name="connsiteY4" fmla="*/ 2918136 h 3045861"/>
                <a:gd name="connsiteX5" fmla="*/ 0 w 2625158"/>
                <a:gd name="connsiteY5" fmla="*/ 127725 h 3045861"/>
                <a:gd name="connsiteX6" fmla="*/ 127725 w 2625158"/>
                <a:gd name="connsiteY6" fmla="*/ 0 h 3045861"/>
                <a:gd name="connsiteX7" fmla="*/ 2493894 w 2625158"/>
                <a:gd name="connsiteY7" fmla="*/ 0 h 3045861"/>
                <a:gd name="connsiteX8" fmla="*/ 2621619 w 2625158"/>
                <a:gd name="connsiteY8" fmla="*/ 127725 h 3045861"/>
                <a:gd name="connsiteX0" fmla="*/ 2621619 w 2621619"/>
                <a:gd name="connsiteY0" fmla="*/ 2918136 h 3045861"/>
                <a:gd name="connsiteX1" fmla="*/ 2493894 w 2621619"/>
                <a:gd name="connsiteY1" fmla="*/ 3045861 h 3045861"/>
                <a:gd name="connsiteX2" fmla="*/ 127725 w 2621619"/>
                <a:gd name="connsiteY2" fmla="*/ 3045861 h 3045861"/>
                <a:gd name="connsiteX3" fmla="*/ 0 w 2621619"/>
                <a:gd name="connsiteY3" fmla="*/ 2918136 h 3045861"/>
                <a:gd name="connsiteX4" fmla="*/ 0 w 2621619"/>
                <a:gd name="connsiteY4" fmla="*/ 127725 h 3045861"/>
                <a:gd name="connsiteX5" fmla="*/ 127725 w 2621619"/>
                <a:gd name="connsiteY5" fmla="*/ 0 h 3045861"/>
                <a:gd name="connsiteX6" fmla="*/ 2493894 w 2621619"/>
                <a:gd name="connsiteY6" fmla="*/ 0 h 3045861"/>
                <a:gd name="connsiteX7" fmla="*/ 2621619 w 2621619"/>
                <a:gd name="connsiteY7" fmla="*/ 127725 h 3045861"/>
                <a:gd name="connsiteX0" fmla="*/ 2621619 w 2621619"/>
                <a:gd name="connsiteY0" fmla="*/ 2918136 h 3045861"/>
                <a:gd name="connsiteX1" fmla="*/ 2493894 w 2621619"/>
                <a:gd name="connsiteY1" fmla="*/ 3045861 h 3045861"/>
                <a:gd name="connsiteX2" fmla="*/ 127725 w 2621619"/>
                <a:gd name="connsiteY2" fmla="*/ 3045861 h 3045861"/>
                <a:gd name="connsiteX3" fmla="*/ 0 w 2621619"/>
                <a:gd name="connsiteY3" fmla="*/ 2918136 h 3045861"/>
                <a:gd name="connsiteX4" fmla="*/ 0 w 2621619"/>
                <a:gd name="connsiteY4" fmla="*/ 127725 h 3045861"/>
                <a:gd name="connsiteX5" fmla="*/ 127725 w 2621619"/>
                <a:gd name="connsiteY5" fmla="*/ 0 h 3045861"/>
                <a:gd name="connsiteX6" fmla="*/ 2493894 w 2621619"/>
                <a:gd name="connsiteY6" fmla="*/ 0 h 3045861"/>
                <a:gd name="connsiteX0" fmla="*/ 2493894 w 2493894"/>
                <a:gd name="connsiteY0" fmla="*/ 3045861 h 3045861"/>
                <a:gd name="connsiteX1" fmla="*/ 127725 w 2493894"/>
                <a:gd name="connsiteY1" fmla="*/ 3045861 h 3045861"/>
                <a:gd name="connsiteX2" fmla="*/ 0 w 2493894"/>
                <a:gd name="connsiteY2" fmla="*/ 2918136 h 3045861"/>
                <a:gd name="connsiteX3" fmla="*/ 0 w 2493894"/>
                <a:gd name="connsiteY3" fmla="*/ 127725 h 3045861"/>
                <a:gd name="connsiteX4" fmla="*/ 127725 w 2493894"/>
                <a:gd name="connsiteY4" fmla="*/ 0 h 3045861"/>
                <a:gd name="connsiteX5" fmla="*/ 2493894 w 2493894"/>
                <a:gd name="connsiteY5" fmla="*/ 0 h 304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3894" h="3045861">
                  <a:moveTo>
                    <a:pt x="2493894" y="3045861"/>
                  </a:moveTo>
                  <a:lnTo>
                    <a:pt x="127725" y="3045861"/>
                  </a:lnTo>
                  <a:cubicBezTo>
                    <a:pt x="57184" y="3045861"/>
                    <a:pt x="0" y="2988677"/>
                    <a:pt x="0" y="2918136"/>
                  </a:cubicBezTo>
                  <a:lnTo>
                    <a:pt x="0" y="127725"/>
                  </a:lnTo>
                  <a:cubicBezTo>
                    <a:pt x="0" y="57184"/>
                    <a:pt x="57184" y="0"/>
                    <a:pt x="127725" y="0"/>
                  </a:cubicBezTo>
                  <a:lnTo>
                    <a:pt x="2493894" y="0"/>
                  </a:lnTo>
                </a:path>
              </a:pathLst>
            </a:custGeom>
            <a:no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cxnSp>
          <p:nvCxnSpPr>
            <p:cNvPr id="46" name="直接连接符 45">
              <a:extLst>
                <a:ext uri="{FF2B5EF4-FFF2-40B4-BE49-F238E27FC236}">
                  <a16:creationId xmlns:a16="http://schemas.microsoft.com/office/drawing/2014/main" id="{8C1B14C5-AA85-4DA2-98A0-1F6F48112A9C}"/>
                </a:ext>
              </a:extLst>
            </p:cNvPr>
            <p:cNvCxnSpPr>
              <a:cxnSpLocks/>
              <a:endCxn id="7" idx="1"/>
            </p:cNvCxnSpPr>
            <p:nvPr/>
          </p:nvCxnSpPr>
          <p:spPr>
            <a:xfrm>
              <a:off x="3590791" y="3541462"/>
              <a:ext cx="1321799" cy="1"/>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040CB410-601C-4D93-8CB0-228F80605601}"/>
              </a:ext>
            </a:extLst>
          </p:cNvPr>
          <p:cNvGrpSpPr/>
          <p:nvPr/>
        </p:nvGrpSpPr>
        <p:grpSpPr>
          <a:xfrm>
            <a:off x="6986219" y="4684772"/>
            <a:ext cx="2533758" cy="759240"/>
            <a:chOff x="6986219" y="4684772"/>
            <a:chExt cx="2533758" cy="759240"/>
          </a:xfrm>
        </p:grpSpPr>
        <p:sp>
          <p:nvSpPr>
            <p:cNvPr id="54" name="矩形: 圆角 53">
              <a:extLst>
                <a:ext uri="{FF2B5EF4-FFF2-40B4-BE49-F238E27FC236}">
                  <a16:creationId xmlns:a16="http://schemas.microsoft.com/office/drawing/2014/main" id="{6130AE47-AA23-453D-AC01-3919BFD064A6}"/>
                </a:ext>
              </a:extLst>
            </p:cNvPr>
            <p:cNvSpPr/>
            <p:nvPr/>
          </p:nvSpPr>
          <p:spPr>
            <a:xfrm>
              <a:off x="7651350" y="4684772"/>
              <a:ext cx="1868627" cy="759240"/>
            </a:xfrm>
            <a:custGeom>
              <a:avLst/>
              <a:gdLst>
                <a:gd name="connsiteX0" fmla="*/ 0 w 1995170"/>
                <a:gd name="connsiteY0" fmla="*/ 126543 h 759240"/>
                <a:gd name="connsiteX1" fmla="*/ 126543 w 1995170"/>
                <a:gd name="connsiteY1" fmla="*/ 0 h 759240"/>
                <a:gd name="connsiteX2" fmla="*/ 1868627 w 1995170"/>
                <a:gd name="connsiteY2" fmla="*/ 0 h 759240"/>
                <a:gd name="connsiteX3" fmla="*/ 1995170 w 1995170"/>
                <a:gd name="connsiteY3" fmla="*/ 126543 h 759240"/>
                <a:gd name="connsiteX4" fmla="*/ 1995170 w 1995170"/>
                <a:gd name="connsiteY4" fmla="*/ 632697 h 759240"/>
                <a:gd name="connsiteX5" fmla="*/ 1868627 w 1995170"/>
                <a:gd name="connsiteY5" fmla="*/ 759240 h 759240"/>
                <a:gd name="connsiteX6" fmla="*/ 126543 w 1995170"/>
                <a:gd name="connsiteY6" fmla="*/ 759240 h 759240"/>
                <a:gd name="connsiteX7" fmla="*/ 0 w 1995170"/>
                <a:gd name="connsiteY7" fmla="*/ 632697 h 759240"/>
                <a:gd name="connsiteX8" fmla="*/ 0 w 1995170"/>
                <a:gd name="connsiteY8" fmla="*/ 126543 h 759240"/>
                <a:gd name="connsiteX0" fmla="*/ 1995170 w 2086610"/>
                <a:gd name="connsiteY0" fmla="*/ 126543 h 759240"/>
                <a:gd name="connsiteX1" fmla="*/ 1995170 w 2086610"/>
                <a:gd name="connsiteY1" fmla="*/ 632697 h 759240"/>
                <a:gd name="connsiteX2" fmla="*/ 1868627 w 2086610"/>
                <a:gd name="connsiteY2" fmla="*/ 759240 h 759240"/>
                <a:gd name="connsiteX3" fmla="*/ 126543 w 2086610"/>
                <a:gd name="connsiteY3" fmla="*/ 759240 h 759240"/>
                <a:gd name="connsiteX4" fmla="*/ 0 w 2086610"/>
                <a:gd name="connsiteY4" fmla="*/ 632697 h 759240"/>
                <a:gd name="connsiteX5" fmla="*/ 0 w 2086610"/>
                <a:gd name="connsiteY5" fmla="*/ 126543 h 759240"/>
                <a:gd name="connsiteX6" fmla="*/ 126543 w 2086610"/>
                <a:gd name="connsiteY6" fmla="*/ 0 h 759240"/>
                <a:gd name="connsiteX7" fmla="*/ 1868627 w 2086610"/>
                <a:gd name="connsiteY7" fmla="*/ 0 h 759240"/>
                <a:gd name="connsiteX8" fmla="*/ 2086610 w 2086610"/>
                <a:gd name="connsiteY8" fmla="*/ 217983 h 759240"/>
                <a:gd name="connsiteX0" fmla="*/ 1995170 w 1995170"/>
                <a:gd name="connsiteY0" fmla="*/ 126543 h 759240"/>
                <a:gd name="connsiteX1" fmla="*/ 1995170 w 1995170"/>
                <a:gd name="connsiteY1" fmla="*/ 632697 h 759240"/>
                <a:gd name="connsiteX2" fmla="*/ 1868627 w 1995170"/>
                <a:gd name="connsiteY2" fmla="*/ 759240 h 759240"/>
                <a:gd name="connsiteX3" fmla="*/ 126543 w 1995170"/>
                <a:gd name="connsiteY3" fmla="*/ 759240 h 759240"/>
                <a:gd name="connsiteX4" fmla="*/ 0 w 1995170"/>
                <a:gd name="connsiteY4" fmla="*/ 632697 h 759240"/>
                <a:gd name="connsiteX5" fmla="*/ 0 w 1995170"/>
                <a:gd name="connsiteY5" fmla="*/ 126543 h 759240"/>
                <a:gd name="connsiteX6" fmla="*/ 126543 w 1995170"/>
                <a:gd name="connsiteY6" fmla="*/ 0 h 759240"/>
                <a:gd name="connsiteX7" fmla="*/ 1868627 w 1995170"/>
                <a:gd name="connsiteY7" fmla="*/ 0 h 759240"/>
                <a:gd name="connsiteX0" fmla="*/ 1995170 w 1995170"/>
                <a:gd name="connsiteY0" fmla="*/ 632697 h 759240"/>
                <a:gd name="connsiteX1" fmla="*/ 1868627 w 1995170"/>
                <a:gd name="connsiteY1" fmla="*/ 759240 h 759240"/>
                <a:gd name="connsiteX2" fmla="*/ 126543 w 1995170"/>
                <a:gd name="connsiteY2" fmla="*/ 759240 h 759240"/>
                <a:gd name="connsiteX3" fmla="*/ 0 w 1995170"/>
                <a:gd name="connsiteY3" fmla="*/ 632697 h 759240"/>
                <a:gd name="connsiteX4" fmla="*/ 0 w 1995170"/>
                <a:gd name="connsiteY4" fmla="*/ 126543 h 759240"/>
                <a:gd name="connsiteX5" fmla="*/ 126543 w 1995170"/>
                <a:gd name="connsiteY5" fmla="*/ 0 h 759240"/>
                <a:gd name="connsiteX6" fmla="*/ 1868627 w 1995170"/>
                <a:gd name="connsiteY6" fmla="*/ 0 h 759240"/>
                <a:gd name="connsiteX0" fmla="*/ 1868627 w 1868627"/>
                <a:gd name="connsiteY0" fmla="*/ 759240 h 759240"/>
                <a:gd name="connsiteX1" fmla="*/ 126543 w 1868627"/>
                <a:gd name="connsiteY1" fmla="*/ 759240 h 759240"/>
                <a:gd name="connsiteX2" fmla="*/ 0 w 1868627"/>
                <a:gd name="connsiteY2" fmla="*/ 632697 h 759240"/>
                <a:gd name="connsiteX3" fmla="*/ 0 w 1868627"/>
                <a:gd name="connsiteY3" fmla="*/ 126543 h 759240"/>
                <a:gd name="connsiteX4" fmla="*/ 126543 w 1868627"/>
                <a:gd name="connsiteY4" fmla="*/ 0 h 759240"/>
                <a:gd name="connsiteX5" fmla="*/ 1868627 w 1868627"/>
                <a:gd name="connsiteY5" fmla="*/ 0 h 7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627" h="759240">
                  <a:moveTo>
                    <a:pt x="1868627" y="759240"/>
                  </a:moveTo>
                  <a:lnTo>
                    <a:pt x="126543" y="759240"/>
                  </a:lnTo>
                  <a:cubicBezTo>
                    <a:pt x="56655" y="759240"/>
                    <a:pt x="0" y="702585"/>
                    <a:pt x="0" y="632697"/>
                  </a:cubicBezTo>
                  <a:lnTo>
                    <a:pt x="0" y="126543"/>
                  </a:lnTo>
                  <a:cubicBezTo>
                    <a:pt x="0" y="56655"/>
                    <a:pt x="56655" y="0"/>
                    <a:pt x="126543" y="0"/>
                  </a:cubicBezTo>
                  <a:lnTo>
                    <a:pt x="1868627" y="0"/>
                  </a:lnTo>
                </a:path>
              </a:pathLst>
            </a:custGeom>
            <a:no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cxnSp>
          <p:nvCxnSpPr>
            <p:cNvPr id="60" name="直接连接符 59">
              <a:extLst>
                <a:ext uri="{FF2B5EF4-FFF2-40B4-BE49-F238E27FC236}">
                  <a16:creationId xmlns:a16="http://schemas.microsoft.com/office/drawing/2014/main" id="{2B673A05-29D7-4E67-9DDD-CAC8FFE81CEB}"/>
                </a:ext>
              </a:extLst>
            </p:cNvPr>
            <p:cNvCxnSpPr>
              <a:cxnSpLocks/>
            </p:cNvCxnSpPr>
            <p:nvPr/>
          </p:nvCxnSpPr>
          <p:spPr>
            <a:xfrm flipV="1">
              <a:off x="6986219" y="5064392"/>
              <a:ext cx="662310" cy="1"/>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D5FE4670-7382-48D9-A158-5F8CD9F7A312}"/>
              </a:ext>
            </a:extLst>
          </p:cNvPr>
          <p:cNvGrpSpPr/>
          <p:nvPr/>
        </p:nvGrpSpPr>
        <p:grpSpPr>
          <a:xfrm>
            <a:off x="6986219" y="1638912"/>
            <a:ext cx="2533758" cy="759240"/>
            <a:chOff x="6986219" y="1638912"/>
            <a:chExt cx="2533758" cy="759240"/>
          </a:xfrm>
        </p:grpSpPr>
        <p:sp>
          <p:nvSpPr>
            <p:cNvPr id="56" name="矩形: 圆角 53">
              <a:extLst>
                <a:ext uri="{FF2B5EF4-FFF2-40B4-BE49-F238E27FC236}">
                  <a16:creationId xmlns:a16="http://schemas.microsoft.com/office/drawing/2014/main" id="{6CD742C2-0312-4483-8714-730EAF806C5E}"/>
                </a:ext>
              </a:extLst>
            </p:cNvPr>
            <p:cNvSpPr/>
            <p:nvPr/>
          </p:nvSpPr>
          <p:spPr>
            <a:xfrm>
              <a:off x="7651350" y="1638912"/>
              <a:ext cx="1868627" cy="759240"/>
            </a:xfrm>
            <a:custGeom>
              <a:avLst/>
              <a:gdLst>
                <a:gd name="connsiteX0" fmla="*/ 0 w 1995170"/>
                <a:gd name="connsiteY0" fmla="*/ 126543 h 759240"/>
                <a:gd name="connsiteX1" fmla="*/ 126543 w 1995170"/>
                <a:gd name="connsiteY1" fmla="*/ 0 h 759240"/>
                <a:gd name="connsiteX2" fmla="*/ 1868627 w 1995170"/>
                <a:gd name="connsiteY2" fmla="*/ 0 h 759240"/>
                <a:gd name="connsiteX3" fmla="*/ 1995170 w 1995170"/>
                <a:gd name="connsiteY3" fmla="*/ 126543 h 759240"/>
                <a:gd name="connsiteX4" fmla="*/ 1995170 w 1995170"/>
                <a:gd name="connsiteY4" fmla="*/ 632697 h 759240"/>
                <a:gd name="connsiteX5" fmla="*/ 1868627 w 1995170"/>
                <a:gd name="connsiteY5" fmla="*/ 759240 h 759240"/>
                <a:gd name="connsiteX6" fmla="*/ 126543 w 1995170"/>
                <a:gd name="connsiteY6" fmla="*/ 759240 h 759240"/>
                <a:gd name="connsiteX7" fmla="*/ 0 w 1995170"/>
                <a:gd name="connsiteY7" fmla="*/ 632697 h 759240"/>
                <a:gd name="connsiteX8" fmla="*/ 0 w 1995170"/>
                <a:gd name="connsiteY8" fmla="*/ 126543 h 759240"/>
                <a:gd name="connsiteX0" fmla="*/ 1995170 w 2086610"/>
                <a:gd name="connsiteY0" fmla="*/ 126543 h 759240"/>
                <a:gd name="connsiteX1" fmla="*/ 1995170 w 2086610"/>
                <a:gd name="connsiteY1" fmla="*/ 632697 h 759240"/>
                <a:gd name="connsiteX2" fmla="*/ 1868627 w 2086610"/>
                <a:gd name="connsiteY2" fmla="*/ 759240 h 759240"/>
                <a:gd name="connsiteX3" fmla="*/ 126543 w 2086610"/>
                <a:gd name="connsiteY3" fmla="*/ 759240 h 759240"/>
                <a:gd name="connsiteX4" fmla="*/ 0 w 2086610"/>
                <a:gd name="connsiteY4" fmla="*/ 632697 h 759240"/>
                <a:gd name="connsiteX5" fmla="*/ 0 w 2086610"/>
                <a:gd name="connsiteY5" fmla="*/ 126543 h 759240"/>
                <a:gd name="connsiteX6" fmla="*/ 126543 w 2086610"/>
                <a:gd name="connsiteY6" fmla="*/ 0 h 759240"/>
                <a:gd name="connsiteX7" fmla="*/ 1868627 w 2086610"/>
                <a:gd name="connsiteY7" fmla="*/ 0 h 759240"/>
                <a:gd name="connsiteX8" fmla="*/ 2086610 w 2086610"/>
                <a:gd name="connsiteY8" fmla="*/ 217983 h 759240"/>
                <a:gd name="connsiteX0" fmla="*/ 1995170 w 1995170"/>
                <a:gd name="connsiteY0" fmla="*/ 126543 h 759240"/>
                <a:gd name="connsiteX1" fmla="*/ 1995170 w 1995170"/>
                <a:gd name="connsiteY1" fmla="*/ 632697 h 759240"/>
                <a:gd name="connsiteX2" fmla="*/ 1868627 w 1995170"/>
                <a:gd name="connsiteY2" fmla="*/ 759240 h 759240"/>
                <a:gd name="connsiteX3" fmla="*/ 126543 w 1995170"/>
                <a:gd name="connsiteY3" fmla="*/ 759240 h 759240"/>
                <a:gd name="connsiteX4" fmla="*/ 0 w 1995170"/>
                <a:gd name="connsiteY4" fmla="*/ 632697 h 759240"/>
                <a:gd name="connsiteX5" fmla="*/ 0 w 1995170"/>
                <a:gd name="connsiteY5" fmla="*/ 126543 h 759240"/>
                <a:gd name="connsiteX6" fmla="*/ 126543 w 1995170"/>
                <a:gd name="connsiteY6" fmla="*/ 0 h 759240"/>
                <a:gd name="connsiteX7" fmla="*/ 1868627 w 1995170"/>
                <a:gd name="connsiteY7" fmla="*/ 0 h 759240"/>
                <a:gd name="connsiteX0" fmla="*/ 1995170 w 1995170"/>
                <a:gd name="connsiteY0" fmla="*/ 632697 h 759240"/>
                <a:gd name="connsiteX1" fmla="*/ 1868627 w 1995170"/>
                <a:gd name="connsiteY1" fmla="*/ 759240 h 759240"/>
                <a:gd name="connsiteX2" fmla="*/ 126543 w 1995170"/>
                <a:gd name="connsiteY2" fmla="*/ 759240 h 759240"/>
                <a:gd name="connsiteX3" fmla="*/ 0 w 1995170"/>
                <a:gd name="connsiteY3" fmla="*/ 632697 h 759240"/>
                <a:gd name="connsiteX4" fmla="*/ 0 w 1995170"/>
                <a:gd name="connsiteY4" fmla="*/ 126543 h 759240"/>
                <a:gd name="connsiteX5" fmla="*/ 126543 w 1995170"/>
                <a:gd name="connsiteY5" fmla="*/ 0 h 759240"/>
                <a:gd name="connsiteX6" fmla="*/ 1868627 w 1995170"/>
                <a:gd name="connsiteY6" fmla="*/ 0 h 759240"/>
                <a:gd name="connsiteX0" fmla="*/ 1868627 w 1868627"/>
                <a:gd name="connsiteY0" fmla="*/ 759240 h 759240"/>
                <a:gd name="connsiteX1" fmla="*/ 126543 w 1868627"/>
                <a:gd name="connsiteY1" fmla="*/ 759240 h 759240"/>
                <a:gd name="connsiteX2" fmla="*/ 0 w 1868627"/>
                <a:gd name="connsiteY2" fmla="*/ 632697 h 759240"/>
                <a:gd name="connsiteX3" fmla="*/ 0 w 1868627"/>
                <a:gd name="connsiteY3" fmla="*/ 126543 h 759240"/>
                <a:gd name="connsiteX4" fmla="*/ 126543 w 1868627"/>
                <a:gd name="connsiteY4" fmla="*/ 0 h 759240"/>
                <a:gd name="connsiteX5" fmla="*/ 1868627 w 1868627"/>
                <a:gd name="connsiteY5" fmla="*/ 0 h 7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627" h="759240">
                  <a:moveTo>
                    <a:pt x="1868627" y="759240"/>
                  </a:moveTo>
                  <a:lnTo>
                    <a:pt x="126543" y="759240"/>
                  </a:lnTo>
                  <a:cubicBezTo>
                    <a:pt x="56655" y="759240"/>
                    <a:pt x="0" y="702585"/>
                    <a:pt x="0" y="632697"/>
                  </a:cubicBezTo>
                  <a:lnTo>
                    <a:pt x="0" y="126543"/>
                  </a:lnTo>
                  <a:cubicBezTo>
                    <a:pt x="0" y="56655"/>
                    <a:pt x="56655" y="0"/>
                    <a:pt x="126543" y="0"/>
                  </a:cubicBezTo>
                  <a:lnTo>
                    <a:pt x="1868627" y="0"/>
                  </a:lnTo>
                </a:path>
              </a:pathLst>
            </a:custGeom>
            <a:no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cxnSp>
          <p:nvCxnSpPr>
            <p:cNvPr id="37" name="直接连接符 36">
              <a:extLst>
                <a:ext uri="{FF2B5EF4-FFF2-40B4-BE49-F238E27FC236}">
                  <a16:creationId xmlns:a16="http://schemas.microsoft.com/office/drawing/2014/main" id="{8185E925-D9C3-4004-AF13-B532851BDF7C}"/>
                </a:ext>
              </a:extLst>
            </p:cNvPr>
            <p:cNvCxnSpPr>
              <a:cxnSpLocks/>
            </p:cNvCxnSpPr>
            <p:nvPr/>
          </p:nvCxnSpPr>
          <p:spPr>
            <a:xfrm flipV="1">
              <a:off x="6986219" y="2018532"/>
              <a:ext cx="662310" cy="1"/>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6A0FA574-1F86-4E9C-9EB3-C02B86CBA37C}"/>
              </a:ext>
            </a:extLst>
          </p:cNvPr>
          <p:cNvGrpSpPr/>
          <p:nvPr/>
        </p:nvGrpSpPr>
        <p:grpSpPr>
          <a:xfrm>
            <a:off x="6986219" y="3161842"/>
            <a:ext cx="2533758" cy="759240"/>
            <a:chOff x="6986219" y="3161842"/>
            <a:chExt cx="2533758" cy="759240"/>
          </a:xfrm>
        </p:grpSpPr>
        <p:sp>
          <p:nvSpPr>
            <p:cNvPr id="55" name="矩形: 圆角 53">
              <a:extLst>
                <a:ext uri="{FF2B5EF4-FFF2-40B4-BE49-F238E27FC236}">
                  <a16:creationId xmlns:a16="http://schemas.microsoft.com/office/drawing/2014/main" id="{BB946746-B4A8-44D3-8BBD-4CFD4133AD8D}"/>
                </a:ext>
              </a:extLst>
            </p:cNvPr>
            <p:cNvSpPr/>
            <p:nvPr/>
          </p:nvSpPr>
          <p:spPr>
            <a:xfrm>
              <a:off x="7651350" y="3161842"/>
              <a:ext cx="1868627" cy="759240"/>
            </a:xfrm>
            <a:custGeom>
              <a:avLst/>
              <a:gdLst>
                <a:gd name="connsiteX0" fmla="*/ 0 w 1995170"/>
                <a:gd name="connsiteY0" fmla="*/ 126543 h 759240"/>
                <a:gd name="connsiteX1" fmla="*/ 126543 w 1995170"/>
                <a:gd name="connsiteY1" fmla="*/ 0 h 759240"/>
                <a:gd name="connsiteX2" fmla="*/ 1868627 w 1995170"/>
                <a:gd name="connsiteY2" fmla="*/ 0 h 759240"/>
                <a:gd name="connsiteX3" fmla="*/ 1995170 w 1995170"/>
                <a:gd name="connsiteY3" fmla="*/ 126543 h 759240"/>
                <a:gd name="connsiteX4" fmla="*/ 1995170 w 1995170"/>
                <a:gd name="connsiteY4" fmla="*/ 632697 h 759240"/>
                <a:gd name="connsiteX5" fmla="*/ 1868627 w 1995170"/>
                <a:gd name="connsiteY5" fmla="*/ 759240 h 759240"/>
                <a:gd name="connsiteX6" fmla="*/ 126543 w 1995170"/>
                <a:gd name="connsiteY6" fmla="*/ 759240 h 759240"/>
                <a:gd name="connsiteX7" fmla="*/ 0 w 1995170"/>
                <a:gd name="connsiteY7" fmla="*/ 632697 h 759240"/>
                <a:gd name="connsiteX8" fmla="*/ 0 w 1995170"/>
                <a:gd name="connsiteY8" fmla="*/ 126543 h 759240"/>
                <a:gd name="connsiteX0" fmla="*/ 1995170 w 2086610"/>
                <a:gd name="connsiteY0" fmla="*/ 126543 h 759240"/>
                <a:gd name="connsiteX1" fmla="*/ 1995170 w 2086610"/>
                <a:gd name="connsiteY1" fmla="*/ 632697 h 759240"/>
                <a:gd name="connsiteX2" fmla="*/ 1868627 w 2086610"/>
                <a:gd name="connsiteY2" fmla="*/ 759240 h 759240"/>
                <a:gd name="connsiteX3" fmla="*/ 126543 w 2086610"/>
                <a:gd name="connsiteY3" fmla="*/ 759240 h 759240"/>
                <a:gd name="connsiteX4" fmla="*/ 0 w 2086610"/>
                <a:gd name="connsiteY4" fmla="*/ 632697 h 759240"/>
                <a:gd name="connsiteX5" fmla="*/ 0 w 2086610"/>
                <a:gd name="connsiteY5" fmla="*/ 126543 h 759240"/>
                <a:gd name="connsiteX6" fmla="*/ 126543 w 2086610"/>
                <a:gd name="connsiteY6" fmla="*/ 0 h 759240"/>
                <a:gd name="connsiteX7" fmla="*/ 1868627 w 2086610"/>
                <a:gd name="connsiteY7" fmla="*/ 0 h 759240"/>
                <a:gd name="connsiteX8" fmla="*/ 2086610 w 2086610"/>
                <a:gd name="connsiteY8" fmla="*/ 217983 h 759240"/>
                <a:gd name="connsiteX0" fmla="*/ 1995170 w 1995170"/>
                <a:gd name="connsiteY0" fmla="*/ 126543 h 759240"/>
                <a:gd name="connsiteX1" fmla="*/ 1995170 w 1995170"/>
                <a:gd name="connsiteY1" fmla="*/ 632697 h 759240"/>
                <a:gd name="connsiteX2" fmla="*/ 1868627 w 1995170"/>
                <a:gd name="connsiteY2" fmla="*/ 759240 h 759240"/>
                <a:gd name="connsiteX3" fmla="*/ 126543 w 1995170"/>
                <a:gd name="connsiteY3" fmla="*/ 759240 h 759240"/>
                <a:gd name="connsiteX4" fmla="*/ 0 w 1995170"/>
                <a:gd name="connsiteY4" fmla="*/ 632697 h 759240"/>
                <a:gd name="connsiteX5" fmla="*/ 0 w 1995170"/>
                <a:gd name="connsiteY5" fmla="*/ 126543 h 759240"/>
                <a:gd name="connsiteX6" fmla="*/ 126543 w 1995170"/>
                <a:gd name="connsiteY6" fmla="*/ 0 h 759240"/>
                <a:gd name="connsiteX7" fmla="*/ 1868627 w 1995170"/>
                <a:gd name="connsiteY7" fmla="*/ 0 h 759240"/>
                <a:gd name="connsiteX0" fmla="*/ 1995170 w 1995170"/>
                <a:gd name="connsiteY0" fmla="*/ 632697 h 759240"/>
                <a:gd name="connsiteX1" fmla="*/ 1868627 w 1995170"/>
                <a:gd name="connsiteY1" fmla="*/ 759240 h 759240"/>
                <a:gd name="connsiteX2" fmla="*/ 126543 w 1995170"/>
                <a:gd name="connsiteY2" fmla="*/ 759240 h 759240"/>
                <a:gd name="connsiteX3" fmla="*/ 0 w 1995170"/>
                <a:gd name="connsiteY3" fmla="*/ 632697 h 759240"/>
                <a:gd name="connsiteX4" fmla="*/ 0 w 1995170"/>
                <a:gd name="connsiteY4" fmla="*/ 126543 h 759240"/>
                <a:gd name="connsiteX5" fmla="*/ 126543 w 1995170"/>
                <a:gd name="connsiteY5" fmla="*/ 0 h 759240"/>
                <a:gd name="connsiteX6" fmla="*/ 1868627 w 1995170"/>
                <a:gd name="connsiteY6" fmla="*/ 0 h 759240"/>
                <a:gd name="connsiteX0" fmla="*/ 1868627 w 1868627"/>
                <a:gd name="connsiteY0" fmla="*/ 759240 h 759240"/>
                <a:gd name="connsiteX1" fmla="*/ 126543 w 1868627"/>
                <a:gd name="connsiteY1" fmla="*/ 759240 h 759240"/>
                <a:gd name="connsiteX2" fmla="*/ 0 w 1868627"/>
                <a:gd name="connsiteY2" fmla="*/ 632697 h 759240"/>
                <a:gd name="connsiteX3" fmla="*/ 0 w 1868627"/>
                <a:gd name="connsiteY3" fmla="*/ 126543 h 759240"/>
                <a:gd name="connsiteX4" fmla="*/ 126543 w 1868627"/>
                <a:gd name="connsiteY4" fmla="*/ 0 h 759240"/>
                <a:gd name="connsiteX5" fmla="*/ 1868627 w 1868627"/>
                <a:gd name="connsiteY5" fmla="*/ 0 h 7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627" h="759240">
                  <a:moveTo>
                    <a:pt x="1868627" y="759240"/>
                  </a:moveTo>
                  <a:lnTo>
                    <a:pt x="126543" y="759240"/>
                  </a:lnTo>
                  <a:cubicBezTo>
                    <a:pt x="56655" y="759240"/>
                    <a:pt x="0" y="702585"/>
                    <a:pt x="0" y="632697"/>
                  </a:cubicBezTo>
                  <a:lnTo>
                    <a:pt x="0" y="126543"/>
                  </a:lnTo>
                  <a:cubicBezTo>
                    <a:pt x="0" y="56655"/>
                    <a:pt x="56655" y="0"/>
                    <a:pt x="126543" y="0"/>
                  </a:cubicBezTo>
                  <a:lnTo>
                    <a:pt x="1868627" y="0"/>
                  </a:lnTo>
                </a:path>
              </a:pathLst>
            </a:custGeom>
            <a:no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cxnSp>
          <p:nvCxnSpPr>
            <p:cNvPr id="63" name="直接连接符 62">
              <a:extLst>
                <a:ext uri="{FF2B5EF4-FFF2-40B4-BE49-F238E27FC236}">
                  <a16:creationId xmlns:a16="http://schemas.microsoft.com/office/drawing/2014/main" id="{E3FE5848-27E2-423F-988D-8836568CABBE}"/>
                </a:ext>
              </a:extLst>
            </p:cNvPr>
            <p:cNvCxnSpPr>
              <a:cxnSpLocks/>
            </p:cNvCxnSpPr>
            <p:nvPr/>
          </p:nvCxnSpPr>
          <p:spPr>
            <a:xfrm flipV="1">
              <a:off x="6986219" y="3541462"/>
              <a:ext cx="662310" cy="1"/>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2" name="文本占位符 1">
            <a:extLst>
              <a:ext uri="{FF2B5EF4-FFF2-40B4-BE49-F238E27FC236}">
                <a16:creationId xmlns:a16="http://schemas.microsoft.com/office/drawing/2014/main" id="{6270C3E2-3385-4CF4-AB77-09A5FC49C9F2}"/>
              </a:ext>
            </a:extLst>
          </p:cNvPr>
          <p:cNvSpPr>
            <a:spLocks noGrp="1"/>
          </p:cNvSpPr>
          <p:nvPr>
            <p:ph type="body" sz="quarter" idx="11"/>
          </p:nvPr>
        </p:nvSpPr>
        <p:spPr>
          <a:xfrm>
            <a:off x="928688" y="384462"/>
            <a:ext cx="5588000" cy="480131"/>
          </a:xfrm>
        </p:spPr>
        <p:txBody>
          <a:bodyPr/>
          <a:lstStyle/>
          <a:p>
            <a:pPr marL="0" indent="0">
              <a:buNone/>
            </a:pPr>
            <a:r>
              <a:rPr lang="zh-CN" altLang="en-US" dirty="0"/>
              <a:t>框架图</a:t>
            </a:r>
          </a:p>
        </p:txBody>
      </p:sp>
      <p:sp>
        <p:nvSpPr>
          <p:cNvPr id="4" name="矩形: 圆角 3">
            <a:extLst>
              <a:ext uri="{FF2B5EF4-FFF2-40B4-BE49-F238E27FC236}">
                <a16:creationId xmlns:a16="http://schemas.microsoft.com/office/drawing/2014/main" id="{32F0DC73-5962-4347-B1AF-E73AAF5EE7E7}"/>
              </a:ext>
            </a:extLst>
          </p:cNvPr>
          <p:cNvSpPr/>
          <p:nvPr/>
        </p:nvSpPr>
        <p:spPr>
          <a:xfrm>
            <a:off x="1618811" y="3337150"/>
            <a:ext cx="1969159"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答辩论文</a:t>
            </a:r>
          </a:p>
        </p:txBody>
      </p:sp>
      <p:grpSp>
        <p:nvGrpSpPr>
          <p:cNvPr id="43" name="组合 42">
            <a:extLst>
              <a:ext uri="{FF2B5EF4-FFF2-40B4-BE49-F238E27FC236}">
                <a16:creationId xmlns:a16="http://schemas.microsoft.com/office/drawing/2014/main" id="{A72CD6BC-F21C-4EE2-A8C0-709FFCE478E7}"/>
              </a:ext>
            </a:extLst>
          </p:cNvPr>
          <p:cNvGrpSpPr/>
          <p:nvPr/>
        </p:nvGrpSpPr>
        <p:grpSpPr>
          <a:xfrm>
            <a:off x="4912590" y="1814220"/>
            <a:ext cx="2076450" cy="3454484"/>
            <a:chOff x="4892754" y="1814220"/>
            <a:chExt cx="2076450" cy="3454484"/>
          </a:xfrm>
        </p:grpSpPr>
        <p:sp>
          <p:nvSpPr>
            <p:cNvPr id="6" name="矩形: 圆角 5">
              <a:extLst>
                <a:ext uri="{FF2B5EF4-FFF2-40B4-BE49-F238E27FC236}">
                  <a16:creationId xmlns:a16="http://schemas.microsoft.com/office/drawing/2014/main" id="{94620824-7EA2-418C-97E7-F1D82D5FABFF}"/>
                </a:ext>
              </a:extLst>
            </p:cNvPr>
            <p:cNvSpPr/>
            <p:nvPr/>
          </p:nvSpPr>
          <p:spPr>
            <a:xfrm>
              <a:off x="4892754" y="1814220"/>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论文背景</a:t>
              </a:r>
            </a:p>
          </p:txBody>
        </p:sp>
        <p:sp>
          <p:nvSpPr>
            <p:cNvPr id="7" name="矩形: 圆角 6">
              <a:extLst>
                <a:ext uri="{FF2B5EF4-FFF2-40B4-BE49-F238E27FC236}">
                  <a16:creationId xmlns:a16="http://schemas.microsoft.com/office/drawing/2014/main" id="{886D0F13-289C-4518-BB58-1DDCE8FA3D93}"/>
                </a:ext>
              </a:extLst>
            </p:cNvPr>
            <p:cNvSpPr/>
            <p:nvPr/>
          </p:nvSpPr>
          <p:spPr>
            <a:xfrm>
              <a:off x="4892754" y="3337151"/>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理论框架</a:t>
              </a:r>
            </a:p>
          </p:txBody>
        </p:sp>
        <p:sp>
          <p:nvSpPr>
            <p:cNvPr id="8" name="矩形: 圆角 7">
              <a:extLst>
                <a:ext uri="{FF2B5EF4-FFF2-40B4-BE49-F238E27FC236}">
                  <a16:creationId xmlns:a16="http://schemas.microsoft.com/office/drawing/2014/main" id="{8AB7716B-E8B6-4107-B6A5-57FD010A2156}"/>
                </a:ext>
              </a:extLst>
            </p:cNvPr>
            <p:cNvSpPr/>
            <p:nvPr/>
          </p:nvSpPr>
          <p:spPr>
            <a:xfrm>
              <a:off x="4892754" y="4860081"/>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研究过程</a:t>
              </a:r>
            </a:p>
          </p:txBody>
        </p:sp>
      </p:grpSp>
      <p:sp>
        <p:nvSpPr>
          <p:cNvPr id="16" name="矩形: 圆角 15">
            <a:extLst>
              <a:ext uri="{FF2B5EF4-FFF2-40B4-BE49-F238E27FC236}">
                <a16:creationId xmlns:a16="http://schemas.microsoft.com/office/drawing/2014/main" id="{DB0C4DD3-DEAB-4406-84B4-22D6CAFAE152}"/>
              </a:ext>
            </a:extLst>
          </p:cNvPr>
          <p:cNvSpPr/>
          <p:nvPr/>
        </p:nvSpPr>
        <p:spPr>
          <a:xfrm>
            <a:off x="8313659" y="1433488"/>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
        <p:nvSpPr>
          <p:cNvPr id="17" name="矩形: 圆角 16">
            <a:extLst>
              <a:ext uri="{FF2B5EF4-FFF2-40B4-BE49-F238E27FC236}">
                <a16:creationId xmlns:a16="http://schemas.microsoft.com/office/drawing/2014/main" id="{422801C2-F6C4-4A7E-B62E-7DC7B2D9330E}"/>
              </a:ext>
            </a:extLst>
          </p:cNvPr>
          <p:cNvSpPr/>
          <p:nvPr/>
        </p:nvSpPr>
        <p:spPr>
          <a:xfrm>
            <a:off x="8313659" y="2194953"/>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
        <p:nvSpPr>
          <p:cNvPr id="21" name="矩形: 圆角 20">
            <a:extLst>
              <a:ext uri="{FF2B5EF4-FFF2-40B4-BE49-F238E27FC236}">
                <a16:creationId xmlns:a16="http://schemas.microsoft.com/office/drawing/2014/main" id="{729D6A7F-7D25-401C-955D-62F050A08881}"/>
              </a:ext>
            </a:extLst>
          </p:cNvPr>
          <p:cNvSpPr/>
          <p:nvPr/>
        </p:nvSpPr>
        <p:spPr>
          <a:xfrm>
            <a:off x="8313659" y="3717883"/>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
        <p:nvSpPr>
          <p:cNvPr id="22" name="矩形: 圆角 21">
            <a:extLst>
              <a:ext uri="{FF2B5EF4-FFF2-40B4-BE49-F238E27FC236}">
                <a16:creationId xmlns:a16="http://schemas.microsoft.com/office/drawing/2014/main" id="{1C3F5209-0434-4BC8-B289-BA2B0FD0CB44}"/>
              </a:ext>
            </a:extLst>
          </p:cNvPr>
          <p:cNvSpPr/>
          <p:nvPr/>
        </p:nvSpPr>
        <p:spPr>
          <a:xfrm>
            <a:off x="8313659" y="4479348"/>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
        <p:nvSpPr>
          <p:cNvPr id="23" name="矩形: 圆角 22">
            <a:extLst>
              <a:ext uri="{FF2B5EF4-FFF2-40B4-BE49-F238E27FC236}">
                <a16:creationId xmlns:a16="http://schemas.microsoft.com/office/drawing/2014/main" id="{4D7CC653-47DE-4EEC-A5ED-52DA1F81295B}"/>
              </a:ext>
            </a:extLst>
          </p:cNvPr>
          <p:cNvSpPr/>
          <p:nvPr/>
        </p:nvSpPr>
        <p:spPr>
          <a:xfrm>
            <a:off x="8313659" y="2956418"/>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
        <p:nvSpPr>
          <p:cNvPr id="25" name="矩形: 圆角 24">
            <a:extLst>
              <a:ext uri="{FF2B5EF4-FFF2-40B4-BE49-F238E27FC236}">
                <a16:creationId xmlns:a16="http://schemas.microsoft.com/office/drawing/2014/main" id="{E4113966-7B12-4B83-8C99-CFEA7B67D6E9}"/>
              </a:ext>
            </a:extLst>
          </p:cNvPr>
          <p:cNvSpPr/>
          <p:nvPr/>
        </p:nvSpPr>
        <p:spPr>
          <a:xfrm>
            <a:off x="8313659" y="5240813"/>
            <a:ext cx="2076450" cy="408623"/>
          </a:xfrm>
          <a:prstGeom prst="roundRect">
            <a:avLst/>
          </a:prstGeom>
          <a:solidFill>
            <a:schemeClr val="accent1"/>
          </a:solidFill>
        </p:spPr>
        <p:txBody>
          <a:bodyPr wrap="square" lIns="0" rIns="0" rtlCol="0" anchor="ctr">
            <a:spAutoFit/>
          </a:bodyPr>
          <a:lstStyle/>
          <a:p>
            <a:pPr algn="ctr"/>
            <a:r>
              <a:rPr lang="zh-CN" altLang="en-US" dirty="0">
                <a:solidFill>
                  <a:schemeClr val="bg1"/>
                </a:solidFill>
                <a:latin typeface="Impact" panose="020B0806030902050204" pitchFamily="34" charset="0"/>
                <a:sym typeface="Impact" panose="020B0806030902050204" pitchFamily="34" charset="0"/>
              </a:rPr>
              <a:t>输入你的内容</a:t>
            </a:r>
          </a:p>
        </p:txBody>
      </p:sp>
    </p:spTree>
    <p:extLst>
      <p:ext uri="{BB962C8B-B14F-4D97-AF65-F5344CB8AC3E}">
        <p14:creationId xmlns:p14="http://schemas.microsoft.com/office/powerpoint/2010/main" val="2666654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4D0F4D4-1887-4C61-93D9-DEFE800636B5}"/>
              </a:ext>
            </a:extLst>
          </p:cNvPr>
          <p:cNvSpPr/>
          <p:nvPr/>
        </p:nvSpPr>
        <p:spPr>
          <a:xfrm>
            <a:off x="911226" y="4476419"/>
            <a:ext cx="10369550" cy="1289456"/>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图片替换方法：选中该图片后直接删除，再单击图标添加图片即可。广东工业大学由原广东工学院、广东机械学院和华南建设学院（东院）于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endParaRPr lang="en-US" altLang="zh-CN" sz="1100" dirty="0">
              <a:solidFill>
                <a:schemeClr val="accent1">
                  <a:lumMod val="50000"/>
                </a:schemeClr>
              </a:solidFill>
              <a:sym typeface="方正正黑简体" panose="02000000000000000000" pitchFamily="2" charset="-122"/>
            </a:endParaRPr>
          </a:p>
        </p:txBody>
      </p:sp>
      <p:pic>
        <p:nvPicPr>
          <p:cNvPr id="19" name="PA-PicturePlaceholder 18" descr="图片包含 户外, 建筑物, 天空, 树&#10;&#10;自动生成的说明">
            <a:extLst>
              <a:ext uri="{FF2B5EF4-FFF2-40B4-BE49-F238E27FC236}">
                <a16:creationId xmlns:a16="http://schemas.microsoft.com/office/drawing/2014/main" id="{3D1F2FCD-6E79-4CAC-8937-45CAC6BB4D38}"/>
              </a:ext>
            </a:extLst>
          </p:cNvPr>
          <p:cNvPicPr>
            <a:picLocks noGrp="1" noChangeAspect="1"/>
          </p:cNvPicPr>
          <p:nvPr>
            <p:ph type="pic" sz="quarter" idx="14"/>
            <p:custDataLst>
              <p:tags r:id="rId1"/>
            </p:custDataLst>
          </p:nvPr>
        </p:nvPicPr>
        <p:blipFill>
          <a:blip r:embed="rId4">
            <a:extLst>
              <a:ext uri="{28A0092B-C50C-407E-A947-70E740481C1C}">
                <a14:useLocalDpi xmlns:a14="http://schemas.microsoft.com/office/drawing/2010/main" val="0"/>
              </a:ext>
            </a:extLst>
          </a:blip>
          <a:srcRect t="21" b="21"/>
          <a:stretch>
            <a:fillRect/>
          </a:stretch>
        </p:blipFill>
        <p:spPr/>
      </p:pic>
      <p:sp>
        <p:nvSpPr>
          <p:cNvPr id="6" name="文本占位符 5">
            <a:extLst>
              <a:ext uri="{FF2B5EF4-FFF2-40B4-BE49-F238E27FC236}">
                <a16:creationId xmlns:a16="http://schemas.microsoft.com/office/drawing/2014/main" id="{31E50087-69FC-4596-A1BC-505FD690DF08}"/>
              </a:ext>
            </a:extLst>
          </p:cNvPr>
          <p:cNvSpPr>
            <a:spLocks noGrp="1"/>
          </p:cNvSpPr>
          <p:nvPr>
            <p:ph type="body" sz="quarter" idx="13"/>
          </p:nvPr>
        </p:nvSpPr>
        <p:spPr>
          <a:prstGeom prst="rect">
            <a:avLst/>
          </a:prstGeom>
        </p:spPr>
        <p:txBody>
          <a:bodyPr/>
          <a:lstStyle/>
          <a:p>
            <a:pPr marL="0" indent="0">
              <a:buNone/>
            </a:pPr>
            <a:r>
              <a:rPr lang="zh-CN" altLang="en-US" dirty="0">
                <a:sym typeface="方正大标宋简体" panose="02010601030101010101" pitchFamily="2" charset="-122"/>
              </a:rPr>
              <a:t>一图模板演示</a:t>
            </a:r>
            <a:endParaRPr lang="en-US" altLang="zh-CN" dirty="0">
              <a:sym typeface="方正大标宋简体" panose="02010601030101010101" pitchFamily="2" charset="-122"/>
            </a:endParaRPr>
          </a:p>
        </p:txBody>
      </p:sp>
    </p:spTree>
    <p:extLst>
      <p:ext uri="{BB962C8B-B14F-4D97-AF65-F5344CB8AC3E}">
        <p14:creationId xmlns:p14="http://schemas.microsoft.com/office/powerpoint/2010/main" val="53779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占位符 56">
            <a:extLst>
              <a:ext uri="{FF2B5EF4-FFF2-40B4-BE49-F238E27FC236}">
                <a16:creationId xmlns:a16="http://schemas.microsoft.com/office/drawing/2014/main" id="{48158F9B-3E02-483F-AFFE-D9EBCF43F3E6}"/>
              </a:ext>
            </a:extLst>
          </p:cNvPr>
          <p:cNvSpPr>
            <a:spLocks noGrp="1"/>
          </p:cNvSpPr>
          <p:nvPr>
            <p:ph type="body" sz="quarter" idx="13"/>
          </p:nvPr>
        </p:nvSpPr>
        <p:spPr/>
        <p:txBody>
          <a:bodyPr/>
          <a:lstStyle/>
          <a:p>
            <a:pPr marL="0" indent="0">
              <a:buNone/>
            </a:pPr>
            <a:r>
              <a:rPr lang="zh-CN" altLang="en-US" dirty="0"/>
              <a:t>一图模板演示</a:t>
            </a:r>
            <a:r>
              <a:rPr lang="en-US" altLang="zh-CN" dirty="0"/>
              <a:t>2</a:t>
            </a:r>
            <a:endParaRPr lang="zh-CN" altLang="en-US" dirty="0"/>
          </a:p>
        </p:txBody>
      </p:sp>
      <p:pic>
        <p:nvPicPr>
          <p:cNvPr id="66" name="图片占位符 65" descr="图片包含 天空, 户外, 建筑物, 树&#10;&#10;自动生成的说明">
            <a:extLst>
              <a:ext uri="{FF2B5EF4-FFF2-40B4-BE49-F238E27FC236}">
                <a16:creationId xmlns:a16="http://schemas.microsoft.com/office/drawing/2014/main" id="{174E837D-E9A4-4F62-9587-41C00DF8EEF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42" r="2642"/>
          <a:stretch>
            <a:fillRect/>
          </a:stretch>
        </p:blipFill>
        <p:spPr>
          <a:xfrm>
            <a:off x="0" y="1255793"/>
            <a:ext cx="12175423" cy="2589205"/>
          </a:xfrm>
          <a:prstGeom prst="rect">
            <a:avLst/>
          </a:prstGeom>
        </p:spPr>
      </p:pic>
      <p:sp>
        <p:nvSpPr>
          <p:cNvPr id="28" name="矩形 27">
            <a:extLst>
              <a:ext uri="{FF2B5EF4-FFF2-40B4-BE49-F238E27FC236}">
                <a16:creationId xmlns:a16="http://schemas.microsoft.com/office/drawing/2014/main" id="{06FD7467-6A35-4D39-B7C3-310EE3923C10}"/>
              </a:ext>
            </a:extLst>
          </p:cNvPr>
          <p:cNvSpPr/>
          <p:nvPr/>
        </p:nvSpPr>
        <p:spPr>
          <a:xfrm>
            <a:off x="1821969" y="5549164"/>
            <a:ext cx="3881323" cy="383888"/>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请在这里输入你第三部分的具体内容</a:t>
            </a:r>
            <a:endParaRPr lang="en-US" altLang="zh-CN" dirty="0">
              <a:solidFill>
                <a:schemeClr val="accent1">
                  <a:lumMod val="50000"/>
                </a:schemeClr>
              </a:solidFill>
              <a:latin typeface="+mn-ea"/>
              <a:cs typeface="Lato Light" charset="0"/>
              <a:sym typeface="Lato Light" charset="0"/>
            </a:endParaRPr>
          </a:p>
        </p:txBody>
      </p:sp>
      <p:sp>
        <p:nvSpPr>
          <p:cNvPr id="9" name="Oval 9">
            <a:extLst>
              <a:ext uri="{FF2B5EF4-FFF2-40B4-BE49-F238E27FC236}">
                <a16:creationId xmlns:a16="http://schemas.microsoft.com/office/drawing/2014/main" id="{36F6B2B5-777C-4BE9-9E7F-1F561896E0B1}"/>
              </a:ext>
            </a:extLst>
          </p:cNvPr>
          <p:cNvSpPr>
            <a:spLocks noChangeArrowheads="1"/>
          </p:cNvSpPr>
          <p:nvPr/>
        </p:nvSpPr>
        <p:spPr bwMode="auto">
          <a:xfrm>
            <a:off x="1214305" y="5419917"/>
            <a:ext cx="466892" cy="450622"/>
          </a:xfrm>
          <a:prstGeom prst="ellipse">
            <a:avLst/>
          </a:pr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514350"/>
            <a:endParaRPr lang="zh-CN" altLang="en-US" sz="1000">
              <a:solidFill>
                <a:prstClr val="white"/>
              </a:solidFill>
            </a:endParaRPr>
          </a:p>
        </p:txBody>
      </p:sp>
      <p:sp>
        <p:nvSpPr>
          <p:cNvPr id="27" name="TextBox 34">
            <a:extLst>
              <a:ext uri="{FF2B5EF4-FFF2-40B4-BE49-F238E27FC236}">
                <a16:creationId xmlns:a16="http://schemas.microsoft.com/office/drawing/2014/main" id="{AD3FE44A-72B0-4AE2-B58A-4BE9A76403F9}"/>
              </a:ext>
            </a:extLst>
          </p:cNvPr>
          <p:cNvSpPr txBox="1"/>
          <p:nvPr/>
        </p:nvSpPr>
        <p:spPr>
          <a:xfrm>
            <a:off x="1821970" y="5282871"/>
            <a:ext cx="2209811" cy="355057"/>
          </a:xfrm>
          <a:prstGeom prst="rect">
            <a:avLst/>
          </a:prstGeom>
          <a:noFill/>
        </p:spPr>
        <p:txBody>
          <a:bodyPr wrap="square" lIns="68580" tIns="34290" rIns="68580" bIns="34290" rtlCol="0">
            <a:spAutoFit/>
          </a:bodyPr>
          <a:lstStyle/>
          <a:p>
            <a:r>
              <a:rPr lang="zh-CN" altLang="en-US" b="1" dirty="0">
                <a:solidFill>
                  <a:schemeClr val="accent1">
                    <a:lumMod val="75000"/>
                  </a:schemeClr>
                </a:solidFill>
                <a:latin typeface="+mj-ea"/>
                <a:ea typeface="+mj-ea"/>
              </a:rPr>
              <a:t>第三部分</a:t>
            </a:r>
          </a:p>
        </p:txBody>
      </p:sp>
      <p:sp>
        <p:nvSpPr>
          <p:cNvPr id="29" name="Freeform 17">
            <a:hlinkClick r:id="rId4"/>
            <a:extLst>
              <a:ext uri="{FF2B5EF4-FFF2-40B4-BE49-F238E27FC236}">
                <a16:creationId xmlns:a16="http://schemas.microsoft.com/office/drawing/2014/main" id="{B14CFA2F-557D-4833-9578-04C7C325EDC8}"/>
              </a:ext>
            </a:extLst>
          </p:cNvPr>
          <p:cNvSpPr>
            <a:spLocks/>
          </p:cNvSpPr>
          <p:nvPr/>
        </p:nvSpPr>
        <p:spPr bwMode="auto">
          <a:xfrm>
            <a:off x="1313750" y="5525404"/>
            <a:ext cx="268001" cy="239649"/>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514350"/>
            <a:endParaRPr lang="zh-CN" altLang="en-US" sz="1000">
              <a:solidFill>
                <a:prstClr val="white"/>
              </a:solidFill>
            </a:endParaRPr>
          </a:p>
        </p:txBody>
      </p:sp>
      <p:sp>
        <p:nvSpPr>
          <p:cNvPr id="6" name="Oval 9">
            <a:extLst>
              <a:ext uri="{FF2B5EF4-FFF2-40B4-BE49-F238E27FC236}">
                <a16:creationId xmlns:a16="http://schemas.microsoft.com/office/drawing/2014/main" id="{CF59860C-9808-4573-8D4D-25D3A94D0548}"/>
              </a:ext>
            </a:extLst>
          </p:cNvPr>
          <p:cNvSpPr>
            <a:spLocks noChangeArrowheads="1"/>
          </p:cNvSpPr>
          <p:nvPr/>
        </p:nvSpPr>
        <p:spPr bwMode="auto">
          <a:xfrm>
            <a:off x="1214305" y="4345307"/>
            <a:ext cx="466892" cy="450622"/>
          </a:xfrm>
          <a:prstGeom prst="ellipse">
            <a:avLst/>
          </a:pr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514350"/>
            <a:endParaRPr lang="zh-CN" altLang="en-US" sz="1000">
              <a:solidFill>
                <a:prstClr val="white"/>
              </a:solidFill>
            </a:endParaRPr>
          </a:p>
        </p:txBody>
      </p:sp>
      <p:sp>
        <p:nvSpPr>
          <p:cNvPr id="12" name="TextBox 34">
            <a:extLst>
              <a:ext uri="{FF2B5EF4-FFF2-40B4-BE49-F238E27FC236}">
                <a16:creationId xmlns:a16="http://schemas.microsoft.com/office/drawing/2014/main" id="{384D22E9-309C-44D7-AD36-939B956EFA16}"/>
              </a:ext>
            </a:extLst>
          </p:cNvPr>
          <p:cNvSpPr txBox="1"/>
          <p:nvPr/>
        </p:nvSpPr>
        <p:spPr>
          <a:xfrm>
            <a:off x="1821970" y="4208262"/>
            <a:ext cx="1785895" cy="355057"/>
          </a:xfrm>
          <a:prstGeom prst="rect">
            <a:avLst/>
          </a:prstGeom>
          <a:noFill/>
        </p:spPr>
        <p:txBody>
          <a:bodyPr wrap="square" lIns="68580" tIns="34290" rIns="68580" bIns="34290" rtlCol="0">
            <a:spAutoFit/>
          </a:bodyPr>
          <a:lstStyle/>
          <a:p>
            <a:r>
              <a:rPr lang="zh-CN" altLang="en-US" b="1" dirty="0">
                <a:solidFill>
                  <a:schemeClr val="accent1">
                    <a:lumMod val="75000"/>
                  </a:schemeClr>
                </a:solidFill>
                <a:latin typeface="+mj-ea"/>
                <a:ea typeface="+mj-ea"/>
              </a:rPr>
              <a:t>第一部分</a:t>
            </a:r>
          </a:p>
        </p:txBody>
      </p:sp>
      <p:sp>
        <p:nvSpPr>
          <p:cNvPr id="13" name="矩形 12">
            <a:extLst>
              <a:ext uri="{FF2B5EF4-FFF2-40B4-BE49-F238E27FC236}">
                <a16:creationId xmlns:a16="http://schemas.microsoft.com/office/drawing/2014/main" id="{162D8B73-8230-4C6E-B5F6-A7D02072282B}"/>
              </a:ext>
            </a:extLst>
          </p:cNvPr>
          <p:cNvSpPr/>
          <p:nvPr/>
        </p:nvSpPr>
        <p:spPr>
          <a:xfrm>
            <a:off x="1821971" y="4522345"/>
            <a:ext cx="3881322" cy="383888"/>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请在这里输入你第一部分的具体内容</a:t>
            </a:r>
            <a:endParaRPr lang="en-US" altLang="zh-CN" dirty="0">
              <a:solidFill>
                <a:schemeClr val="accent1">
                  <a:lumMod val="50000"/>
                </a:schemeClr>
              </a:solidFill>
              <a:latin typeface="+mn-ea"/>
              <a:cs typeface="Lato Light" charset="0"/>
              <a:sym typeface="Lato Light" charset="0"/>
            </a:endParaRPr>
          </a:p>
        </p:txBody>
      </p:sp>
      <p:grpSp>
        <p:nvGrpSpPr>
          <p:cNvPr id="33" name="组合 32">
            <a:extLst>
              <a:ext uri="{FF2B5EF4-FFF2-40B4-BE49-F238E27FC236}">
                <a16:creationId xmlns:a16="http://schemas.microsoft.com/office/drawing/2014/main" id="{B5AA3B03-FC01-4B52-AA81-C850175D479E}"/>
              </a:ext>
            </a:extLst>
          </p:cNvPr>
          <p:cNvGrpSpPr/>
          <p:nvPr/>
        </p:nvGrpSpPr>
        <p:grpSpPr>
          <a:xfrm>
            <a:off x="1324387" y="4464194"/>
            <a:ext cx="275659" cy="199252"/>
            <a:chOff x="2231238" y="1865312"/>
            <a:chExt cx="514350" cy="386732"/>
          </a:xfrm>
          <a:solidFill>
            <a:schemeClr val="bg1"/>
          </a:solidFill>
        </p:grpSpPr>
        <p:sp>
          <p:nvSpPr>
            <p:cNvPr id="34" name="Freeform 11">
              <a:hlinkClick r:id="rId4"/>
              <a:extLst>
                <a:ext uri="{FF2B5EF4-FFF2-40B4-BE49-F238E27FC236}">
                  <a16:creationId xmlns:a16="http://schemas.microsoft.com/office/drawing/2014/main" id="{16B5C827-4C66-4C99-99A6-07A7180B3F9A}"/>
                </a:ext>
              </a:extLst>
            </p:cNvPr>
            <p:cNvSpPr>
              <a:spLocks/>
            </p:cNvSpPr>
            <p:nvPr/>
          </p:nvSpPr>
          <p:spPr bwMode="auto">
            <a:xfrm>
              <a:off x="2231238" y="1993281"/>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ndParaRPr>
            </a:p>
          </p:txBody>
        </p:sp>
        <p:sp>
          <p:nvSpPr>
            <p:cNvPr id="35" name="Freeform 12">
              <a:extLst>
                <a:ext uri="{FF2B5EF4-FFF2-40B4-BE49-F238E27FC236}">
                  <a16:creationId xmlns:a16="http://schemas.microsoft.com/office/drawing/2014/main" id="{D2E2C659-5442-465C-B2BC-E093C7B3E744}"/>
                </a:ext>
              </a:extLst>
            </p:cNvPr>
            <p:cNvSpPr>
              <a:spLocks/>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ndParaRPr>
            </a:p>
          </p:txBody>
        </p:sp>
      </p:grpSp>
      <p:sp>
        <p:nvSpPr>
          <p:cNvPr id="8" name="Oval 9">
            <a:extLst>
              <a:ext uri="{FF2B5EF4-FFF2-40B4-BE49-F238E27FC236}">
                <a16:creationId xmlns:a16="http://schemas.microsoft.com/office/drawing/2014/main" id="{82133948-9D4E-4995-BFF2-46CDB5781689}"/>
              </a:ext>
            </a:extLst>
          </p:cNvPr>
          <p:cNvSpPr>
            <a:spLocks noChangeArrowheads="1"/>
          </p:cNvSpPr>
          <p:nvPr/>
        </p:nvSpPr>
        <p:spPr bwMode="auto">
          <a:xfrm>
            <a:off x="6571538" y="5340307"/>
            <a:ext cx="466892" cy="450622"/>
          </a:xfrm>
          <a:prstGeom prst="ellipse">
            <a:avLst/>
          </a:pr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514350"/>
            <a:endParaRPr lang="zh-CN" altLang="en-US" sz="1000">
              <a:solidFill>
                <a:prstClr val="white"/>
              </a:solidFill>
            </a:endParaRPr>
          </a:p>
        </p:txBody>
      </p:sp>
      <p:sp>
        <p:nvSpPr>
          <p:cNvPr id="24" name="TextBox 34">
            <a:extLst>
              <a:ext uri="{FF2B5EF4-FFF2-40B4-BE49-F238E27FC236}">
                <a16:creationId xmlns:a16="http://schemas.microsoft.com/office/drawing/2014/main" id="{A16CC16C-B922-4902-811A-0FEA104FB200}"/>
              </a:ext>
            </a:extLst>
          </p:cNvPr>
          <p:cNvSpPr txBox="1"/>
          <p:nvPr/>
        </p:nvSpPr>
        <p:spPr>
          <a:xfrm>
            <a:off x="7164688" y="5194107"/>
            <a:ext cx="1785895" cy="355057"/>
          </a:xfrm>
          <a:prstGeom prst="rect">
            <a:avLst/>
          </a:prstGeom>
          <a:noFill/>
        </p:spPr>
        <p:txBody>
          <a:bodyPr wrap="square" lIns="68580" tIns="34290" rIns="68580" bIns="34290" rtlCol="0">
            <a:spAutoFit/>
          </a:bodyPr>
          <a:lstStyle/>
          <a:p>
            <a:r>
              <a:rPr lang="zh-CN" altLang="en-US" b="1" dirty="0">
                <a:solidFill>
                  <a:schemeClr val="accent1">
                    <a:lumMod val="75000"/>
                  </a:schemeClr>
                </a:solidFill>
                <a:latin typeface="+mj-ea"/>
                <a:ea typeface="+mj-ea"/>
              </a:rPr>
              <a:t>第四部分</a:t>
            </a:r>
          </a:p>
        </p:txBody>
      </p:sp>
      <p:sp>
        <p:nvSpPr>
          <p:cNvPr id="25" name="矩形 24">
            <a:extLst>
              <a:ext uri="{FF2B5EF4-FFF2-40B4-BE49-F238E27FC236}">
                <a16:creationId xmlns:a16="http://schemas.microsoft.com/office/drawing/2014/main" id="{0A969E68-1989-4FA8-882D-2A802819D4EB}"/>
              </a:ext>
            </a:extLst>
          </p:cNvPr>
          <p:cNvSpPr/>
          <p:nvPr/>
        </p:nvSpPr>
        <p:spPr>
          <a:xfrm>
            <a:off x="7164689" y="5508191"/>
            <a:ext cx="3881323" cy="383888"/>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请在这里输入你第四部分的具体内容</a:t>
            </a:r>
            <a:endParaRPr lang="en-US" altLang="zh-CN" dirty="0">
              <a:solidFill>
                <a:schemeClr val="accent1">
                  <a:lumMod val="50000"/>
                </a:schemeClr>
              </a:solidFill>
              <a:latin typeface="+mn-ea"/>
              <a:cs typeface="Lato Light" charset="0"/>
              <a:sym typeface="Lato Light" charset="0"/>
            </a:endParaRPr>
          </a:p>
        </p:txBody>
      </p:sp>
      <p:sp>
        <p:nvSpPr>
          <p:cNvPr id="26" name="Freeform 5">
            <a:hlinkClick r:id="rId4"/>
            <a:extLst>
              <a:ext uri="{FF2B5EF4-FFF2-40B4-BE49-F238E27FC236}">
                <a16:creationId xmlns:a16="http://schemas.microsoft.com/office/drawing/2014/main" id="{9A392FD0-6840-4EF0-BDEA-A3786B1E43DE}"/>
              </a:ext>
            </a:extLst>
          </p:cNvPr>
          <p:cNvSpPr>
            <a:spLocks noEditPoints="1"/>
          </p:cNvSpPr>
          <p:nvPr/>
        </p:nvSpPr>
        <p:spPr bwMode="auto">
          <a:xfrm>
            <a:off x="6656894" y="5431891"/>
            <a:ext cx="267151" cy="267458"/>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514350"/>
            <a:endParaRPr lang="zh-CN" altLang="en-US" sz="1000">
              <a:solidFill>
                <a:prstClr val="white"/>
              </a:solidFill>
            </a:endParaRPr>
          </a:p>
        </p:txBody>
      </p:sp>
      <p:sp>
        <p:nvSpPr>
          <p:cNvPr id="7" name="Oval 9">
            <a:extLst>
              <a:ext uri="{FF2B5EF4-FFF2-40B4-BE49-F238E27FC236}">
                <a16:creationId xmlns:a16="http://schemas.microsoft.com/office/drawing/2014/main" id="{422710B4-26BF-448F-AEB4-33D65DCDD807}"/>
              </a:ext>
            </a:extLst>
          </p:cNvPr>
          <p:cNvSpPr>
            <a:spLocks noChangeArrowheads="1"/>
          </p:cNvSpPr>
          <p:nvPr/>
        </p:nvSpPr>
        <p:spPr bwMode="auto">
          <a:xfrm>
            <a:off x="6571538" y="4354462"/>
            <a:ext cx="466892" cy="450622"/>
          </a:xfrm>
          <a:prstGeom prst="ellipse">
            <a:avLst/>
          </a:pr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514350"/>
            <a:endParaRPr lang="zh-CN" altLang="en-US" sz="1000">
              <a:solidFill>
                <a:prstClr val="white"/>
              </a:solidFill>
            </a:endParaRPr>
          </a:p>
        </p:txBody>
      </p:sp>
      <p:sp>
        <p:nvSpPr>
          <p:cNvPr id="14" name="TextBox 34">
            <a:extLst>
              <a:ext uri="{FF2B5EF4-FFF2-40B4-BE49-F238E27FC236}">
                <a16:creationId xmlns:a16="http://schemas.microsoft.com/office/drawing/2014/main" id="{C1D32C2F-0DA7-41AF-80D3-B06A961D4C5D}"/>
              </a:ext>
            </a:extLst>
          </p:cNvPr>
          <p:cNvSpPr txBox="1"/>
          <p:nvPr/>
        </p:nvSpPr>
        <p:spPr>
          <a:xfrm>
            <a:off x="7164688" y="4208262"/>
            <a:ext cx="1785895" cy="355057"/>
          </a:xfrm>
          <a:prstGeom prst="rect">
            <a:avLst/>
          </a:prstGeom>
          <a:noFill/>
        </p:spPr>
        <p:txBody>
          <a:bodyPr wrap="square" lIns="68580" tIns="34290" rIns="68580" bIns="34290" rtlCol="0">
            <a:spAutoFit/>
          </a:bodyPr>
          <a:lstStyle/>
          <a:p>
            <a:r>
              <a:rPr lang="zh-CN" altLang="en-US" b="1" dirty="0">
                <a:solidFill>
                  <a:schemeClr val="accent1">
                    <a:lumMod val="75000"/>
                  </a:schemeClr>
                </a:solidFill>
                <a:latin typeface="+mj-ea"/>
                <a:ea typeface="+mj-ea"/>
              </a:rPr>
              <a:t>第二部分</a:t>
            </a:r>
          </a:p>
        </p:txBody>
      </p:sp>
      <p:sp>
        <p:nvSpPr>
          <p:cNvPr id="15" name="矩形 14">
            <a:extLst>
              <a:ext uri="{FF2B5EF4-FFF2-40B4-BE49-F238E27FC236}">
                <a16:creationId xmlns:a16="http://schemas.microsoft.com/office/drawing/2014/main" id="{FBADEDA7-7B17-4841-9918-34DEA22EAC9D}"/>
              </a:ext>
            </a:extLst>
          </p:cNvPr>
          <p:cNvSpPr/>
          <p:nvPr/>
        </p:nvSpPr>
        <p:spPr>
          <a:xfrm>
            <a:off x="7164689" y="4522345"/>
            <a:ext cx="3881323" cy="383888"/>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请在这里输入你第二部分的具体内容</a:t>
            </a:r>
            <a:endParaRPr lang="en-US" altLang="zh-CN" dirty="0">
              <a:solidFill>
                <a:schemeClr val="accent1">
                  <a:lumMod val="50000"/>
                </a:schemeClr>
              </a:solidFill>
              <a:latin typeface="+mn-ea"/>
              <a:cs typeface="Lato Light" charset="0"/>
              <a:sym typeface="Lato Light" charset="0"/>
            </a:endParaRPr>
          </a:p>
        </p:txBody>
      </p:sp>
      <p:sp>
        <p:nvSpPr>
          <p:cNvPr id="36" name="Freeform 134">
            <a:extLst>
              <a:ext uri="{FF2B5EF4-FFF2-40B4-BE49-F238E27FC236}">
                <a16:creationId xmlns:a16="http://schemas.microsoft.com/office/drawing/2014/main" id="{9954C02C-1DB3-4BB2-BD16-DE227BD44B35}"/>
              </a:ext>
            </a:extLst>
          </p:cNvPr>
          <p:cNvSpPr>
            <a:spLocks/>
          </p:cNvSpPr>
          <p:nvPr/>
        </p:nvSpPr>
        <p:spPr bwMode="auto">
          <a:xfrm>
            <a:off x="6697797" y="4408395"/>
            <a:ext cx="143883" cy="309831"/>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7538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15860DA-D0AD-481A-87CA-D17FBEDE98D5}"/>
              </a:ext>
            </a:extLst>
          </p:cNvPr>
          <p:cNvSpPr>
            <a:spLocks noGrp="1"/>
          </p:cNvSpPr>
          <p:nvPr>
            <p:ph type="body" sz="quarter" idx="13"/>
          </p:nvPr>
        </p:nvSpPr>
        <p:spPr>
          <a:prstGeom prst="rect">
            <a:avLst/>
          </a:prstGeom>
        </p:spPr>
        <p:txBody>
          <a:bodyPr/>
          <a:lstStyle/>
          <a:p>
            <a:pPr marL="0" indent="0">
              <a:buNone/>
            </a:pPr>
            <a:r>
              <a:rPr lang="zh-CN" altLang="en-US" dirty="0"/>
              <a:t>一图模板演示</a:t>
            </a:r>
            <a:r>
              <a:rPr lang="en-US" altLang="zh-CN" dirty="0"/>
              <a:t>3</a:t>
            </a:r>
            <a:endParaRPr lang="zh-CN" altLang="en-US" dirty="0"/>
          </a:p>
        </p:txBody>
      </p:sp>
      <p:sp>
        <p:nvSpPr>
          <p:cNvPr id="4" name="矩形 23">
            <a:extLst>
              <a:ext uri="{FF2B5EF4-FFF2-40B4-BE49-F238E27FC236}">
                <a16:creationId xmlns:a16="http://schemas.microsoft.com/office/drawing/2014/main" id="{83862E5D-C151-4F83-937F-C147E6DB68C9}"/>
              </a:ext>
            </a:extLst>
          </p:cNvPr>
          <p:cNvSpPr>
            <a:spLocks noChangeArrowheads="1"/>
          </p:cNvSpPr>
          <p:nvPr/>
        </p:nvSpPr>
        <p:spPr bwMode="auto">
          <a:xfrm>
            <a:off x="6307857" y="1251203"/>
            <a:ext cx="5198345" cy="2857742"/>
          </a:xfrm>
          <a:prstGeom prst="rect">
            <a:avLst/>
          </a:prstGeom>
          <a:solidFill>
            <a:schemeClr val="accent1"/>
          </a:solidFill>
          <a:ln w="9525">
            <a:noFill/>
            <a:bevel/>
            <a:headEnd/>
            <a:tailEnd/>
          </a:ln>
        </p:spPr>
        <p:txBody>
          <a:bodyPr lIns="68580" tIns="34290" rIns="68580" bIns="34290"/>
          <a:lstStyle/>
          <a:p>
            <a:pPr eaLnBrk="1" hangingPunct="1"/>
            <a:endParaRPr lang="zh-CN" altLang="en-US" dirty="0">
              <a:cs typeface="+mn-ea"/>
              <a:sym typeface="+mn-lt"/>
            </a:endParaRPr>
          </a:p>
        </p:txBody>
      </p:sp>
      <p:sp>
        <p:nvSpPr>
          <p:cNvPr id="5" name="TextBox 1210">
            <a:extLst>
              <a:ext uri="{FF2B5EF4-FFF2-40B4-BE49-F238E27FC236}">
                <a16:creationId xmlns:a16="http://schemas.microsoft.com/office/drawing/2014/main" id="{F0CB5C7D-5E10-403D-ACA0-92A0E22426C9}"/>
              </a:ext>
            </a:extLst>
          </p:cNvPr>
          <p:cNvSpPr/>
          <p:nvPr/>
        </p:nvSpPr>
        <p:spPr>
          <a:xfrm>
            <a:off x="6638166" y="1576342"/>
            <a:ext cx="2600712"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sz="2400" b="1" dirty="0">
                <a:solidFill>
                  <a:schemeClr val="bg1"/>
                </a:solidFill>
                <a:cs typeface="+mn-ea"/>
                <a:sym typeface="+mn-lt"/>
              </a:rPr>
              <a:t>单击这里添加标题</a:t>
            </a:r>
          </a:p>
        </p:txBody>
      </p:sp>
      <p:sp>
        <p:nvSpPr>
          <p:cNvPr id="6" name="文本框 5">
            <a:extLst>
              <a:ext uri="{FF2B5EF4-FFF2-40B4-BE49-F238E27FC236}">
                <a16:creationId xmlns:a16="http://schemas.microsoft.com/office/drawing/2014/main" id="{DD4262C0-C35A-4E7F-AF80-591366809620}"/>
              </a:ext>
            </a:extLst>
          </p:cNvPr>
          <p:cNvSpPr txBox="1"/>
          <p:nvPr/>
        </p:nvSpPr>
        <p:spPr>
          <a:xfrm>
            <a:off x="6638166" y="2014924"/>
            <a:ext cx="4537726" cy="176888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bg1"/>
                </a:solidFill>
                <a:latin typeface="+mn-ea"/>
                <a:sym typeface="方正正黑简体" panose="02000000000000000000" pitchFamily="2" charset="-122"/>
              </a:rPr>
              <a:t>图片替换方法：选中该图片后直接删除，再单击图标添加图片即可。</a:t>
            </a:r>
            <a:r>
              <a:rPr lang="zh-CN" altLang="en-US" dirty="0">
                <a:solidFill>
                  <a:schemeClr val="bg1"/>
                </a:solidFill>
                <a:latin typeface="+mn-ea"/>
                <a:sym typeface="Arial" panose="020B0604020202020204" pitchFamily="34" charset="0"/>
              </a:rPr>
              <a:t>请在这里输入你的具体内容，请在这里输入你的具体内容，请在这里输入你的具体内容，请在这里输入你的具体内容。</a:t>
            </a:r>
            <a:endParaRPr lang="en-US" altLang="zh-CN" dirty="0">
              <a:solidFill>
                <a:schemeClr val="bg1"/>
              </a:solidFill>
              <a:latin typeface="+mn-ea"/>
              <a:cs typeface="Lato Light" charset="0"/>
              <a:sym typeface="Lato Light" charset="0"/>
            </a:endParaRPr>
          </a:p>
        </p:txBody>
      </p:sp>
      <p:sp>
        <p:nvSpPr>
          <p:cNvPr id="19" name="TextBox 34">
            <a:extLst>
              <a:ext uri="{FF2B5EF4-FFF2-40B4-BE49-F238E27FC236}">
                <a16:creationId xmlns:a16="http://schemas.microsoft.com/office/drawing/2014/main" id="{9D8729AE-D786-4637-AA90-F97686A44BB4}"/>
              </a:ext>
            </a:extLst>
          </p:cNvPr>
          <p:cNvSpPr txBox="1"/>
          <p:nvPr/>
        </p:nvSpPr>
        <p:spPr>
          <a:xfrm>
            <a:off x="1246188" y="4530267"/>
            <a:ext cx="2671648" cy="438582"/>
          </a:xfrm>
          <a:prstGeom prst="rect">
            <a:avLst/>
          </a:prstGeom>
          <a:noFill/>
        </p:spPr>
        <p:txBody>
          <a:bodyPr wrap="square" lIns="68580" tIns="34290" rIns="68580" bIns="34290" rtlCol="0">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20" name="矩形 19">
            <a:extLst>
              <a:ext uri="{FF2B5EF4-FFF2-40B4-BE49-F238E27FC236}">
                <a16:creationId xmlns:a16="http://schemas.microsoft.com/office/drawing/2014/main" id="{D61855A5-EA3B-48E2-A0B2-504543FE0BBC}"/>
              </a:ext>
            </a:extLst>
          </p:cNvPr>
          <p:cNvSpPr/>
          <p:nvPr/>
        </p:nvSpPr>
        <p:spPr>
          <a:xfrm>
            <a:off x="1246188" y="4950398"/>
            <a:ext cx="4537425" cy="730136"/>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50000"/>
                </a:schemeClr>
              </a:solidFill>
              <a:latin typeface="+mn-ea"/>
              <a:cs typeface="Lato Light" charset="0"/>
              <a:sym typeface="Lato Light" charset="0"/>
            </a:endParaRPr>
          </a:p>
        </p:txBody>
      </p:sp>
      <p:grpSp>
        <p:nvGrpSpPr>
          <p:cNvPr id="32" name="组合 31">
            <a:extLst>
              <a:ext uri="{FF2B5EF4-FFF2-40B4-BE49-F238E27FC236}">
                <a16:creationId xmlns:a16="http://schemas.microsoft.com/office/drawing/2014/main" id="{EB2FC194-CA1F-4C6F-B9A6-36F210A9507B}"/>
              </a:ext>
            </a:extLst>
          </p:cNvPr>
          <p:cNvGrpSpPr/>
          <p:nvPr/>
        </p:nvGrpSpPr>
        <p:grpSpPr>
          <a:xfrm>
            <a:off x="673101" y="4534453"/>
            <a:ext cx="430212" cy="430211"/>
            <a:chOff x="928688" y="4702556"/>
            <a:chExt cx="430212" cy="430211"/>
          </a:xfrm>
        </p:grpSpPr>
        <p:sp>
          <p:nvSpPr>
            <p:cNvPr id="27" name="椭圆 26">
              <a:extLst>
                <a:ext uri="{FF2B5EF4-FFF2-40B4-BE49-F238E27FC236}">
                  <a16:creationId xmlns:a16="http://schemas.microsoft.com/office/drawing/2014/main" id="{28711579-7875-46E7-8CEE-6FD9368C7AAF}"/>
                </a:ext>
              </a:extLst>
            </p:cNvPr>
            <p:cNvSpPr/>
            <p:nvPr/>
          </p:nvSpPr>
          <p:spPr>
            <a:xfrm>
              <a:off x="928688" y="4702556"/>
              <a:ext cx="430212" cy="43021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28" name="文本框 17">
              <a:extLst>
                <a:ext uri="{FF2B5EF4-FFF2-40B4-BE49-F238E27FC236}">
                  <a16:creationId xmlns:a16="http://schemas.microsoft.com/office/drawing/2014/main" id="{07D6B561-CB93-41FD-8979-005C3484F91E}"/>
                </a:ext>
              </a:extLst>
            </p:cNvPr>
            <p:cNvSpPr txBox="1"/>
            <p:nvPr/>
          </p:nvSpPr>
          <p:spPr>
            <a:xfrm>
              <a:off x="989602" y="4779162"/>
              <a:ext cx="308385" cy="276999"/>
            </a:xfrm>
            <a:prstGeom prst="rect">
              <a:avLst/>
            </a:prstGeom>
            <a:noFill/>
            <a:ln>
              <a:noFill/>
            </a:ln>
          </p:spPr>
          <p:txBody>
            <a:bodyPr wrap="square" lIns="0" tIns="0" rIns="0" bIns="0" rtlCol="0">
              <a:spAutoFit/>
            </a:bodyPr>
            <a:lstStyle/>
            <a:p>
              <a:pPr algn="ctr">
                <a:defRPr/>
              </a:pPr>
              <a:r>
                <a:rPr lang="en-US" altLang="zh-CN" dirty="0">
                  <a:solidFill>
                    <a:schemeClr val="bg1"/>
                  </a:solidFill>
                  <a:latin typeface="+mn-ea"/>
                  <a:cs typeface="+mn-ea"/>
                  <a:sym typeface="+mn-lt"/>
                </a:rPr>
                <a:t>01</a:t>
              </a:r>
            </a:p>
          </p:txBody>
        </p:sp>
      </p:grpSp>
      <p:sp>
        <p:nvSpPr>
          <p:cNvPr id="38" name="TextBox 34">
            <a:extLst>
              <a:ext uri="{FF2B5EF4-FFF2-40B4-BE49-F238E27FC236}">
                <a16:creationId xmlns:a16="http://schemas.microsoft.com/office/drawing/2014/main" id="{E5CD85B3-3D29-44A6-BDD0-DD62FAE00040}"/>
              </a:ext>
            </a:extLst>
          </p:cNvPr>
          <p:cNvSpPr txBox="1"/>
          <p:nvPr/>
        </p:nvSpPr>
        <p:spPr>
          <a:xfrm>
            <a:off x="6981475" y="4530267"/>
            <a:ext cx="2671648" cy="438582"/>
          </a:xfrm>
          <a:prstGeom prst="rect">
            <a:avLst/>
          </a:prstGeom>
          <a:noFill/>
        </p:spPr>
        <p:txBody>
          <a:bodyPr wrap="square" lIns="68580" tIns="34290" rIns="68580" bIns="34290" rtlCol="0">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39" name="矩形 38">
            <a:extLst>
              <a:ext uri="{FF2B5EF4-FFF2-40B4-BE49-F238E27FC236}">
                <a16:creationId xmlns:a16="http://schemas.microsoft.com/office/drawing/2014/main" id="{18426DAB-607A-470B-B29A-2F4C0391C693}"/>
              </a:ext>
            </a:extLst>
          </p:cNvPr>
          <p:cNvSpPr/>
          <p:nvPr/>
        </p:nvSpPr>
        <p:spPr>
          <a:xfrm>
            <a:off x="6981476" y="4950398"/>
            <a:ext cx="4537424" cy="730136"/>
          </a:xfrm>
          <a:prstGeom prst="rect">
            <a:avLst/>
          </a:prstGeom>
          <a:noFill/>
        </p:spPr>
        <p:txBody>
          <a:bodyPr wrap="square" lIns="68580" tIns="34290" rIns="68580" bIns="34290" rtlCol="0">
            <a:spAutoFit/>
          </a:bodyPr>
          <a:lstStyle/>
          <a:p>
            <a:pPr fontAlgn="base">
              <a:lnSpc>
                <a:spcPct val="125000"/>
              </a:lnSpc>
              <a:spcBef>
                <a:spcPct val="0"/>
              </a:spcBef>
              <a:spcAft>
                <a:spcPct val="0"/>
              </a:spcAft>
            </a:pPr>
            <a:r>
              <a:rPr lang="zh-CN" altLang="en-US" dirty="0">
                <a:solidFill>
                  <a:schemeClr val="accent1">
                    <a:lumMod val="50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50000"/>
                </a:schemeClr>
              </a:solidFill>
              <a:latin typeface="+mn-ea"/>
              <a:cs typeface="Lato Light" charset="0"/>
              <a:sym typeface="Lato Light" charset="0"/>
            </a:endParaRPr>
          </a:p>
        </p:txBody>
      </p:sp>
      <p:grpSp>
        <p:nvGrpSpPr>
          <p:cNvPr id="40" name="组合 39">
            <a:extLst>
              <a:ext uri="{FF2B5EF4-FFF2-40B4-BE49-F238E27FC236}">
                <a16:creationId xmlns:a16="http://schemas.microsoft.com/office/drawing/2014/main" id="{6517896E-30C7-48F7-B4B6-251177BA87A0}"/>
              </a:ext>
            </a:extLst>
          </p:cNvPr>
          <p:cNvGrpSpPr/>
          <p:nvPr/>
        </p:nvGrpSpPr>
        <p:grpSpPr>
          <a:xfrm>
            <a:off x="6408388" y="4534453"/>
            <a:ext cx="430212" cy="430211"/>
            <a:chOff x="928688" y="4702556"/>
            <a:chExt cx="430212" cy="430211"/>
          </a:xfrm>
        </p:grpSpPr>
        <p:sp>
          <p:nvSpPr>
            <p:cNvPr id="41" name="椭圆 40">
              <a:extLst>
                <a:ext uri="{FF2B5EF4-FFF2-40B4-BE49-F238E27FC236}">
                  <a16:creationId xmlns:a16="http://schemas.microsoft.com/office/drawing/2014/main" id="{79339348-99C5-4034-B191-750E81330605}"/>
                </a:ext>
              </a:extLst>
            </p:cNvPr>
            <p:cNvSpPr/>
            <p:nvPr/>
          </p:nvSpPr>
          <p:spPr>
            <a:xfrm>
              <a:off x="928688" y="4702556"/>
              <a:ext cx="430212" cy="43021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42" name="文本框 17">
              <a:extLst>
                <a:ext uri="{FF2B5EF4-FFF2-40B4-BE49-F238E27FC236}">
                  <a16:creationId xmlns:a16="http://schemas.microsoft.com/office/drawing/2014/main" id="{30F403B5-8626-4E91-B7D3-66CF1CD11C24}"/>
                </a:ext>
              </a:extLst>
            </p:cNvPr>
            <p:cNvSpPr txBox="1"/>
            <p:nvPr/>
          </p:nvSpPr>
          <p:spPr>
            <a:xfrm>
              <a:off x="989602" y="4779162"/>
              <a:ext cx="308385" cy="276999"/>
            </a:xfrm>
            <a:prstGeom prst="rect">
              <a:avLst/>
            </a:prstGeom>
            <a:noFill/>
            <a:ln>
              <a:noFill/>
            </a:ln>
          </p:spPr>
          <p:txBody>
            <a:bodyPr wrap="square" lIns="0" tIns="0" rIns="0" bIns="0" rtlCol="0">
              <a:spAutoFit/>
            </a:bodyPr>
            <a:lstStyle/>
            <a:p>
              <a:pPr algn="ctr">
                <a:defRPr/>
              </a:pPr>
              <a:r>
                <a:rPr lang="en-US" altLang="zh-CN" dirty="0">
                  <a:solidFill>
                    <a:schemeClr val="bg1"/>
                  </a:solidFill>
                  <a:latin typeface="+mn-ea"/>
                  <a:cs typeface="+mn-ea"/>
                  <a:sym typeface="+mn-lt"/>
                </a:rPr>
                <a:t>02</a:t>
              </a:r>
            </a:p>
          </p:txBody>
        </p:sp>
      </p:grpSp>
      <p:sp>
        <p:nvSpPr>
          <p:cNvPr id="50" name="L 形 49">
            <a:extLst>
              <a:ext uri="{FF2B5EF4-FFF2-40B4-BE49-F238E27FC236}">
                <a16:creationId xmlns:a16="http://schemas.microsoft.com/office/drawing/2014/main" id="{04ED44BC-3605-485B-9E0D-53DD86B69911}"/>
              </a:ext>
            </a:extLst>
          </p:cNvPr>
          <p:cNvSpPr/>
          <p:nvPr/>
        </p:nvSpPr>
        <p:spPr>
          <a:xfrm rot="5400000">
            <a:off x="6408388" y="1347375"/>
            <a:ext cx="457200" cy="457200"/>
          </a:xfrm>
          <a:prstGeom prst="corner">
            <a:avLst>
              <a:gd name="adj1" fmla="val 19339"/>
              <a:gd name="adj2" fmla="val 19339"/>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51" name="L 形 50">
            <a:extLst>
              <a:ext uri="{FF2B5EF4-FFF2-40B4-BE49-F238E27FC236}">
                <a16:creationId xmlns:a16="http://schemas.microsoft.com/office/drawing/2014/main" id="{EC17E722-551F-44B2-81EE-E3AB684A538D}"/>
              </a:ext>
            </a:extLst>
          </p:cNvPr>
          <p:cNvSpPr/>
          <p:nvPr/>
        </p:nvSpPr>
        <p:spPr>
          <a:xfrm rot="5400000" flipH="1" flipV="1">
            <a:off x="11001614" y="3547816"/>
            <a:ext cx="457200" cy="457200"/>
          </a:xfrm>
          <a:prstGeom prst="corner">
            <a:avLst>
              <a:gd name="adj1" fmla="val 19339"/>
              <a:gd name="adj2" fmla="val 19339"/>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pic>
        <p:nvPicPr>
          <p:cNvPr id="24" name="图片占位符 23" descr="图片包含 户外, 天空, 树, 建筑物&#10;&#10;描述已自动生成">
            <a:extLst>
              <a:ext uri="{FF2B5EF4-FFF2-40B4-BE49-F238E27FC236}">
                <a16:creationId xmlns:a16="http://schemas.microsoft.com/office/drawing/2014/main" id="{C5D1EABA-10A6-4762-899E-367A2B4298A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342" b="7342"/>
          <a:stretch>
            <a:fillRect/>
          </a:stretch>
        </p:blipFill>
        <p:spPr/>
      </p:pic>
    </p:spTree>
    <p:extLst>
      <p:ext uri="{BB962C8B-B14F-4D97-AF65-F5344CB8AC3E}">
        <p14:creationId xmlns:p14="http://schemas.microsoft.com/office/powerpoint/2010/main" val="321694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BE15232E-2298-4D11-9F6B-5842ECFB7758}"/>
              </a:ext>
            </a:extLst>
          </p:cNvPr>
          <p:cNvSpPr/>
          <p:nvPr/>
        </p:nvSpPr>
        <p:spPr>
          <a:xfrm>
            <a:off x="6202223" y="1247092"/>
            <a:ext cx="862330" cy="8155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1</a:t>
            </a:r>
            <a:endParaRPr lang="zh-CN" altLang="en-US" sz="2800" dirty="0">
              <a:solidFill>
                <a:schemeClr val="bg1"/>
              </a:solidFill>
            </a:endParaRPr>
          </a:p>
        </p:txBody>
      </p:sp>
      <p:sp>
        <p:nvSpPr>
          <p:cNvPr id="26" name="文本框 25">
            <a:extLst>
              <a:ext uri="{FF2B5EF4-FFF2-40B4-BE49-F238E27FC236}">
                <a16:creationId xmlns:a16="http://schemas.microsoft.com/office/drawing/2014/main" id="{A687F8FB-4B9B-403F-B943-40F0DE2E740D}"/>
              </a:ext>
            </a:extLst>
          </p:cNvPr>
          <p:cNvSpPr txBox="1"/>
          <p:nvPr/>
        </p:nvSpPr>
        <p:spPr>
          <a:xfrm>
            <a:off x="7289660" y="1122769"/>
            <a:ext cx="2802946" cy="400110"/>
          </a:xfrm>
          <a:prstGeom prst="rect">
            <a:avLst/>
          </a:prstGeom>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27" name="文本框 26">
            <a:extLst>
              <a:ext uri="{FF2B5EF4-FFF2-40B4-BE49-F238E27FC236}">
                <a16:creationId xmlns:a16="http://schemas.microsoft.com/office/drawing/2014/main" id="{8AC3FF2B-A2E3-4A7B-B7D8-DEBA21645251}"/>
              </a:ext>
            </a:extLst>
          </p:cNvPr>
          <p:cNvSpPr txBox="1"/>
          <p:nvPr/>
        </p:nvSpPr>
        <p:spPr>
          <a:xfrm>
            <a:off x="7289660" y="1462434"/>
            <a:ext cx="4229240" cy="679801"/>
          </a:xfrm>
          <a:prstGeom prst="rect">
            <a:avLst/>
          </a:prstGeom>
        </p:spPr>
        <p:txBody>
          <a:bodyPr wrap="square" rIns="0" rtlCol="0">
            <a:spAutoFit/>
          </a:bodyPr>
          <a:lstStyle/>
          <a:p>
            <a:pPr fontAlgn="base">
              <a:lnSpc>
                <a:spcPct val="125000"/>
              </a:lnSpc>
              <a:spcBef>
                <a:spcPct val="0"/>
              </a:spcBef>
              <a:spcAft>
                <a:spcPct val="0"/>
              </a:spcAft>
            </a:pPr>
            <a:r>
              <a:rPr lang="zh-CN" altLang="en-US" sz="1600" dirty="0">
                <a:solidFill>
                  <a:schemeClr val="accent1">
                    <a:lumMod val="50000"/>
                  </a:schemeClr>
                </a:solidFill>
                <a:latin typeface="+mn-ea"/>
                <a:sym typeface="Arial" panose="020B0604020202020204" pitchFamily="34" charset="0"/>
              </a:rPr>
              <a:t>请在这里输入你的具体内容，请在这里输入你的具体内容。</a:t>
            </a:r>
            <a:endParaRPr lang="en-US" altLang="zh-CN" sz="1600" dirty="0">
              <a:solidFill>
                <a:schemeClr val="accent1">
                  <a:lumMod val="50000"/>
                </a:schemeClr>
              </a:solidFill>
              <a:latin typeface="+mn-ea"/>
              <a:cs typeface="Lato Light" charset="0"/>
              <a:sym typeface="Lato Light" charset="0"/>
            </a:endParaRPr>
          </a:p>
        </p:txBody>
      </p:sp>
      <p:cxnSp>
        <p:nvCxnSpPr>
          <p:cNvPr id="28" name="直接箭头连接符 27">
            <a:extLst>
              <a:ext uri="{FF2B5EF4-FFF2-40B4-BE49-F238E27FC236}">
                <a16:creationId xmlns:a16="http://schemas.microsoft.com/office/drawing/2014/main" id="{D7E9A266-75F3-4AB0-9D05-C819DA0852DB}"/>
              </a:ext>
            </a:extLst>
          </p:cNvPr>
          <p:cNvCxnSpPr>
            <a:cxnSpLocks/>
            <a:stCxn id="25" idx="2"/>
            <a:endCxn id="29" idx="0"/>
          </p:cNvCxnSpPr>
          <p:nvPr/>
        </p:nvCxnSpPr>
        <p:spPr>
          <a:xfrm>
            <a:off x="6633388" y="2062688"/>
            <a:ext cx="0" cy="4393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C21BB3AD-DB9C-45AC-AEA4-149882112B33}"/>
              </a:ext>
            </a:extLst>
          </p:cNvPr>
          <p:cNvSpPr/>
          <p:nvPr/>
        </p:nvSpPr>
        <p:spPr>
          <a:xfrm>
            <a:off x="6202223" y="2502086"/>
            <a:ext cx="862330" cy="8155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accent1"/>
                </a:solidFill>
              </a:rPr>
              <a:t>2</a:t>
            </a:r>
            <a:endParaRPr lang="zh-CN" altLang="en-US" sz="2800" dirty="0">
              <a:solidFill>
                <a:schemeClr val="accent1"/>
              </a:solidFill>
            </a:endParaRPr>
          </a:p>
        </p:txBody>
      </p:sp>
      <p:cxnSp>
        <p:nvCxnSpPr>
          <p:cNvPr id="32" name="直接箭头连接符 31">
            <a:extLst>
              <a:ext uri="{FF2B5EF4-FFF2-40B4-BE49-F238E27FC236}">
                <a16:creationId xmlns:a16="http://schemas.microsoft.com/office/drawing/2014/main" id="{DA87FCA9-FF43-4515-A668-7F631AA0216C}"/>
              </a:ext>
            </a:extLst>
          </p:cNvPr>
          <p:cNvCxnSpPr>
            <a:cxnSpLocks/>
            <a:stCxn id="29" idx="2"/>
            <a:endCxn id="33" idx="0"/>
          </p:cNvCxnSpPr>
          <p:nvPr/>
        </p:nvCxnSpPr>
        <p:spPr>
          <a:xfrm>
            <a:off x="6633388" y="3317682"/>
            <a:ext cx="0" cy="4393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89A20221-D7BA-4573-9B20-FDE236F905CF}"/>
              </a:ext>
            </a:extLst>
          </p:cNvPr>
          <p:cNvSpPr/>
          <p:nvPr/>
        </p:nvSpPr>
        <p:spPr>
          <a:xfrm>
            <a:off x="6202223" y="3757080"/>
            <a:ext cx="862330" cy="8155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cxnSp>
        <p:nvCxnSpPr>
          <p:cNvPr id="36" name="直接箭头连接符 35">
            <a:extLst>
              <a:ext uri="{FF2B5EF4-FFF2-40B4-BE49-F238E27FC236}">
                <a16:creationId xmlns:a16="http://schemas.microsoft.com/office/drawing/2014/main" id="{1FFC1594-D21E-4CF1-87BF-2BCD1E3F39EF}"/>
              </a:ext>
            </a:extLst>
          </p:cNvPr>
          <p:cNvCxnSpPr>
            <a:cxnSpLocks/>
            <a:stCxn id="33" idx="2"/>
            <a:endCxn id="37" idx="0"/>
          </p:cNvCxnSpPr>
          <p:nvPr/>
        </p:nvCxnSpPr>
        <p:spPr>
          <a:xfrm>
            <a:off x="6633388" y="4572676"/>
            <a:ext cx="0" cy="43939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19B9F732-0D07-442D-BE94-1ED130C2A98E}"/>
              </a:ext>
            </a:extLst>
          </p:cNvPr>
          <p:cNvSpPr/>
          <p:nvPr/>
        </p:nvSpPr>
        <p:spPr>
          <a:xfrm>
            <a:off x="6202223" y="5012074"/>
            <a:ext cx="862330" cy="8155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accent1"/>
                </a:solidFill>
              </a:rPr>
              <a:t>4</a:t>
            </a:r>
            <a:endParaRPr lang="zh-CN" altLang="en-US" sz="2800" dirty="0">
              <a:solidFill>
                <a:schemeClr val="accent1"/>
              </a:solidFill>
            </a:endParaRPr>
          </a:p>
        </p:txBody>
      </p:sp>
      <p:sp>
        <p:nvSpPr>
          <p:cNvPr id="42" name="文本占位符 41">
            <a:extLst>
              <a:ext uri="{FF2B5EF4-FFF2-40B4-BE49-F238E27FC236}">
                <a16:creationId xmlns:a16="http://schemas.microsoft.com/office/drawing/2014/main" id="{F41FD374-BBBD-4315-8930-D625EC0D077A}"/>
              </a:ext>
            </a:extLst>
          </p:cNvPr>
          <p:cNvSpPr>
            <a:spLocks noGrp="1"/>
          </p:cNvSpPr>
          <p:nvPr>
            <p:ph type="body" sz="quarter" idx="13"/>
          </p:nvPr>
        </p:nvSpPr>
        <p:spPr>
          <a:xfrm>
            <a:off x="928688" y="384462"/>
            <a:ext cx="5588000" cy="523220"/>
          </a:xfrm>
        </p:spPr>
        <p:txBody>
          <a:bodyPr/>
          <a:lstStyle/>
          <a:p>
            <a:pPr marL="0" indent="0">
              <a:buNone/>
            </a:pPr>
            <a:r>
              <a:rPr lang="zh-CN" altLang="en-US" dirty="0"/>
              <a:t>一图模板演示</a:t>
            </a:r>
          </a:p>
        </p:txBody>
      </p:sp>
      <p:sp>
        <p:nvSpPr>
          <p:cNvPr id="45" name="L 形 44">
            <a:extLst>
              <a:ext uri="{FF2B5EF4-FFF2-40B4-BE49-F238E27FC236}">
                <a16:creationId xmlns:a16="http://schemas.microsoft.com/office/drawing/2014/main" id="{99B64A8A-67A5-4F32-8549-5FC5BFBE4514}"/>
              </a:ext>
            </a:extLst>
          </p:cNvPr>
          <p:cNvSpPr/>
          <p:nvPr/>
        </p:nvSpPr>
        <p:spPr>
          <a:xfrm rot="5400000">
            <a:off x="662781" y="1171843"/>
            <a:ext cx="457200" cy="457200"/>
          </a:xfrm>
          <a:prstGeom prst="corner">
            <a:avLst>
              <a:gd name="adj1" fmla="val 19339"/>
              <a:gd name="adj2" fmla="val 19339"/>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46" name="L 形 45">
            <a:extLst>
              <a:ext uri="{FF2B5EF4-FFF2-40B4-BE49-F238E27FC236}">
                <a16:creationId xmlns:a16="http://schemas.microsoft.com/office/drawing/2014/main" id="{85DBF8AD-5A12-40E3-B864-191594DF6754}"/>
              </a:ext>
            </a:extLst>
          </p:cNvPr>
          <p:cNvSpPr/>
          <p:nvPr/>
        </p:nvSpPr>
        <p:spPr>
          <a:xfrm rot="5400000" flipH="1" flipV="1">
            <a:off x="5152641" y="5459281"/>
            <a:ext cx="457200" cy="457200"/>
          </a:xfrm>
          <a:prstGeom prst="corner">
            <a:avLst>
              <a:gd name="adj1" fmla="val 19339"/>
              <a:gd name="adj2" fmla="val 19339"/>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41" name="文本框 40">
            <a:extLst>
              <a:ext uri="{FF2B5EF4-FFF2-40B4-BE49-F238E27FC236}">
                <a16:creationId xmlns:a16="http://schemas.microsoft.com/office/drawing/2014/main" id="{480E3729-2E79-41FD-A2BD-2201D01ABC60}"/>
              </a:ext>
            </a:extLst>
          </p:cNvPr>
          <p:cNvSpPr txBox="1"/>
          <p:nvPr/>
        </p:nvSpPr>
        <p:spPr>
          <a:xfrm>
            <a:off x="7289660" y="2380948"/>
            <a:ext cx="2802946" cy="400110"/>
          </a:xfrm>
          <a:prstGeom prst="rect">
            <a:avLst/>
          </a:prstGeom>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44" name="文本框 43">
            <a:extLst>
              <a:ext uri="{FF2B5EF4-FFF2-40B4-BE49-F238E27FC236}">
                <a16:creationId xmlns:a16="http://schemas.microsoft.com/office/drawing/2014/main" id="{DE961729-2825-4A2C-BAC7-B0D5ABD9CBAB}"/>
              </a:ext>
            </a:extLst>
          </p:cNvPr>
          <p:cNvSpPr txBox="1"/>
          <p:nvPr/>
        </p:nvSpPr>
        <p:spPr>
          <a:xfrm>
            <a:off x="7289660" y="2720613"/>
            <a:ext cx="4229240" cy="679801"/>
          </a:xfrm>
          <a:prstGeom prst="rect">
            <a:avLst/>
          </a:prstGeom>
        </p:spPr>
        <p:txBody>
          <a:bodyPr wrap="square" rIns="0" rtlCol="0">
            <a:spAutoFit/>
          </a:bodyPr>
          <a:lstStyle/>
          <a:p>
            <a:pPr fontAlgn="base">
              <a:lnSpc>
                <a:spcPct val="125000"/>
              </a:lnSpc>
              <a:spcBef>
                <a:spcPct val="0"/>
              </a:spcBef>
              <a:spcAft>
                <a:spcPct val="0"/>
              </a:spcAft>
            </a:pPr>
            <a:r>
              <a:rPr lang="zh-CN" altLang="en-US" sz="1600" dirty="0">
                <a:solidFill>
                  <a:schemeClr val="accent1">
                    <a:lumMod val="50000"/>
                  </a:schemeClr>
                </a:solidFill>
                <a:latin typeface="+mn-ea"/>
                <a:sym typeface="Arial" panose="020B0604020202020204" pitchFamily="34" charset="0"/>
              </a:rPr>
              <a:t>请在这里输入你的具体内容，请在这里输入你的具体内容。</a:t>
            </a:r>
            <a:endParaRPr lang="en-US" altLang="zh-CN" sz="1600" dirty="0">
              <a:solidFill>
                <a:schemeClr val="accent1">
                  <a:lumMod val="50000"/>
                </a:schemeClr>
              </a:solidFill>
              <a:latin typeface="+mn-ea"/>
              <a:cs typeface="Lato Light" charset="0"/>
              <a:sym typeface="Lato Light" charset="0"/>
            </a:endParaRPr>
          </a:p>
        </p:txBody>
      </p:sp>
      <p:sp>
        <p:nvSpPr>
          <p:cNvPr id="48" name="文本框 47">
            <a:extLst>
              <a:ext uri="{FF2B5EF4-FFF2-40B4-BE49-F238E27FC236}">
                <a16:creationId xmlns:a16="http://schemas.microsoft.com/office/drawing/2014/main" id="{A0910307-66FA-4B29-91B3-502087BA9A42}"/>
              </a:ext>
            </a:extLst>
          </p:cNvPr>
          <p:cNvSpPr txBox="1"/>
          <p:nvPr/>
        </p:nvSpPr>
        <p:spPr>
          <a:xfrm>
            <a:off x="7289660" y="3639127"/>
            <a:ext cx="2802946" cy="400110"/>
          </a:xfrm>
          <a:prstGeom prst="rect">
            <a:avLst/>
          </a:prstGeom>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49" name="文本框 48">
            <a:extLst>
              <a:ext uri="{FF2B5EF4-FFF2-40B4-BE49-F238E27FC236}">
                <a16:creationId xmlns:a16="http://schemas.microsoft.com/office/drawing/2014/main" id="{15AA052D-04DF-4CB1-ABE7-56272C1F96F2}"/>
              </a:ext>
            </a:extLst>
          </p:cNvPr>
          <p:cNvSpPr txBox="1"/>
          <p:nvPr/>
        </p:nvSpPr>
        <p:spPr>
          <a:xfrm>
            <a:off x="7289660" y="3978792"/>
            <a:ext cx="4229240" cy="679801"/>
          </a:xfrm>
          <a:prstGeom prst="rect">
            <a:avLst/>
          </a:prstGeom>
        </p:spPr>
        <p:txBody>
          <a:bodyPr wrap="square" rIns="0" rtlCol="0">
            <a:spAutoFit/>
          </a:bodyPr>
          <a:lstStyle/>
          <a:p>
            <a:pPr fontAlgn="base">
              <a:lnSpc>
                <a:spcPct val="125000"/>
              </a:lnSpc>
              <a:spcBef>
                <a:spcPct val="0"/>
              </a:spcBef>
              <a:spcAft>
                <a:spcPct val="0"/>
              </a:spcAft>
            </a:pPr>
            <a:r>
              <a:rPr lang="zh-CN" altLang="en-US" sz="1600" dirty="0">
                <a:solidFill>
                  <a:schemeClr val="accent1">
                    <a:lumMod val="50000"/>
                  </a:schemeClr>
                </a:solidFill>
                <a:latin typeface="+mn-ea"/>
                <a:sym typeface="Arial" panose="020B0604020202020204" pitchFamily="34" charset="0"/>
              </a:rPr>
              <a:t>请在这里输入你的具体内容，请在这里输入你的具体内容。</a:t>
            </a:r>
            <a:endParaRPr lang="en-US" altLang="zh-CN" sz="1600" dirty="0">
              <a:solidFill>
                <a:schemeClr val="accent1">
                  <a:lumMod val="50000"/>
                </a:schemeClr>
              </a:solidFill>
              <a:latin typeface="+mn-ea"/>
              <a:cs typeface="Lato Light" charset="0"/>
              <a:sym typeface="Lato Light" charset="0"/>
            </a:endParaRPr>
          </a:p>
        </p:txBody>
      </p:sp>
      <p:sp>
        <p:nvSpPr>
          <p:cNvPr id="51" name="文本框 50">
            <a:extLst>
              <a:ext uri="{FF2B5EF4-FFF2-40B4-BE49-F238E27FC236}">
                <a16:creationId xmlns:a16="http://schemas.microsoft.com/office/drawing/2014/main" id="{5FC74A7A-AC62-4D6A-9A2D-53C8DF5EB6F9}"/>
              </a:ext>
            </a:extLst>
          </p:cNvPr>
          <p:cNvSpPr txBox="1"/>
          <p:nvPr/>
        </p:nvSpPr>
        <p:spPr>
          <a:xfrm>
            <a:off x="7289660" y="4897306"/>
            <a:ext cx="2802946" cy="400110"/>
          </a:xfrm>
          <a:prstGeom prst="rect">
            <a:avLst/>
          </a:prstGeom>
        </p:spPr>
        <p:txBody>
          <a:bodyPr wrap="square" rtlCol="0">
            <a:spAutoFit/>
          </a:bodyPr>
          <a:lstStyle/>
          <a:p>
            <a:r>
              <a:rPr lang="zh-CN" altLang="en-US" sz="2000" b="1" dirty="0">
                <a:solidFill>
                  <a:schemeClr val="accent1">
                    <a:lumMod val="75000"/>
                  </a:schemeClr>
                </a:solidFill>
                <a:latin typeface="微软雅黑" panose="020B0503020204020204" pitchFamily="34" charset="-122"/>
                <a:ea typeface="微软雅黑" panose="020B0503020204020204" pitchFamily="34" charset="-122"/>
              </a:rPr>
              <a:t>单击此处添加标题</a:t>
            </a:r>
          </a:p>
        </p:txBody>
      </p:sp>
      <p:sp>
        <p:nvSpPr>
          <p:cNvPr id="52" name="文本框 51">
            <a:extLst>
              <a:ext uri="{FF2B5EF4-FFF2-40B4-BE49-F238E27FC236}">
                <a16:creationId xmlns:a16="http://schemas.microsoft.com/office/drawing/2014/main" id="{62F296AE-0535-483A-9235-7ED0FB5C8E89}"/>
              </a:ext>
            </a:extLst>
          </p:cNvPr>
          <p:cNvSpPr txBox="1"/>
          <p:nvPr/>
        </p:nvSpPr>
        <p:spPr>
          <a:xfrm>
            <a:off x="7289660" y="5236971"/>
            <a:ext cx="4229240" cy="679801"/>
          </a:xfrm>
          <a:prstGeom prst="rect">
            <a:avLst/>
          </a:prstGeom>
        </p:spPr>
        <p:txBody>
          <a:bodyPr wrap="square" rIns="0" rtlCol="0">
            <a:spAutoFit/>
          </a:bodyPr>
          <a:lstStyle/>
          <a:p>
            <a:pPr fontAlgn="base">
              <a:lnSpc>
                <a:spcPct val="125000"/>
              </a:lnSpc>
              <a:spcBef>
                <a:spcPct val="0"/>
              </a:spcBef>
              <a:spcAft>
                <a:spcPct val="0"/>
              </a:spcAft>
            </a:pPr>
            <a:r>
              <a:rPr lang="zh-CN" altLang="en-US" sz="1600" dirty="0">
                <a:solidFill>
                  <a:schemeClr val="accent1">
                    <a:lumMod val="50000"/>
                  </a:schemeClr>
                </a:solidFill>
                <a:latin typeface="+mn-ea"/>
                <a:sym typeface="Arial" panose="020B0604020202020204" pitchFamily="34" charset="0"/>
              </a:rPr>
              <a:t>请在这里输入你的具体内容，请在这里输入你的具体内容。</a:t>
            </a:r>
            <a:endParaRPr lang="en-US" altLang="zh-CN" sz="1600" dirty="0">
              <a:solidFill>
                <a:schemeClr val="accent1">
                  <a:lumMod val="50000"/>
                </a:schemeClr>
              </a:solidFill>
              <a:latin typeface="+mn-ea"/>
              <a:cs typeface="Lato Light" charset="0"/>
              <a:sym typeface="Lato Light" charset="0"/>
            </a:endParaRPr>
          </a:p>
        </p:txBody>
      </p:sp>
      <p:pic>
        <p:nvPicPr>
          <p:cNvPr id="12" name="图片占位符 11" descr="图片包含 户外, 水, 树, 天空&#10;&#10;自动生成的说明">
            <a:extLst>
              <a:ext uri="{FF2B5EF4-FFF2-40B4-BE49-F238E27FC236}">
                <a16:creationId xmlns:a16="http://schemas.microsoft.com/office/drawing/2014/main" id="{183877C1-05FD-419D-BFC9-E26DB239A56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 b="12"/>
          <a:stretch>
            <a:fillRect/>
          </a:stretch>
        </p:blipFill>
        <p:spPr>
          <a:xfrm>
            <a:off x="753059" y="1247092"/>
            <a:ext cx="4770786" cy="4594140"/>
          </a:xfrm>
        </p:spPr>
      </p:pic>
    </p:spTree>
    <p:extLst>
      <p:ext uri="{BB962C8B-B14F-4D97-AF65-F5344CB8AC3E}">
        <p14:creationId xmlns:p14="http://schemas.microsoft.com/office/powerpoint/2010/main" val="59499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水, 建筑物, 天空, 户外&#10;&#10;描述已自动生成">
            <a:extLst>
              <a:ext uri="{FF2B5EF4-FFF2-40B4-BE49-F238E27FC236}">
                <a16:creationId xmlns:a16="http://schemas.microsoft.com/office/drawing/2014/main" id="{300AB16C-48CC-4DF0-A07B-172588BAF392}"/>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660400" y="1166813"/>
            <a:ext cx="5180013" cy="2913062"/>
          </a:xfrm>
        </p:spPr>
      </p:pic>
      <p:pic>
        <p:nvPicPr>
          <p:cNvPr id="31" name="图片占位符 30" descr="图片包含 户外, 水, 天空&#10;&#10;描述已自动生成">
            <a:extLst>
              <a:ext uri="{FF2B5EF4-FFF2-40B4-BE49-F238E27FC236}">
                <a16:creationId xmlns:a16="http://schemas.microsoft.com/office/drawing/2014/main" id="{F0EA79C9-2EA8-45CD-9B56-3B9B00D80435}"/>
              </a:ext>
            </a:extLst>
          </p:cNvPr>
          <p:cNvPicPr>
            <a:picLocks noGrp="1" noChangeAspect="1"/>
          </p:cNvPicPr>
          <p:nvPr>
            <p:ph type="pic" sz="quarter" idx="14"/>
          </p:nvPr>
        </p:nvPicPr>
        <p:blipFill>
          <a:blip r:embed="rId4" cstate="screen">
            <a:extLst>
              <a:ext uri="{BEBA8EAE-BF5A-486C-A8C5-ECC9F3942E4B}">
                <a14:imgProps xmlns:a14="http://schemas.microsoft.com/office/drawing/2010/main">
                  <a14:imgLayer r:embed="rId5">
                    <a14:imgEffect>
                      <a14:colorTemperature colorTemp="6000"/>
                    </a14:imgEffect>
                  </a14:imgLayer>
                </a14:imgProps>
              </a:ext>
              <a:ext uri="{28A0092B-C50C-407E-A947-70E740481C1C}">
                <a14:useLocalDpi xmlns:a14="http://schemas.microsoft.com/office/drawing/2010/main"/>
              </a:ext>
            </a:extLst>
          </a:blip>
          <a:srcRect/>
          <a:stretch>
            <a:fillRect/>
          </a:stretch>
        </p:blipFill>
        <p:spPr>
          <a:xfrm>
            <a:off x="6338888" y="1166813"/>
            <a:ext cx="5180012" cy="2913062"/>
          </a:xfrm>
        </p:spPr>
      </p:pic>
      <p:sp>
        <p:nvSpPr>
          <p:cNvPr id="6" name="文本占位符 5">
            <a:extLst>
              <a:ext uri="{FF2B5EF4-FFF2-40B4-BE49-F238E27FC236}">
                <a16:creationId xmlns:a16="http://schemas.microsoft.com/office/drawing/2014/main" id="{7487F728-31A4-46C3-A1C6-2296A85EAFAD}"/>
              </a:ext>
            </a:extLst>
          </p:cNvPr>
          <p:cNvSpPr>
            <a:spLocks noGrp="1"/>
          </p:cNvSpPr>
          <p:nvPr>
            <p:ph type="body" sz="quarter" idx="13"/>
          </p:nvPr>
        </p:nvSpPr>
        <p:spPr>
          <a:prstGeom prst="rect">
            <a:avLst/>
          </a:prstGeom>
        </p:spPr>
        <p:txBody>
          <a:bodyPr/>
          <a:lstStyle/>
          <a:p>
            <a:pPr marL="0" indent="0">
              <a:buNone/>
            </a:pPr>
            <a:r>
              <a:rPr lang="zh-CN" altLang="en-US" dirty="0"/>
              <a:t>二图模板演示</a:t>
            </a:r>
          </a:p>
        </p:txBody>
      </p:sp>
      <p:sp>
        <p:nvSpPr>
          <p:cNvPr id="16" name="矩形 15">
            <a:extLst>
              <a:ext uri="{FF2B5EF4-FFF2-40B4-BE49-F238E27FC236}">
                <a16:creationId xmlns:a16="http://schemas.microsoft.com/office/drawing/2014/main" id="{4ED2408E-1D76-4A67-BC62-C8A47CE7EE92}"/>
              </a:ext>
            </a:extLst>
          </p:cNvPr>
          <p:cNvSpPr/>
          <p:nvPr/>
        </p:nvSpPr>
        <p:spPr>
          <a:xfrm>
            <a:off x="660400" y="4539369"/>
            <a:ext cx="5179488" cy="685252"/>
          </a:xfrm>
          <a:prstGeom prst="rect">
            <a:avLst/>
          </a:prstGeom>
          <a:noFill/>
        </p:spPr>
        <p:txBody>
          <a:bodyPr wrap="square" lIns="0" tIns="34290" rIns="0" bIns="34290" rtlCol="0">
            <a:spAutoFit/>
          </a:bodyPr>
          <a:lstStyle/>
          <a:p>
            <a:pPr marL="285750" indent="-285750" fontAlgn="base">
              <a:lnSpc>
                <a:spcPts val="2500"/>
              </a:lnSpc>
              <a:spcBef>
                <a:spcPct val="0"/>
              </a:spcBef>
              <a:spcAft>
                <a:spcPct val="0"/>
              </a:spcAft>
              <a:buFont typeface="Wingdings" panose="05000000000000000000" pitchFamily="2" charset="2"/>
              <a:buChar char="Ø"/>
            </a:pPr>
            <a:r>
              <a:rPr lang="zh-CN" altLang="en-US" dirty="0">
                <a:solidFill>
                  <a:schemeClr val="accent1">
                    <a:lumMod val="75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75000"/>
                </a:schemeClr>
              </a:solidFill>
              <a:latin typeface="+mn-ea"/>
              <a:cs typeface="Lato Light" charset="0"/>
              <a:sym typeface="Lato Light" charset="0"/>
            </a:endParaRPr>
          </a:p>
        </p:txBody>
      </p:sp>
      <p:sp>
        <p:nvSpPr>
          <p:cNvPr id="17" name="矩形 16">
            <a:extLst>
              <a:ext uri="{FF2B5EF4-FFF2-40B4-BE49-F238E27FC236}">
                <a16:creationId xmlns:a16="http://schemas.microsoft.com/office/drawing/2014/main" id="{112DA226-4CD0-4DE1-9565-4E326B81EF29}"/>
              </a:ext>
            </a:extLst>
          </p:cNvPr>
          <p:cNvSpPr/>
          <p:nvPr/>
        </p:nvSpPr>
        <p:spPr>
          <a:xfrm>
            <a:off x="660400" y="5293284"/>
            <a:ext cx="5179488" cy="685252"/>
          </a:xfrm>
          <a:prstGeom prst="rect">
            <a:avLst/>
          </a:prstGeom>
          <a:noFill/>
        </p:spPr>
        <p:txBody>
          <a:bodyPr wrap="square" lIns="0" tIns="34290" rIns="0" bIns="34290" rtlCol="0">
            <a:spAutoFit/>
          </a:bodyPr>
          <a:lstStyle/>
          <a:p>
            <a:pPr marL="285750" indent="-285750" fontAlgn="base">
              <a:lnSpc>
                <a:spcPts val="2500"/>
              </a:lnSpc>
              <a:spcBef>
                <a:spcPct val="0"/>
              </a:spcBef>
              <a:spcAft>
                <a:spcPct val="0"/>
              </a:spcAft>
              <a:buFont typeface="Wingdings" panose="05000000000000000000" pitchFamily="2" charset="2"/>
              <a:buChar char="Ø"/>
            </a:pPr>
            <a:r>
              <a:rPr lang="zh-CN" altLang="en-US" dirty="0">
                <a:solidFill>
                  <a:schemeClr val="accent1">
                    <a:lumMod val="75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75000"/>
                </a:schemeClr>
              </a:solidFill>
              <a:latin typeface="+mn-ea"/>
              <a:cs typeface="Lato Light" charset="0"/>
              <a:sym typeface="Lato Light" charset="0"/>
            </a:endParaRPr>
          </a:p>
        </p:txBody>
      </p:sp>
      <p:sp>
        <p:nvSpPr>
          <p:cNvPr id="18" name="矩形 17">
            <a:extLst>
              <a:ext uri="{FF2B5EF4-FFF2-40B4-BE49-F238E27FC236}">
                <a16:creationId xmlns:a16="http://schemas.microsoft.com/office/drawing/2014/main" id="{EC13D76A-B105-4BF0-B446-EF5321D34FB7}"/>
              </a:ext>
            </a:extLst>
          </p:cNvPr>
          <p:cNvSpPr/>
          <p:nvPr/>
        </p:nvSpPr>
        <p:spPr>
          <a:xfrm>
            <a:off x="6339412" y="4539369"/>
            <a:ext cx="5179488" cy="685252"/>
          </a:xfrm>
          <a:prstGeom prst="rect">
            <a:avLst/>
          </a:prstGeom>
          <a:noFill/>
        </p:spPr>
        <p:txBody>
          <a:bodyPr wrap="square" lIns="0" tIns="34290" rIns="0" bIns="34290" rtlCol="0">
            <a:spAutoFit/>
          </a:bodyPr>
          <a:lstStyle/>
          <a:p>
            <a:pPr marL="285750" indent="-285750" fontAlgn="base">
              <a:lnSpc>
                <a:spcPts val="2500"/>
              </a:lnSpc>
              <a:spcBef>
                <a:spcPct val="0"/>
              </a:spcBef>
              <a:spcAft>
                <a:spcPct val="0"/>
              </a:spcAft>
              <a:buFont typeface="Wingdings" panose="05000000000000000000" pitchFamily="2" charset="2"/>
              <a:buChar char="Ø"/>
            </a:pPr>
            <a:r>
              <a:rPr lang="zh-CN" altLang="en-US" dirty="0">
                <a:solidFill>
                  <a:schemeClr val="accent1">
                    <a:lumMod val="75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75000"/>
                </a:schemeClr>
              </a:solidFill>
              <a:latin typeface="+mn-ea"/>
              <a:cs typeface="Lato Light" charset="0"/>
              <a:sym typeface="Lato Light" charset="0"/>
            </a:endParaRPr>
          </a:p>
        </p:txBody>
      </p:sp>
      <p:sp>
        <p:nvSpPr>
          <p:cNvPr id="19" name="矩形 18">
            <a:extLst>
              <a:ext uri="{FF2B5EF4-FFF2-40B4-BE49-F238E27FC236}">
                <a16:creationId xmlns:a16="http://schemas.microsoft.com/office/drawing/2014/main" id="{B803E92A-F70C-44A4-8E23-D60B66A2B78C}"/>
              </a:ext>
            </a:extLst>
          </p:cNvPr>
          <p:cNvSpPr/>
          <p:nvPr/>
        </p:nvSpPr>
        <p:spPr>
          <a:xfrm>
            <a:off x="6339412" y="5293284"/>
            <a:ext cx="5179488" cy="685252"/>
          </a:xfrm>
          <a:prstGeom prst="rect">
            <a:avLst/>
          </a:prstGeom>
          <a:noFill/>
        </p:spPr>
        <p:txBody>
          <a:bodyPr wrap="square" lIns="0" tIns="34290" rIns="0" bIns="34290" rtlCol="0">
            <a:spAutoFit/>
          </a:bodyPr>
          <a:lstStyle/>
          <a:p>
            <a:pPr marL="285750" indent="-285750" fontAlgn="base">
              <a:lnSpc>
                <a:spcPts val="2500"/>
              </a:lnSpc>
              <a:spcBef>
                <a:spcPct val="0"/>
              </a:spcBef>
              <a:spcAft>
                <a:spcPct val="0"/>
              </a:spcAft>
              <a:buFont typeface="Wingdings" panose="05000000000000000000" pitchFamily="2" charset="2"/>
              <a:buChar char="Ø"/>
            </a:pPr>
            <a:r>
              <a:rPr lang="zh-CN" altLang="en-US" dirty="0">
                <a:solidFill>
                  <a:schemeClr val="accent1">
                    <a:lumMod val="75000"/>
                  </a:schemeClr>
                </a:solidFill>
                <a:latin typeface="+mn-ea"/>
                <a:sym typeface="Arial" panose="020B0604020202020204" pitchFamily="34" charset="0"/>
              </a:rPr>
              <a:t>请在这里输入你的具体内容，请在这里输入你的具体内容，请在这里输入你的具体内容</a:t>
            </a:r>
            <a:endParaRPr lang="en-US" altLang="zh-CN" dirty="0">
              <a:solidFill>
                <a:schemeClr val="accent1">
                  <a:lumMod val="75000"/>
                </a:schemeClr>
              </a:solidFill>
              <a:latin typeface="+mn-ea"/>
              <a:cs typeface="Lato Light" charset="0"/>
              <a:sym typeface="Lato Light" charset="0"/>
            </a:endParaRPr>
          </a:p>
        </p:txBody>
      </p:sp>
      <p:sp>
        <p:nvSpPr>
          <p:cNvPr id="9" name="矩形: 圆角 8">
            <a:extLst>
              <a:ext uri="{FF2B5EF4-FFF2-40B4-BE49-F238E27FC236}">
                <a16:creationId xmlns:a16="http://schemas.microsoft.com/office/drawing/2014/main" id="{430A22CB-ABF1-4E99-B3BD-86A4D55DC378}"/>
              </a:ext>
            </a:extLst>
          </p:cNvPr>
          <p:cNvSpPr/>
          <p:nvPr/>
        </p:nvSpPr>
        <p:spPr>
          <a:xfrm>
            <a:off x="1798713" y="3779818"/>
            <a:ext cx="2695155" cy="600189"/>
          </a:xfrm>
          <a:prstGeom prst="roundRect">
            <a:avLst>
              <a:gd name="adj" fmla="val 50000"/>
            </a:avLst>
          </a:prstGeom>
          <a:solidFill>
            <a:schemeClr val="accent1"/>
          </a:solidFill>
          <a:ln>
            <a:noFill/>
          </a:ln>
          <a:effectLst>
            <a:outerShdw blurRad="254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200" b="1" dirty="0">
                <a:solidFill>
                  <a:prstClr val="white"/>
                </a:solidFill>
                <a:latin typeface="微软雅黑"/>
                <a:ea typeface="微软雅黑"/>
              </a:rPr>
              <a:t>输入你的标题</a:t>
            </a:r>
          </a:p>
        </p:txBody>
      </p:sp>
      <p:sp>
        <p:nvSpPr>
          <p:cNvPr id="12" name="矩形: 圆角 11">
            <a:extLst>
              <a:ext uri="{FF2B5EF4-FFF2-40B4-BE49-F238E27FC236}">
                <a16:creationId xmlns:a16="http://schemas.microsoft.com/office/drawing/2014/main" id="{C8B1FF6F-D555-4BC0-80BB-51F081E861E0}"/>
              </a:ext>
            </a:extLst>
          </p:cNvPr>
          <p:cNvSpPr/>
          <p:nvPr/>
        </p:nvSpPr>
        <p:spPr>
          <a:xfrm>
            <a:off x="7680794" y="3760715"/>
            <a:ext cx="2695155" cy="600189"/>
          </a:xfrm>
          <a:prstGeom prst="roundRect">
            <a:avLst>
              <a:gd name="adj" fmla="val 50000"/>
            </a:avLst>
          </a:prstGeom>
          <a:solidFill>
            <a:schemeClr val="accent1"/>
          </a:solidFill>
          <a:ln>
            <a:noFill/>
          </a:ln>
          <a:effectLst>
            <a:outerShdw blurRad="254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200" b="1" dirty="0">
                <a:solidFill>
                  <a:prstClr val="white"/>
                </a:solidFill>
                <a:latin typeface="微软雅黑"/>
                <a:ea typeface="微软雅黑"/>
              </a:rPr>
              <a:t>输入你的标题</a:t>
            </a:r>
          </a:p>
        </p:txBody>
      </p:sp>
    </p:spTree>
    <p:extLst>
      <p:ext uri="{BB962C8B-B14F-4D97-AF65-F5344CB8AC3E}">
        <p14:creationId xmlns:p14="http://schemas.microsoft.com/office/powerpoint/2010/main" val="148811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1BB93A8-F741-41D6-BF97-11BE0B65DFBF}"/>
              </a:ext>
            </a:extLst>
          </p:cNvPr>
          <p:cNvSpPr/>
          <p:nvPr/>
        </p:nvSpPr>
        <p:spPr>
          <a:xfrm>
            <a:off x="0" y="3578843"/>
            <a:ext cx="12192000" cy="2290002"/>
          </a:xfrm>
          <a:prstGeom prst="rect">
            <a:avLst/>
          </a:prstGeom>
          <a:solidFill>
            <a:schemeClr val="accent1">
              <a:lumMod val="40000"/>
              <a:lumOff val="6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29">
            <a:extLst>
              <a:ext uri="{FF2B5EF4-FFF2-40B4-BE49-F238E27FC236}">
                <a16:creationId xmlns:a16="http://schemas.microsoft.com/office/drawing/2014/main" id="{1AC89664-C048-47BC-A880-9C5B429D8DF3}"/>
              </a:ext>
            </a:extLst>
          </p:cNvPr>
          <p:cNvSpPr>
            <a:spLocks noGrp="1"/>
          </p:cNvSpPr>
          <p:nvPr>
            <p:ph type="body" sz="quarter" idx="13"/>
          </p:nvPr>
        </p:nvSpPr>
        <p:spPr/>
        <p:txBody>
          <a:bodyPr/>
          <a:lstStyle/>
          <a:p>
            <a:pPr marL="0" indent="0">
              <a:buNone/>
            </a:pPr>
            <a:r>
              <a:rPr lang="zh-CN" altLang="en-US" dirty="0"/>
              <a:t>三图模板演示</a:t>
            </a:r>
          </a:p>
        </p:txBody>
      </p:sp>
      <p:grpSp>
        <p:nvGrpSpPr>
          <p:cNvPr id="82" name="组合 81">
            <a:extLst>
              <a:ext uri="{FF2B5EF4-FFF2-40B4-BE49-F238E27FC236}">
                <a16:creationId xmlns:a16="http://schemas.microsoft.com/office/drawing/2014/main" id="{71CE5F32-8124-4FC5-9E5C-007BCBB79F67}"/>
              </a:ext>
            </a:extLst>
          </p:cNvPr>
          <p:cNvGrpSpPr/>
          <p:nvPr/>
        </p:nvGrpSpPr>
        <p:grpSpPr>
          <a:xfrm>
            <a:off x="1353871" y="3578843"/>
            <a:ext cx="2639564" cy="2287357"/>
            <a:chOff x="1353871" y="3578843"/>
            <a:chExt cx="2639564" cy="2287357"/>
          </a:xfrm>
          <a:solidFill>
            <a:schemeClr val="accent1">
              <a:alpha val="80000"/>
            </a:schemeClr>
          </a:solidFill>
        </p:grpSpPr>
        <p:sp>
          <p:nvSpPr>
            <p:cNvPr id="58" name="L 形 57">
              <a:extLst>
                <a:ext uri="{FF2B5EF4-FFF2-40B4-BE49-F238E27FC236}">
                  <a16:creationId xmlns:a16="http://schemas.microsoft.com/office/drawing/2014/main" id="{259551AA-7891-4EC6-9C2C-BDCF67714CF2}"/>
                </a:ext>
              </a:extLst>
            </p:cNvPr>
            <p:cNvSpPr/>
            <p:nvPr/>
          </p:nvSpPr>
          <p:spPr>
            <a:xfrm rot="5400000">
              <a:off x="1353871"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9" name="L 形 78">
              <a:extLst>
                <a:ext uri="{FF2B5EF4-FFF2-40B4-BE49-F238E27FC236}">
                  <a16:creationId xmlns:a16="http://schemas.microsoft.com/office/drawing/2014/main" id="{B76980CB-ABB9-47B4-880A-ACF7B7B983A4}"/>
                </a:ext>
              </a:extLst>
            </p:cNvPr>
            <p:cNvSpPr/>
            <p:nvPr/>
          </p:nvSpPr>
          <p:spPr>
            <a:xfrm rot="10800000">
              <a:off x="3536235"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0" name="L 形 79">
              <a:extLst>
                <a:ext uri="{FF2B5EF4-FFF2-40B4-BE49-F238E27FC236}">
                  <a16:creationId xmlns:a16="http://schemas.microsoft.com/office/drawing/2014/main" id="{074F0C62-BEEF-4BCF-AE63-E1163F6E0425}"/>
                </a:ext>
              </a:extLst>
            </p:cNvPr>
            <p:cNvSpPr/>
            <p:nvPr/>
          </p:nvSpPr>
          <p:spPr>
            <a:xfrm>
              <a:off x="1353871"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1" name="L 形 80">
              <a:extLst>
                <a:ext uri="{FF2B5EF4-FFF2-40B4-BE49-F238E27FC236}">
                  <a16:creationId xmlns:a16="http://schemas.microsoft.com/office/drawing/2014/main" id="{536EF400-4D5F-4CE1-BE95-A40365BB4756}"/>
                </a:ext>
              </a:extLst>
            </p:cNvPr>
            <p:cNvSpPr/>
            <p:nvPr/>
          </p:nvSpPr>
          <p:spPr>
            <a:xfrm rot="16200000">
              <a:off x="3536235"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sp>
        <p:nvSpPr>
          <p:cNvPr id="63" name="椭圆 62">
            <a:extLst>
              <a:ext uri="{FF2B5EF4-FFF2-40B4-BE49-F238E27FC236}">
                <a16:creationId xmlns:a16="http://schemas.microsoft.com/office/drawing/2014/main" id="{FFFA61C9-193F-4FC9-B2AD-BD9AD525E967}"/>
              </a:ext>
            </a:extLst>
          </p:cNvPr>
          <p:cNvSpPr/>
          <p:nvPr/>
        </p:nvSpPr>
        <p:spPr>
          <a:xfrm>
            <a:off x="1528654" y="1076719"/>
            <a:ext cx="2289998" cy="228999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369EB08-C1BD-41C5-A22D-D06B3F408167}"/>
              </a:ext>
            </a:extLst>
          </p:cNvPr>
          <p:cNvSpPr txBox="1"/>
          <p:nvPr/>
        </p:nvSpPr>
        <p:spPr>
          <a:xfrm>
            <a:off x="1965767" y="3800562"/>
            <a:ext cx="1415772" cy="461665"/>
          </a:xfrm>
          <a:prstGeom prst="rect">
            <a:avLst/>
          </a:prstGeom>
          <a:noFill/>
        </p:spPr>
        <p:txBody>
          <a:bodyPr wrap="none" rtlCol="0">
            <a:spAutoFit/>
          </a:bodyPr>
          <a:lstStyle/>
          <a:p>
            <a:pPr algn="ctr"/>
            <a:r>
              <a:rPr lang="zh-CN" altLang="en-US" sz="2400" b="1" dirty="0">
                <a:solidFill>
                  <a:schemeClr val="accent1">
                    <a:lumMod val="75000"/>
                  </a:schemeClr>
                </a:solidFill>
                <a:latin typeface="+mj-ea"/>
                <a:ea typeface="+mj-ea"/>
              </a:rPr>
              <a:t>你的标题</a:t>
            </a:r>
          </a:p>
        </p:txBody>
      </p:sp>
      <p:sp>
        <p:nvSpPr>
          <p:cNvPr id="61" name="文本框 60">
            <a:extLst>
              <a:ext uri="{FF2B5EF4-FFF2-40B4-BE49-F238E27FC236}">
                <a16:creationId xmlns:a16="http://schemas.microsoft.com/office/drawing/2014/main" id="{610CCEE3-0550-4A2F-9285-31F078B8DDFD}"/>
              </a:ext>
            </a:extLst>
          </p:cNvPr>
          <p:cNvSpPr txBox="1"/>
          <p:nvPr/>
        </p:nvSpPr>
        <p:spPr>
          <a:xfrm>
            <a:off x="1541512" y="4253796"/>
            <a:ext cx="2264283" cy="1393330"/>
          </a:xfrm>
          <a:prstGeom prst="rect">
            <a:avLst/>
          </a:prstGeom>
          <a:noFill/>
        </p:spPr>
        <p:txBody>
          <a:bodyPr wrap="square" lIns="90000" rIns="90000" rtlCol="0">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sp>
        <p:nvSpPr>
          <p:cNvPr id="77" name="椭圆 76">
            <a:extLst>
              <a:ext uri="{FF2B5EF4-FFF2-40B4-BE49-F238E27FC236}">
                <a16:creationId xmlns:a16="http://schemas.microsoft.com/office/drawing/2014/main" id="{7002C7FA-1871-4783-98BD-080357AE24CF}"/>
              </a:ext>
            </a:extLst>
          </p:cNvPr>
          <p:cNvSpPr/>
          <p:nvPr/>
        </p:nvSpPr>
        <p:spPr>
          <a:xfrm>
            <a:off x="8373348" y="1076719"/>
            <a:ext cx="2289998" cy="2289998"/>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68022A4D-6DEA-4EC3-B115-88525E481FF6}"/>
              </a:ext>
            </a:extLst>
          </p:cNvPr>
          <p:cNvGrpSpPr/>
          <p:nvPr/>
        </p:nvGrpSpPr>
        <p:grpSpPr>
          <a:xfrm>
            <a:off x="8386206" y="3800562"/>
            <a:ext cx="2264283" cy="1846564"/>
            <a:chOff x="1666875" y="3634363"/>
            <a:chExt cx="2264283" cy="1846564"/>
          </a:xfrm>
        </p:grpSpPr>
        <p:sp>
          <p:nvSpPr>
            <p:cNvPr id="74" name="文本框 73">
              <a:extLst>
                <a:ext uri="{FF2B5EF4-FFF2-40B4-BE49-F238E27FC236}">
                  <a16:creationId xmlns:a16="http://schemas.microsoft.com/office/drawing/2014/main" id="{AE4DB29A-6462-48F1-B255-180936CB8708}"/>
                </a:ext>
              </a:extLst>
            </p:cNvPr>
            <p:cNvSpPr txBox="1"/>
            <p:nvPr/>
          </p:nvSpPr>
          <p:spPr>
            <a:xfrm>
              <a:off x="2091130" y="3634363"/>
              <a:ext cx="1415772" cy="461665"/>
            </a:xfrm>
            <a:prstGeom prst="rect">
              <a:avLst/>
            </a:prstGeom>
            <a:noFill/>
          </p:spPr>
          <p:txBody>
            <a:bodyPr wrap="none" rtlCol="0">
              <a:spAutoFit/>
            </a:bodyPr>
            <a:lstStyle/>
            <a:p>
              <a:pPr algn="ctr"/>
              <a:r>
                <a:rPr lang="zh-CN" altLang="en-US" sz="2400" b="1" dirty="0">
                  <a:solidFill>
                    <a:schemeClr val="accent1">
                      <a:lumMod val="75000"/>
                    </a:schemeClr>
                  </a:solidFill>
                  <a:latin typeface="+mj-ea"/>
                  <a:ea typeface="+mj-ea"/>
                </a:rPr>
                <a:t>你的标题</a:t>
              </a:r>
            </a:p>
          </p:txBody>
        </p:sp>
        <p:sp>
          <p:nvSpPr>
            <p:cNvPr id="75" name="文本框 74">
              <a:extLst>
                <a:ext uri="{FF2B5EF4-FFF2-40B4-BE49-F238E27FC236}">
                  <a16:creationId xmlns:a16="http://schemas.microsoft.com/office/drawing/2014/main" id="{7DA2CF18-706D-41CD-B196-DD4F5F67893B}"/>
                </a:ext>
              </a:extLst>
            </p:cNvPr>
            <p:cNvSpPr txBox="1"/>
            <p:nvPr/>
          </p:nvSpPr>
          <p:spPr>
            <a:xfrm>
              <a:off x="1666875" y="4087597"/>
              <a:ext cx="2264283" cy="1393330"/>
            </a:xfrm>
            <a:prstGeom prst="rect">
              <a:avLst/>
            </a:prstGeom>
            <a:noFill/>
          </p:spPr>
          <p:txBody>
            <a:bodyPr wrap="square" lIns="90000" rIns="90000" rtlCol="0">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grpSp>
      <p:grpSp>
        <p:nvGrpSpPr>
          <p:cNvPr id="89" name="组合 88">
            <a:extLst>
              <a:ext uri="{FF2B5EF4-FFF2-40B4-BE49-F238E27FC236}">
                <a16:creationId xmlns:a16="http://schemas.microsoft.com/office/drawing/2014/main" id="{2B05FFDD-0C97-4ABD-9378-3F9B1566ABFD}"/>
              </a:ext>
            </a:extLst>
          </p:cNvPr>
          <p:cNvGrpSpPr/>
          <p:nvPr/>
        </p:nvGrpSpPr>
        <p:grpSpPr>
          <a:xfrm>
            <a:off x="8198565" y="3578843"/>
            <a:ext cx="2639564" cy="2287357"/>
            <a:chOff x="1353871" y="3578843"/>
            <a:chExt cx="2639564" cy="2287357"/>
          </a:xfrm>
          <a:solidFill>
            <a:schemeClr val="accent1">
              <a:alpha val="80000"/>
            </a:schemeClr>
          </a:solidFill>
        </p:grpSpPr>
        <p:sp>
          <p:nvSpPr>
            <p:cNvPr id="90" name="L 形 89">
              <a:extLst>
                <a:ext uri="{FF2B5EF4-FFF2-40B4-BE49-F238E27FC236}">
                  <a16:creationId xmlns:a16="http://schemas.microsoft.com/office/drawing/2014/main" id="{0174C661-1EBD-4C60-87A6-8F2F95FA3E00}"/>
                </a:ext>
              </a:extLst>
            </p:cNvPr>
            <p:cNvSpPr/>
            <p:nvPr/>
          </p:nvSpPr>
          <p:spPr>
            <a:xfrm rot="5400000">
              <a:off x="1353871"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1" name="L 形 90">
              <a:extLst>
                <a:ext uri="{FF2B5EF4-FFF2-40B4-BE49-F238E27FC236}">
                  <a16:creationId xmlns:a16="http://schemas.microsoft.com/office/drawing/2014/main" id="{FFD57F7A-7382-4B90-81B9-BDF83648C788}"/>
                </a:ext>
              </a:extLst>
            </p:cNvPr>
            <p:cNvSpPr/>
            <p:nvPr/>
          </p:nvSpPr>
          <p:spPr>
            <a:xfrm rot="10800000">
              <a:off x="3536235"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2" name="L 形 91">
              <a:extLst>
                <a:ext uri="{FF2B5EF4-FFF2-40B4-BE49-F238E27FC236}">
                  <a16:creationId xmlns:a16="http://schemas.microsoft.com/office/drawing/2014/main" id="{D5503578-B645-4CE4-A190-5CA622A34413}"/>
                </a:ext>
              </a:extLst>
            </p:cNvPr>
            <p:cNvSpPr/>
            <p:nvPr/>
          </p:nvSpPr>
          <p:spPr>
            <a:xfrm>
              <a:off x="1353871"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3" name="L 形 92">
              <a:extLst>
                <a:ext uri="{FF2B5EF4-FFF2-40B4-BE49-F238E27FC236}">
                  <a16:creationId xmlns:a16="http://schemas.microsoft.com/office/drawing/2014/main" id="{7939A6F5-1E62-431C-BE2B-B5606FF0BAD0}"/>
                </a:ext>
              </a:extLst>
            </p:cNvPr>
            <p:cNvSpPr/>
            <p:nvPr/>
          </p:nvSpPr>
          <p:spPr>
            <a:xfrm rot="16200000">
              <a:off x="3536235"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sp>
        <p:nvSpPr>
          <p:cNvPr id="26" name="椭圆 25">
            <a:extLst>
              <a:ext uri="{FF2B5EF4-FFF2-40B4-BE49-F238E27FC236}">
                <a16:creationId xmlns:a16="http://schemas.microsoft.com/office/drawing/2014/main" id="{64F1C2DA-D778-4923-A664-04CAB9AB88F9}"/>
              </a:ext>
            </a:extLst>
          </p:cNvPr>
          <p:cNvSpPr/>
          <p:nvPr/>
        </p:nvSpPr>
        <p:spPr>
          <a:xfrm>
            <a:off x="4951001" y="1076719"/>
            <a:ext cx="2289998" cy="2289998"/>
          </a:xfrm>
          <a:prstGeom prst="ellipse">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22F65D0-1CFB-4041-AA9E-ABA7CD025CED}"/>
              </a:ext>
            </a:extLst>
          </p:cNvPr>
          <p:cNvSpPr txBox="1"/>
          <p:nvPr/>
        </p:nvSpPr>
        <p:spPr>
          <a:xfrm>
            <a:off x="5388114" y="3800562"/>
            <a:ext cx="1415772" cy="461665"/>
          </a:xfrm>
          <a:prstGeom prst="rect">
            <a:avLst/>
          </a:prstGeom>
          <a:noFill/>
        </p:spPr>
        <p:txBody>
          <a:bodyPr wrap="none" rtlCol="0">
            <a:spAutoFit/>
          </a:bodyPr>
          <a:lstStyle/>
          <a:p>
            <a:pPr algn="ctr"/>
            <a:r>
              <a:rPr lang="zh-CN" altLang="en-US" sz="2400" b="1" dirty="0">
                <a:solidFill>
                  <a:schemeClr val="accent1">
                    <a:lumMod val="75000"/>
                  </a:schemeClr>
                </a:solidFill>
                <a:latin typeface="+mj-ea"/>
                <a:ea typeface="+mj-ea"/>
              </a:rPr>
              <a:t>你的标题</a:t>
            </a:r>
          </a:p>
        </p:txBody>
      </p:sp>
      <p:sp>
        <p:nvSpPr>
          <p:cNvPr id="12" name="文本框 11">
            <a:extLst>
              <a:ext uri="{FF2B5EF4-FFF2-40B4-BE49-F238E27FC236}">
                <a16:creationId xmlns:a16="http://schemas.microsoft.com/office/drawing/2014/main" id="{21DB0EE1-F2CF-41DE-8363-019F5452D3AD}"/>
              </a:ext>
            </a:extLst>
          </p:cNvPr>
          <p:cNvSpPr txBox="1"/>
          <p:nvPr/>
        </p:nvSpPr>
        <p:spPr>
          <a:xfrm>
            <a:off x="4963859" y="4253796"/>
            <a:ext cx="2264283" cy="1393330"/>
          </a:xfrm>
          <a:prstGeom prst="rect">
            <a:avLst/>
          </a:prstGeom>
          <a:noFill/>
        </p:spPr>
        <p:txBody>
          <a:bodyPr wrap="square" lIns="90000" rIns="90000" rtlCol="0">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grpSp>
        <p:nvGrpSpPr>
          <p:cNvPr id="2" name="组合 1">
            <a:extLst>
              <a:ext uri="{FF2B5EF4-FFF2-40B4-BE49-F238E27FC236}">
                <a16:creationId xmlns:a16="http://schemas.microsoft.com/office/drawing/2014/main" id="{931BEB90-062C-44DB-BFCE-210F1DC9327D}"/>
              </a:ext>
            </a:extLst>
          </p:cNvPr>
          <p:cNvGrpSpPr/>
          <p:nvPr/>
        </p:nvGrpSpPr>
        <p:grpSpPr>
          <a:xfrm>
            <a:off x="4776218" y="3578843"/>
            <a:ext cx="2639564" cy="2287357"/>
            <a:chOff x="4776218" y="3578843"/>
            <a:chExt cx="2639564" cy="2287357"/>
          </a:xfrm>
          <a:solidFill>
            <a:schemeClr val="accent1">
              <a:alpha val="80000"/>
            </a:schemeClr>
          </a:solidFill>
        </p:grpSpPr>
        <p:sp>
          <p:nvSpPr>
            <p:cNvPr id="95" name="L 形 94">
              <a:extLst>
                <a:ext uri="{FF2B5EF4-FFF2-40B4-BE49-F238E27FC236}">
                  <a16:creationId xmlns:a16="http://schemas.microsoft.com/office/drawing/2014/main" id="{1863C1D2-430A-47B6-B963-BF7B0FFB4CBB}"/>
                </a:ext>
              </a:extLst>
            </p:cNvPr>
            <p:cNvSpPr/>
            <p:nvPr/>
          </p:nvSpPr>
          <p:spPr>
            <a:xfrm rot="5400000">
              <a:off x="4776218"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6" name="L 形 95">
              <a:extLst>
                <a:ext uri="{FF2B5EF4-FFF2-40B4-BE49-F238E27FC236}">
                  <a16:creationId xmlns:a16="http://schemas.microsoft.com/office/drawing/2014/main" id="{A0068CA3-CC6E-47BE-868B-2587E4D95063}"/>
                </a:ext>
              </a:extLst>
            </p:cNvPr>
            <p:cNvSpPr/>
            <p:nvPr/>
          </p:nvSpPr>
          <p:spPr>
            <a:xfrm rot="10800000">
              <a:off x="6958582" y="3578843"/>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7" name="L 形 96">
              <a:extLst>
                <a:ext uri="{FF2B5EF4-FFF2-40B4-BE49-F238E27FC236}">
                  <a16:creationId xmlns:a16="http://schemas.microsoft.com/office/drawing/2014/main" id="{E0795C03-9300-46CB-B440-205A95F0E38A}"/>
                </a:ext>
              </a:extLst>
            </p:cNvPr>
            <p:cNvSpPr/>
            <p:nvPr/>
          </p:nvSpPr>
          <p:spPr>
            <a:xfrm>
              <a:off x="4776218"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8" name="L 形 97">
              <a:extLst>
                <a:ext uri="{FF2B5EF4-FFF2-40B4-BE49-F238E27FC236}">
                  <a16:creationId xmlns:a16="http://schemas.microsoft.com/office/drawing/2014/main" id="{0F508143-E977-46F2-BFED-7A2650D8D9CE}"/>
                </a:ext>
              </a:extLst>
            </p:cNvPr>
            <p:cNvSpPr/>
            <p:nvPr/>
          </p:nvSpPr>
          <p:spPr>
            <a:xfrm rot="16200000">
              <a:off x="6958582" y="5409000"/>
              <a:ext cx="457200" cy="457200"/>
            </a:xfrm>
            <a:prstGeom prst="corner">
              <a:avLst>
                <a:gd name="adj1" fmla="val 15693"/>
                <a:gd name="adj2" fmla="val 15172"/>
              </a:avLst>
            </a:prstGeom>
            <a:grp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pic>
        <p:nvPicPr>
          <p:cNvPr id="126" name="图片占位符 125" descr="图片包含 建筑物, 天空, 户外, 水&#10;&#10;自动生成的说明">
            <a:extLst>
              <a:ext uri="{FF2B5EF4-FFF2-40B4-BE49-F238E27FC236}">
                <a16:creationId xmlns:a16="http://schemas.microsoft.com/office/drawing/2014/main" id="{2399CE41-D922-4A0C-B2A3-1A09C0F62D81}"/>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2480" r="12480"/>
          <a:stretch>
            <a:fillRect/>
          </a:stretch>
        </p:blipFill>
        <p:spPr/>
      </p:pic>
      <p:pic>
        <p:nvPicPr>
          <p:cNvPr id="134" name="图片占位符 133" descr="图片包含 建筑物, 天空, 户外, 水&#10;&#10;自动生成的说明">
            <a:extLst>
              <a:ext uri="{FF2B5EF4-FFF2-40B4-BE49-F238E27FC236}">
                <a16:creationId xmlns:a16="http://schemas.microsoft.com/office/drawing/2014/main" id="{7FE4DC11-8453-46DF-9CD6-F0434475177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2480" r="12480"/>
          <a:stretch>
            <a:fillRect/>
          </a:stretch>
        </p:blipFill>
        <p:spPr/>
      </p:pic>
      <p:pic>
        <p:nvPicPr>
          <p:cNvPr id="21" name="图片占位符 20" descr="图片包含 水, 建筑物, 天空, 户外&#10;&#10;描述已自动生成">
            <a:extLst>
              <a:ext uri="{FF2B5EF4-FFF2-40B4-BE49-F238E27FC236}">
                <a16:creationId xmlns:a16="http://schemas.microsoft.com/office/drawing/2014/main" id="{13213C37-E00F-4692-BCA7-F1C74D82B13B}"/>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2500" r="12500"/>
          <a:stretch>
            <a:fillRect/>
          </a:stretch>
        </p:blipFill>
        <p:spPr/>
      </p:pic>
    </p:spTree>
    <p:extLst>
      <p:ext uri="{BB962C8B-B14F-4D97-AF65-F5344CB8AC3E}">
        <p14:creationId xmlns:p14="http://schemas.microsoft.com/office/powerpoint/2010/main" val="34365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333941D-CB0D-4922-BF02-F45FB9F00EFE}"/>
              </a:ext>
            </a:extLst>
          </p:cNvPr>
          <p:cNvSpPr>
            <a:spLocks noGrp="1"/>
          </p:cNvSpPr>
          <p:nvPr>
            <p:ph type="body" sz="quarter" idx="13"/>
          </p:nvPr>
        </p:nvSpPr>
        <p:spPr/>
        <p:txBody>
          <a:bodyPr/>
          <a:lstStyle/>
          <a:p>
            <a:pPr marL="0" indent="0">
              <a:buNone/>
            </a:pPr>
            <a:r>
              <a:rPr lang="zh-CN" altLang="en-US" dirty="0">
                <a:sym typeface="方正大标宋简体" panose="02010601030101010101" pitchFamily="2" charset="-122"/>
              </a:rPr>
              <a:t>多图模板演示</a:t>
            </a:r>
            <a:endParaRPr lang="en-US" altLang="zh-CN" dirty="0">
              <a:sym typeface="方正大标宋简体" panose="02010601030101010101" pitchFamily="2" charset="-122"/>
            </a:endParaRPr>
          </a:p>
        </p:txBody>
      </p:sp>
      <p:sp>
        <p:nvSpPr>
          <p:cNvPr id="16" name="矩形: 圆角 15">
            <a:extLst>
              <a:ext uri="{FF2B5EF4-FFF2-40B4-BE49-F238E27FC236}">
                <a16:creationId xmlns:a16="http://schemas.microsoft.com/office/drawing/2014/main" id="{EF78F78E-B97A-4AB7-9CCE-87A885350B46}"/>
              </a:ext>
            </a:extLst>
          </p:cNvPr>
          <p:cNvSpPr/>
          <p:nvPr/>
        </p:nvSpPr>
        <p:spPr>
          <a:xfrm rot="16200000">
            <a:off x="6065480" y="-1745260"/>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7" name="矩形: 圆角 16">
            <a:extLst>
              <a:ext uri="{FF2B5EF4-FFF2-40B4-BE49-F238E27FC236}">
                <a16:creationId xmlns:a16="http://schemas.microsoft.com/office/drawing/2014/main" id="{BDA478AE-B6F1-464C-8792-42BA535A5224}"/>
              </a:ext>
            </a:extLst>
          </p:cNvPr>
          <p:cNvSpPr/>
          <p:nvPr/>
        </p:nvSpPr>
        <p:spPr>
          <a:xfrm rot="16200000">
            <a:off x="6065479" y="-4795715"/>
            <a:ext cx="61038"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8" name="矩形 17">
            <a:extLst>
              <a:ext uri="{FF2B5EF4-FFF2-40B4-BE49-F238E27FC236}">
                <a16:creationId xmlns:a16="http://schemas.microsoft.com/office/drawing/2014/main" id="{E7C0AA32-1355-4E8B-B81B-F40815DEA273}"/>
              </a:ext>
            </a:extLst>
          </p:cNvPr>
          <p:cNvSpPr/>
          <p:nvPr/>
        </p:nvSpPr>
        <p:spPr>
          <a:xfrm>
            <a:off x="911225" y="4665302"/>
            <a:ext cx="10369550" cy="1289456"/>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图片替换方法：选中该图片后直接删除，再单击图标添加图片即可。广东工业大学由原广东工学院、广东机械学院和华南建设学院（东院）于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endParaRPr lang="en-US" altLang="zh-CN" sz="1100" dirty="0">
              <a:solidFill>
                <a:schemeClr val="accent1">
                  <a:lumMod val="50000"/>
                </a:schemeClr>
              </a:solidFill>
              <a:sym typeface="方正正黑简体" panose="02000000000000000000" pitchFamily="2" charset="-122"/>
            </a:endParaRPr>
          </a:p>
        </p:txBody>
      </p:sp>
      <p:pic>
        <p:nvPicPr>
          <p:cNvPr id="55" name="图片占位符 54" descr="图片包含 树, 户外, 草, 地面&#10;&#10;描述已自动生成">
            <a:extLst>
              <a:ext uri="{FF2B5EF4-FFF2-40B4-BE49-F238E27FC236}">
                <a16:creationId xmlns:a16="http://schemas.microsoft.com/office/drawing/2014/main" id="{8CBA91F6-90FE-4CF4-91E2-E097CA03A4D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020" r="11020"/>
          <a:stretch>
            <a:fillRect/>
          </a:stretch>
        </p:blipFill>
        <p:spPr/>
      </p:pic>
      <p:pic>
        <p:nvPicPr>
          <p:cNvPr id="45" name="图片占位符 44" descr="图片包含 场景, 建筑物, 草, 户外&#10;&#10;描述已自动生成">
            <a:extLst>
              <a:ext uri="{FF2B5EF4-FFF2-40B4-BE49-F238E27FC236}">
                <a16:creationId xmlns:a16="http://schemas.microsoft.com/office/drawing/2014/main" id="{788BD609-B7ED-4DDD-8FD5-8B413F530845}"/>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2577" r="12577"/>
          <a:stretch>
            <a:fillRect/>
          </a:stretch>
        </p:blipFill>
        <p:spPr/>
      </p:pic>
      <p:pic>
        <p:nvPicPr>
          <p:cNvPr id="49" name="图片占位符 48" descr="图片包含 草, 户外, 建筑物, 天空&#10;&#10;描述已自动生成">
            <a:extLst>
              <a:ext uri="{FF2B5EF4-FFF2-40B4-BE49-F238E27FC236}">
                <a16:creationId xmlns:a16="http://schemas.microsoft.com/office/drawing/2014/main" id="{CA0C2B46-F3A1-46EA-979D-AD9FF8B15B27}"/>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5125" r="15125"/>
          <a:stretch>
            <a:fillRect/>
          </a:stretch>
        </p:blipFill>
        <p:spPr/>
      </p:pic>
      <p:pic>
        <p:nvPicPr>
          <p:cNvPr id="53" name="图片占位符 52" descr="图片包含 树, 草, 户外, 天空&#10;&#10;描述已自动生成">
            <a:extLst>
              <a:ext uri="{FF2B5EF4-FFF2-40B4-BE49-F238E27FC236}">
                <a16:creationId xmlns:a16="http://schemas.microsoft.com/office/drawing/2014/main" id="{F0199FE5-F245-429A-A90A-7644EB272A58}"/>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1102" r="11102"/>
          <a:stretch>
            <a:fillRect/>
          </a:stretch>
        </p:blipFill>
        <p:spPr/>
      </p:pic>
    </p:spTree>
    <p:extLst>
      <p:ext uri="{BB962C8B-B14F-4D97-AF65-F5344CB8AC3E}">
        <p14:creationId xmlns:p14="http://schemas.microsoft.com/office/powerpoint/2010/main" val="420272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80F4D43-8D0B-449C-BB0C-B4AFFD41877F}"/>
              </a:ext>
            </a:extLst>
          </p:cNvPr>
          <p:cNvSpPr>
            <a:spLocks noGrp="1"/>
          </p:cNvSpPr>
          <p:nvPr>
            <p:ph type="body" sz="quarter" idx="13"/>
          </p:nvPr>
        </p:nvSpPr>
        <p:spPr/>
        <p:txBody>
          <a:bodyPr/>
          <a:lstStyle/>
          <a:p>
            <a:pPr marL="0" indent="0">
              <a:buNone/>
            </a:pPr>
            <a:r>
              <a:rPr lang="zh-CN" altLang="en-US" dirty="0"/>
              <a:t>多图模板演示</a:t>
            </a:r>
            <a:r>
              <a:rPr lang="en-US" altLang="zh-CN" dirty="0"/>
              <a:t>2</a:t>
            </a:r>
            <a:endParaRPr lang="zh-CN" altLang="en-US" dirty="0"/>
          </a:p>
        </p:txBody>
      </p:sp>
      <p:sp>
        <p:nvSpPr>
          <p:cNvPr id="12" name="矩形 11">
            <a:extLst>
              <a:ext uri="{FF2B5EF4-FFF2-40B4-BE49-F238E27FC236}">
                <a16:creationId xmlns:a16="http://schemas.microsoft.com/office/drawing/2014/main" id="{6F1D6E6F-5E20-4691-8DE2-C632A192F72D}"/>
              </a:ext>
            </a:extLst>
          </p:cNvPr>
          <p:cNvSpPr/>
          <p:nvPr/>
        </p:nvSpPr>
        <p:spPr>
          <a:xfrm>
            <a:off x="660400" y="3631494"/>
            <a:ext cx="2557572" cy="1748705"/>
          </a:xfrm>
          <a:prstGeom prst="rect">
            <a:avLst/>
          </a:prstGeom>
          <a:solidFill>
            <a:schemeClr val="accent1"/>
          </a:solidFill>
          <a:ln>
            <a:noFill/>
          </a:ln>
          <a:effectLst>
            <a:outerShdw blurRad="254000" dist="127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5" name="组合 34">
            <a:extLst>
              <a:ext uri="{FF2B5EF4-FFF2-40B4-BE49-F238E27FC236}">
                <a16:creationId xmlns:a16="http://schemas.microsoft.com/office/drawing/2014/main" id="{A02E70AC-45C8-4EF5-8447-F62E6C0168DB}"/>
              </a:ext>
            </a:extLst>
          </p:cNvPr>
          <p:cNvGrpSpPr/>
          <p:nvPr/>
        </p:nvGrpSpPr>
        <p:grpSpPr>
          <a:xfrm>
            <a:off x="813555" y="3941525"/>
            <a:ext cx="2251262" cy="1128643"/>
            <a:chOff x="771525" y="3884376"/>
            <a:chExt cx="2251262" cy="1128643"/>
          </a:xfrm>
        </p:grpSpPr>
        <p:sp>
          <p:nvSpPr>
            <p:cNvPr id="16" name="矩形 15">
              <a:extLst>
                <a:ext uri="{FF2B5EF4-FFF2-40B4-BE49-F238E27FC236}">
                  <a16:creationId xmlns:a16="http://schemas.microsoft.com/office/drawing/2014/main" id="{C39AF00F-B5EE-4B76-AB33-CF473D912BCD}"/>
                </a:ext>
              </a:extLst>
            </p:cNvPr>
            <p:cNvSpPr/>
            <p:nvPr/>
          </p:nvSpPr>
          <p:spPr>
            <a:xfrm>
              <a:off x="771525" y="4284486"/>
              <a:ext cx="2251262" cy="728533"/>
            </a:xfrm>
            <a:prstGeom prst="rect">
              <a:avLst/>
            </a:prstGeom>
          </p:spPr>
          <p:txBody>
            <a:bodyPr wrap="square">
              <a:spAutoFit/>
            </a:bodyPr>
            <a:lstStyle/>
            <a:p>
              <a:pPr algn="ctr">
                <a:lnSpc>
                  <a:spcPct val="120000"/>
                </a:lnSpc>
              </a:pPr>
              <a:r>
                <a:rPr lang="zh-CN" altLang="en-US" dirty="0">
                  <a:solidFill>
                    <a:schemeClr val="bg1"/>
                  </a:solidFill>
                  <a:latin typeface="+mn-ea"/>
                  <a:sym typeface="Arial" panose="020B0604020202020204" pitchFamily="34" charset="0"/>
                </a:rPr>
                <a:t>在这里输入你的内容在这里输入你的内容</a:t>
              </a:r>
              <a:endParaRPr lang="zh-CN" altLang="en-US" dirty="0">
                <a:solidFill>
                  <a:schemeClr val="bg1"/>
                </a:solidFill>
              </a:endParaRPr>
            </a:p>
          </p:txBody>
        </p:sp>
        <p:sp>
          <p:nvSpPr>
            <p:cNvPr id="17" name="文本框 16">
              <a:extLst>
                <a:ext uri="{FF2B5EF4-FFF2-40B4-BE49-F238E27FC236}">
                  <a16:creationId xmlns:a16="http://schemas.microsoft.com/office/drawing/2014/main" id="{9823728A-C1B4-4FA4-8F52-6A7EEB23E040}"/>
                </a:ext>
              </a:extLst>
            </p:cNvPr>
            <p:cNvSpPr txBox="1">
              <a:spLocks noChangeArrowheads="1"/>
            </p:cNvSpPr>
            <p:nvPr/>
          </p:nvSpPr>
          <p:spPr bwMode="auto">
            <a:xfrm>
              <a:off x="855584" y="3884376"/>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2000" b="1" dirty="0">
                  <a:solidFill>
                    <a:schemeClr val="bg1"/>
                  </a:solidFill>
                  <a:latin typeface="+mj-ea"/>
                  <a:ea typeface="+mj-ea"/>
                </a:rPr>
                <a:t>输入你的标题</a:t>
              </a:r>
            </a:p>
          </p:txBody>
        </p:sp>
      </p:grpSp>
      <p:sp>
        <p:nvSpPr>
          <p:cNvPr id="13" name="矩形 12">
            <a:extLst>
              <a:ext uri="{FF2B5EF4-FFF2-40B4-BE49-F238E27FC236}">
                <a16:creationId xmlns:a16="http://schemas.microsoft.com/office/drawing/2014/main" id="{4CED6344-868D-438F-9516-045371D074F3}"/>
              </a:ext>
            </a:extLst>
          </p:cNvPr>
          <p:cNvSpPr/>
          <p:nvPr/>
        </p:nvSpPr>
        <p:spPr>
          <a:xfrm>
            <a:off x="3427375" y="1681000"/>
            <a:ext cx="2557572" cy="1748705"/>
          </a:xfrm>
          <a:prstGeom prst="rect">
            <a:avLst/>
          </a:prstGeom>
          <a:solidFill>
            <a:schemeClr val="accent1"/>
          </a:solidFill>
          <a:ln>
            <a:noFill/>
          </a:ln>
          <a:effectLst>
            <a:outerShdw blurRad="254000" dist="127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4" name="组合 33">
            <a:extLst>
              <a:ext uri="{FF2B5EF4-FFF2-40B4-BE49-F238E27FC236}">
                <a16:creationId xmlns:a16="http://schemas.microsoft.com/office/drawing/2014/main" id="{BF3006EF-D489-4D70-89DD-303DDE30DE93}"/>
              </a:ext>
            </a:extLst>
          </p:cNvPr>
          <p:cNvGrpSpPr/>
          <p:nvPr/>
        </p:nvGrpSpPr>
        <p:grpSpPr>
          <a:xfrm>
            <a:off x="3576077" y="1991031"/>
            <a:ext cx="2260169" cy="1128643"/>
            <a:chOff x="3530005" y="2048182"/>
            <a:chExt cx="2260169" cy="1128643"/>
          </a:xfrm>
        </p:grpSpPr>
        <p:sp>
          <p:nvSpPr>
            <p:cNvPr id="26" name="矩形 25">
              <a:extLst>
                <a:ext uri="{FF2B5EF4-FFF2-40B4-BE49-F238E27FC236}">
                  <a16:creationId xmlns:a16="http://schemas.microsoft.com/office/drawing/2014/main" id="{DD8B9B96-4B0A-4858-8257-F4D69964235A}"/>
                </a:ext>
              </a:extLst>
            </p:cNvPr>
            <p:cNvSpPr/>
            <p:nvPr/>
          </p:nvSpPr>
          <p:spPr>
            <a:xfrm>
              <a:off x="3530005" y="2448292"/>
              <a:ext cx="2260169" cy="728533"/>
            </a:xfrm>
            <a:prstGeom prst="rect">
              <a:avLst/>
            </a:prstGeom>
          </p:spPr>
          <p:txBody>
            <a:bodyPr wrap="square">
              <a:spAutoFit/>
            </a:bodyPr>
            <a:lstStyle/>
            <a:p>
              <a:pPr algn="ctr">
                <a:lnSpc>
                  <a:spcPct val="120000"/>
                </a:lnSpc>
              </a:pPr>
              <a:r>
                <a:rPr lang="zh-CN" altLang="en-US" dirty="0">
                  <a:solidFill>
                    <a:schemeClr val="bg1"/>
                  </a:solidFill>
                  <a:latin typeface="+mn-ea"/>
                  <a:sym typeface="Arial" panose="020B0604020202020204" pitchFamily="34" charset="0"/>
                </a:rPr>
                <a:t>在这里输入你的内容在这里输入你的内容</a:t>
              </a:r>
              <a:endParaRPr lang="zh-CN" altLang="en-US" dirty="0">
                <a:solidFill>
                  <a:schemeClr val="bg1"/>
                </a:solidFill>
              </a:endParaRPr>
            </a:p>
          </p:txBody>
        </p:sp>
        <p:sp>
          <p:nvSpPr>
            <p:cNvPr id="27" name="文本框 26">
              <a:extLst>
                <a:ext uri="{FF2B5EF4-FFF2-40B4-BE49-F238E27FC236}">
                  <a16:creationId xmlns:a16="http://schemas.microsoft.com/office/drawing/2014/main" id="{5303EF01-1ACC-4861-966F-0741F639FD2B}"/>
                </a:ext>
              </a:extLst>
            </p:cNvPr>
            <p:cNvSpPr txBox="1">
              <a:spLocks noChangeArrowheads="1"/>
            </p:cNvSpPr>
            <p:nvPr/>
          </p:nvSpPr>
          <p:spPr bwMode="auto">
            <a:xfrm>
              <a:off x="3576488" y="2048182"/>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2000" b="1" dirty="0">
                  <a:solidFill>
                    <a:schemeClr val="bg1"/>
                  </a:solidFill>
                  <a:latin typeface="+mj-ea"/>
                  <a:ea typeface="+mj-ea"/>
                </a:rPr>
                <a:t>输入你的标题</a:t>
              </a:r>
            </a:p>
          </p:txBody>
        </p:sp>
      </p:grpSp>
      <p:sp>
        <p:nvSpPr>
          <p:cNvPr id="41" name="矩形 40">
            <a:extLst>
              <a:ext uri="{FF2B5EF4-FFF2-40B4-BE49-F238E27FC236}">
                <a16:creationId xmlns:a16="http://schemas.microsoft.com/office/drawing/2014/main" id="{8AD390CF-F88A-4F21-9ADF-B686E77F4F18}"/>
              </a:ext>
            </a:extLst>
          </p:cNvPr>
          <p:cNvSpPr/>
          <p:nvPr/>
        </p:nvSpPr>
        <p:spPr>
          <a:xfrm>
            <a:off x="6194351" y="3631494"/>
            <a:ext cx="2557572" cy="1748705"/>
          </a:xfrm>
          <a:prstGeom prst="rect">
            <a:avLst/>
          </a:prstGeom>
          <a:solidFill>
            <a:schemeClr val="accent1"/>
          </a:solidFill>
          <a:ln>
            <a:noFill/>
          </a:ln>
          <a:effectLst>
            <a:outerShdw blurRad="254000" dist="127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2" name="组合 41">
            <a:extLst>
              <a:ext uri="{FF2B5EF4-FFF2-40B4-BE49-F238E27FC236}">
                <a16:creationId xmlns:a16="http://schemas.microsoft.com/office/drawing/2014/main" id="{7281365A-7D4A-49A4-B330-07C727D362B8}"/>
              </a:ext>
            </a:extLst>
          </p:cNvPr>
          <p:cNvGrpSpPr/>
          <p:nvPr/>
        </p:nvGrpSpPr>
        <p:grpSpPr>
          <a:xfrm>
            <a:off x="6347506" y="3941525"/>
            <a:ext cx="2251262" cy="1128643"/>
            <a:chOff x="771525" y="3884376"/>
            <a:chExt cx="2251262" cy="1128643"/>
          </a:xfrm>
        </p:grpSpPr>
        <p:sp>
          <p:nvSpPr>
            <p:cNvPr id="43" name="矩形 42">
              <a:extLst>
                <a:ext uri="{FF2B5EF4-FFF2-40B4-BE49-F238E27FC236}">
                  <a16:creationId xmlns:a16="http://schemas.microsoft.com/office/drawing/2014/main" id="{AE6B8605-725F-4E6D-AAE0-208137697752}"/>
                </a:ext>
              </a:extLst>
            </p:cNvPr>
            <p:cNvSpPr/>
            <p:nvPr/>
          </p:nvSpPr>
          <p:spPr>
            <a:xfrm>
              <a:off x="771525" y="4284486"/>
              <a:ext cx="2251262" cy="728533"/>
            </a:xfrm>
            <a:prstGeom prst="rect">
              <a:avLst/>
            </a:prstGeom>
          </p:spPr>
          <p:txBody>
            <a:bodyPr wrap="square">
              <a:spAutoFit/>
            </a:bodyPr>
            <a:lstStyle/>
            <a:p>
              <a:pPr algn="ctr">
                <a:lnSpc>
                  <a:spcPct val="120000"/>
                </a:lnSpc>
              </a:pPr>
              <a:r>
                <a:rPr lang="zh-CN" altLang="en-US" dirty="0">
                  <a:solidFill>
                    <a:schemeClr val="bg1"/>
                  </a:solidFill>
                  <a:latin typeface="+mn-ea"/>
                  <a:sym typeface="Arial" panose="020B0604020202020204" pitchFamily="34" charset="0"/>
                </a:rPr>
                <a:t>在这里输入你的内容在这里输入你的内容</a:t>
              </a:r>
              <a:endParaRPr lang="zh-CN" altLang="en-US" dirty="0">
                <a:solidFill>
                  <a:schemeClr val="bg1"/>
                </a:solidFill>
              </a:endParaRPr>
            </a:p>
          </p:txBody>
        </p:sp>
        <p:sp>
          <p:nvSpPr>
            <p:cNvPr id="44" name="文本框 43">
              <a:extLst>
                <a:ext uri="{FF2B5EF4-FFF2-40B4-BE49-F238E27FC236}">
                  <a16:creationId xmlns:a16="http://schemas.microsoft.com/office/drawing/2014/main" id="{99943818-CD72-4F27-B6BA-50C3CFEB0F7F}"/>
                </a:ext>
              </a:extLst>
            </p:cNvPr>
            <p:cNvSpPr txBox="1">
              <a:spLocks noChangeArrowheads="1"/>
            </p:cNvSpPr>
            <p:nvPr/>
          </p:nvSpPr>
          <p:spPr bwMode="auto">
            <a:xfrm>
              <a:off x="855584" y="3884376"/>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2000" b="1" dirty="0">
                  <a:solidFill>
                    <a:schemeClr val="bg1"/>
                  </a:solidFill>
                  <a:latin typeface="+mj-ea"/>
                  <a:ea typeface="+mj-ea"/>
                </a:rPr>
                <a:t>输入你的标题</a:t>
              </a:r>
            </a:p>
          </p:txBody>
        </p:sp>
      </p:grpSp>
      <p:sp>
        <p:nvSpPr>
          <p:cNvPr id="47" name="矩形 46">
            <a:extLst>
              <a:ext uri="{FF2B5EF4-FFF2-40B4-BE49-F238E27FC236}">
                <a16:creationId xmlns:a16="http://schemas.microsoft.com/office/drawing/2014/main" id="{96EBA7ED-AEFA-47E0-9971-CA7AD9B4CC4E}"/>
              </a:ext>
            </a:extLst>
          </p:cNvPr>
          <p:cNvSpPr/>
          <p:nvPr/>
        </p:nvSpPr>
        <p:spPr>
          <a:xfrm>
            <a:off x="8961326" y="1681000"/>
            <a:ext cx="2557572" cy="1748705"/>
          </a:xfrm>
          <a:prstGeom prst="rect">
            <a:avLst/>
          </a:prstGeom>
          <a:solidFill>
            <a:schemeClr val="accent1"/>
          </a:solidFill>
          <a:ln>
            <a:noFill/>
          </a:ln>
          <a:effectLst>
            <a:outerShdw blurRad="254000" dist="127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a:extLst>
              <a:ext uri="{FF2B5EF4-FFF2-40B4-BE49-F238E27FC236}">
                <a16:creationId xmlns:a16="http://schemas.microsoft.com/office/drawing/2014/main" id="{F10359F3-178D-4E24-9668-51A80327C6E8}"/>
              </a:ext>
            </a:extLst>
          </p:cNvPr>
          <p:cNvSpPr/>
          <p:nvPr/>
        </p:nvSpPr>
        <p:spPr>
          <a:xfrm>
            <a:off x="9110028" y="2391141"/>
            <a:ext cx="2260169" cy="728533"/>
          </a:xfrm>
          <a:prstGeom prst="rect">
            <a:avLst/>
          </a:prstGeom>
        </p:spPr>
        <p:txBody>
          <a:bodyPr wrap="square">
            <a:spAutoFit/>
          </a:bodyPr>
          <a:lstStyle/>
          <a:p>
            <a:pPr algn="ctr">
              <a:lnSpc>
                <a:spcPct val="120000"/>
              </a:lnSpc>
            </a:pPr>
            <a:r>
              <a:rPr lang="zh-CN" altLang="en-US" dirty="0">
                <a:solidFill>
                  <a:schemeClr val="bg1"/>
                </a:solidFill>
                <a:latin typeface="+mn-ea"/>
                <a:sym typeface="Arial" panose="020B0604020202020204" pitchFamily="34" charset="0"/>
              </a:rPr>
              <a:t>在这里输入你的内容在这里输入你的内容</a:t>
            </a:r>
            <a:endParaRPr lang="zh-CN" altLang="en-US" dirty="0">
              <a:solidFill>
                <a:schemeClr val="bg1"/>
              </a:solidFill>
            </a:endParaRPr>
          </a:p>
        </p:txBody>
      </p:sp>
      <p:sp>
        <p:nvSpPr>
          <p:cNvPr id="50" name="文本框 49">
            <a:extLst>
              <a:ext uri="{FF2B5EF4-FFF2-40B4-BE49-F238E27FC236}">
                <a16:creationId xmlns:a16="http://schemas.microsoft.com/office/drawing/2014/main" id="{FC3B1A2D-0F9F-4474-84B0-985EAFA69D5A}"/>
              </a:ext>
            </a:extLst>
          </p:cNvPr>
          <p:cNvSpPr txBox="1">
            <a:spLocks noChangeArrowheads="1"/>
          </p:cNvSpPr>
          <p:nvPr/>
        </p:nvSpPr>
        <p:spPr bwMode="auto">
          <a:xfrm>
            <a:off x="9156511" y="1991031"/>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fontAlgn="base">
              <a:spcBef>
                <a:spcPct val="0"/>
              </a:spcBef>
              <a:spcAft>
                <a:spcPct val="0"/>
              </a:spcAft>
            </a:pPr>
            <a:r>
              <a:rPr lang="zh-CN" altLang="en-US" sz="2000" b="1" dirty="0">
                <a:solidFill>
                  <a:schemeClr val="bg1"/>
                </a:solidFill>
                <a:latin typeface="+mj-ea"/>
                <a:ea typeface="+mj-ea"/>
              </a:rPr>
              <a:t>输入你的标题</a:t>
            </a:r>
          </a:p>
        </p:txBody>
      </p:sp>
      <p:pic>
        <p:nvPicPr>
          <p:cNvPr id="88" name="图片占位符 87" descr="图片包含 建筑物, 天空, 户外, 水&#10;&#10;自动生成的说明">
            <a:extLst>
              <a:ext uri="{FF2B5EF4-FFF2-40B4-BE49-F238E27FC236}">
                <a16:creationId xmlns:a16="http://schemas.microsoft.com/office/drawing/2014/main" id="{799EDBB4-CEC9-4F67-A2CA-CD41D04290E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4463" b="4463"/>
          <a:stretch>
            <a:fillRect/>
          </a:stretch>
        </p:blipFill>
        <p:spPr/>
      </p:pic>
      <p:pic>
        <p:nvPicPr>
          <p:cNvPr id="10" name="图片占位符 9" descr="图片包含 室内, 餐桌, 墙壁, 地板&#10;&#10;描述已自动生成">
            <a:extLst>
              <a:ext uri="{FF2B5EF4-FFF2-40B4-BE49-F238E27FC236}">
                <a16:creationId xmlns:a16="http://schemas.microsoft.com/office/drawing/2014/main" id="{B5E5DACD-ADE9-42F8-AEEA-E1F294130B01}"/>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6502" r="6502"/>
          <a:stretch>
            <a:fillRect/>
          </a:stretch>
        </p:blipFill>
        <p:spPr/>
      </p:pic>
      <p:pic>
        <p:nvPicPr>
          <p:cNvPr id="18" name="图片占位符 17" descr="图片包含 水, 建筑物, 天空, 户外&#10;&#10;描述已自动生成">
            <a:extLst>
              <a:ext uri="{FF2B5EF4-FFF2-40B4-BE49-F238E27FC236}">
                <a16:creationId xmlns:a16="http://schemas.microsoft.com/office/drawing/2014/main" id="{F608BD57-5336-4E62-992C-29017AD8165D}"/>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4438" b="4438"/>
          <a:stretch>
            <a:fillRect/>
          </a:stretch>
        </p:blipFill>
        <p:spPr/>
      </p:pic>
      <p:pic>
        <p:nvPicPr>
          <p:cNvPr id="22" name="图片占位符 21" descr="图片包含 水, 户外, 天空&#10;&#10;描述已自动生成">
            <a:extLst>
              <a:ext uri="{FF2B5EF4-FFF2-40B4-BE49-F238E27FC236}">
                <a16:creationId xmlns:a16="http://schemas.microsoft.com/office/drawing/2014/main" id="{FEF1E1B1-07B5-4C77-A251-298BF2DCD91E}"/>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4397" b="4397"/>
          <a:stretch>
            <a:fillRect/>
          </a:stretch>
        </p:blipFill>
        <p:spPr/>
      </p:pic>
    </p:spTree>
    <p:extLst>
      <p:ext uri="{BB962C8B-B14F-4D97-AF65-F5344CB8AC3E}">
        <p14:creationId xmlns:p14="http://schemas.microsoft.com/office/powerpoint/2010/main" val="33479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descr="图片包含 户外, 天空&#10;&#10;描述已自动生成">
            <a:extLst>
              <a:ext uri="{FF2B5EF4-FFF2-40B4-BE49-F238E27FC236}">
                <a16:creationId xmlns:a16="http://schemas.microsoft.com/office/drawing/2014/main" id="{62E43B48-70DF-4732-9120-4CF08ACBDFF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9" name="PA-圆角矩形 69">
            <a:extLst>
              <a:ext uri="{FF2B5EF4-FFF2-40B4-BE49-F238E27FC236}">
                <a16:creationId xmlns:a16="http://schemas.microsoft.com/office/drawing/2014/main" id="{E2515D0E-6340-4B35-9CB5-E067F655C298}"/>
              </a:ext>
            </a:extLst>
          </p:cNvPr>
          <p:cNvSpPr/>
          <p:nvPr>
            <p:custDataLst>
              <p:tags r:id="rId1"/>
            </p:custDataLst>
          </p:nvPr>
        </p:nvSpPr>
        <p:spPr>
          <a:xfrm>
            <a:off x="0" y="0"/>
            <a:ext cx="2267298" cy="6858000"/>
          </a:xfrm>
          <a:prstGeom prst="roundRect">
            <a:avLst>
              <a:gd name="adj" fmla="val 0"/>
            </a:avLst>
          </a:prstGeom>
          <a:solidFill>
            <a:schemeClr val="accent1"/>
          </a:solidFill>
          <a:ln>
            <a:noFill/>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grpSp>
        <p:nvGrpSpPr>
          <p:cNvPr id="16" name="组合 15">
            <a:extLst>
              <a:ext uri="{FF2B5EF4-FFF2-40B4-BE49-F238E27FC236}">
                <a16:creationId xmlns:a16="http://schemas.microsoft.com/office/drawing/2014/main" id="{6AD4B8FB-F93A-40DF-A824-5422E08DCE6E}"/>
              </a:ext>
            </a:extLst>
          </p:cNvPr>
          <p:cNvGrpSpPr/>
          <p:nvPr/>
        </p:nvGrpSpPr>
        <p:grpSpPr>
          <a:xfrm flipH="1">
            <a:off x="9951079" y="3300875"/>
            <a:ext cx="3871913" cy="3998564"/>
            <a:chOff x="-1587891" y="3851768"/>
            <a:chExt cx="3871913" cy="3998564"/>
          </a:xfrm>
          <a:effectLst>
            <a:outerShdw blurRad="381000" sx="102000" sy="102000" algn="ctr" rotWithShape="0">
              <a:prstClr val="black">
                <a:alpha val="10000"/>
              </a:prstClr>
            </a:outerShdw>
          </a:effectLst>
        </p:grpSpPr>
        <p:grpSp>
          <p:nvGrpSpPr>
            <p:cNvPr id="67" name="组合 66">
              <a:extLst>
                <a:ext uri="{FF2B5EF4-FFF2-40B4-BE49-F238E27FC236}">
                  <a16:creationId xmlns:a16="http://schemas.microsoft.com/office/drawing/2014/main" id="{71B59CCC-3BAD-4E55-8C21-54BC469D2B9E}"/>
                </a:ext>
              </a:extLst>
            </p:cNvPr>
            <p:cNvGrpSpPr/>
            <p:nvPr/>
          </p:nvGrpSpPr>
          <p:grpSpPr>
            <a:xfrm>
              <a:off x="-1587891" y="5374514"/>
              <a:ext cx="3871913" cy="2475818"/>
              <a:chOff x="8320088" y="4852155"/>
              <a:chExt cx="3871913" cy="2475818"/>
            </a:xfrm>
          </p:grpSpPr>
          <p:sp>
            <p:nvSpPr>
              <p:cNvPr id="68" name="任意多边形: 形状 67">
                <a:extLst>
                  <a:ext uri="{FF2B5EF4-FFF2-40B4-BE49-F238E27FC236}">
                    <a16:creationId xmlns:a16="http://schemas.microsoft.com/office/drawing/2014/main" id="{D29653AC-7A25-41C0-AA3A-3C23C9D00B77}"/>
                  </a:ext>
                </a:extLst>
              </p:cNvPr>
              <p:cNvSpPr/>
              <p:nvPr/>
            </p:nvSpPr>
            <p:spPr>
              <a:xfrm>
                <a:off x="8324848" y="4852155"/>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9" name="任意多边形: 形状 68">
                <a:extLst>
                  <a:ext uri="{FF2B5EF4-FFF2-40B4-BE49-F238E27FC236}">
                    <a16:creationId xmlns:a16="http://schemas.microsoft.com/office/drawing/2014/main" id="{D508A65B-7EB0-414F-9F85-DFB18FEEB28F}"/>
                  </a:ext>
                </a:extLst>
              </p:cNvPr>
              <p:cNvSpPr/>
              <p:nvPr/>
            </p:nvSpPr>
            <p:spPr>
              <a:xfrm>
                <a:off x="8324848" y="4938379"/>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0" name="任意多边形: 形状 69">
                <a:extLst>
                  <a:ext uri="{FF2B5EF4-FFF2-40B4-BE49-F238E27FC236}">
                    <a16:creationId xmlns:a16="http://schemas.microsoft.com/office/drawing/2014/main" id="{D4BEAEF7-F95E-4D9B-B472-CA5F8A711822}"/>
                  </a:ext>
                </a:extLst>
              </p:cNvPr>
              <p:cNvSpPr/>
              <p:nvPr/>
            </p:nvSpPr>
            <p:spPr>
              <a:xfrm>
                <a:off x="8324848" y="5024603"/>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1" name="任意多边形: 形状 70">
                <a:extLst>
                  <a:ext uri="{FF2B5EF4-FFF2-40B4-BE49-F238E27FC236}">
                    <a16:creationId xmlns:a16="http://schemas.microsoft.com/office/drawing/2014/main" id="{9E8984E8-77F3-44E4-B049-3D9F251FCB70}"/>
                  </a:ext>
                </a:extLst>
              </p:cNvPr>
              <p:cNvSpPr/>
              <p:nvPr/>
            </p:nvSpPr>
            <p:spPr>
              <a:xfrm>
                <a:off x="8324848" y="5110827"/>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2" name="任意多边形: 形状 71">
                <a:extLst>
                  <a:ext uri="{FF2B5EF4-FFF2-40B4-BE49-F238E27FC236}">
                    <a16:creationId xmlns:a16="http://schemas.microsoft.com/office/drawing/2014/main" id="{828B5391-1F2C-4B72-92E6-49EC5F657077}"/>
                  </a:ext>
                </a:extLst>
              </p:cNvPr>
              <p:cNvSpPr/>
              <p:nvPr/>
            </p:nvSpPr>
            <p:spPr>
              <a:xfrm>
                <a:off x="8324848" y="5197051"/>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3" name="任意多边形: 形状 72">
                <a:extLst>
                  <a:ext uri="{FF2B5EF4-FFF2-40B4-BE49-F238E27FC236}">
                    <a16:creationId xmlns:a16="http://schemas.microsoft.com/office/drawing/2014/main" id="{56D95D26-1A39-40A7-AA05-4CE72BE69C6F}"/>
                  </a:ext>
                </a:extLst>
              </p:cNvPr>
              <p:cNvSpPr/>
              <p:nvPr/>
            </p:nvSpPr>
            <p:spPr>
              <a:xfrm>
                <a:off x="8320088" y="5276922"/>
                <a:ext cx="3871913" cy="2044700"/>
              </a:xfrm>
              <a:custGeom>
                <a:avLst/>
                <a:gdLst>
                  <a:gd name="connsiteX0" fmla="*/ 0 w 3871913"/>
                  <a:gd name="connsiteY0" fmla="*/ 1585913 h 2038350"/>
                  <a:gd name="connsiteX1" fmla="*/ 1600200 w 3871913"/>
                  <a:gd name="connsiteY1" fmla="*/ 776288 h 2038350"/>
                  <a:gd name="connsiteX2" fmla="*/ 2324100 w 3871913"/>
                  <a:gd name="connsiteY2" fmla="*/ 781050 h 2038350"/>
                  <a:gd name="connsiteX3" fmla="*/ 3867150 w 3871913"/>
                  <a:gd name="connsiteY3" fmla="*/ 0 h 2038350"/>
                  <a:gd name="connsiteX4" fmla="*/ 3871913 w 3871913"/>
                  <a:gd name="connsiteY4" fmla="*/ 442913 h 2038350"/>
                  <a:gd name="connsiteX5" fmla="*/ 2314575 w 3871913"/>
                  <a:gd name="connsiteY5" fmla="*/ 1228725 h 2038350"/>
                  <a:gd name="connsiteX6" fmla="*/ 1609725 w 3871913"/>
                  <a:gd name="connsiteY6" fmla="*/ 1223963 h 2038350"/>
                  <a:gd name="connsiteX7" fmla="*/ 4763 w 3871913"/>
                  <a:gd name="connsiteY7" fmla="*/ 2038350 h 2038350"/>
                  <a:gd name="connsiteX8" fmla="*/ 0 w 3871913"/>
                  <a:gd name="connsiteY8" fmla="*/ 1585913 h 2038350"/>
                  <a:gd name="connsiteX0" fmla="*/ 0 w 3871913"/>
                  <a:gd name="connsiteY0" fmla="*/ 1589088 h 2041525"/>
                  <a:gd name="connsiteX1" fmla="*/ 1600200 w 3871913"/>
                  <a:gd name="connsiteY1" fmla="*/ 779463 h 2041525"/>
                  <a:gd name="connsiteX2" fmla="*/ 2324100 w 3871913"/>
                  <a:gd name="connsiteY2" fmla="*/ 784225 h 2041525"/>
                  <a:gd name="connsiteX3" fmla="*/ 3867150 w 3871913"/>
                  <a:gd name="connsiteY3" fmla="*/ 0 h 2041525"/>
                  <a:gd name="connsiteX4" fmla="*/ 3871913 w 3871913"/>
                  <a:gd name="connsiteY4" fmla="*/ 446088 h 2041525"/>
                  <a:gd name="connsiteX5" fmla="*/ 2314575 w 3871913"/>
                  <a:gd name="connsiteY5" fmla="*/ 1231900 h 2041525"/>
                  <a:gd name="connsiteX6" fmla="*/ 1609725 w 3871913"/>
                  <a:gd name="connsiteY6" fmla="*/ 1227138 h 2041525"/>
                  <a:gd name="connsiteX7" fmla="*/ 4763 w 3871913"/>
                  <a:gd name="connsiteY7" fmla="*/ 2041525 h 2041525"/>
                  <a:gd name="connsiteX8" fmla="*/ 0 w 3871913"/>
                  <a:gd name="connsiteY8" fmla="*/ 1589088 h 2041525"/>
                  <a:gd name="connsiteX0" fmla="*/ 0 w 3871913"/>
                  <a:gd name="connsiteY0" fmla="*/ 1592263 h 2044700"/>
                  <a:gd name="connsiteX1" fmla="*/ 1600200 w 3871913"/>
                  <a:gd name="connsiteY1" fmla="*/ 782638 h 2044700"/>
                  <a:gd name="connsiteX2" fmla="*/ 2324100 w 3871913"/>
                  <a:gd name="connsiteY2" fmla="*/ 787400 h 2044700"/>
                  <a:gd name="connsiteX3" fmla="*/ 3870325 w 3871913"/>
                  <a:gd name="connsiteY3" fmla="*/ 0 h 2044700"/>
                  <a:gd name="connsiteX4" fmla="*/ 3871913 w 3871913"/>
                  <a:gd name="connsiteY4" fmla="*/ 449263 h 2044700"/>
                  <a:gd name="connsiteX5" fmla="*/ 2314575 w 3871913"/>
                  <a:gd name="connsiteY5" fmla="*/ 1235075 h 2044700"/>
                  <a:gd name="connsiteX6" fmla="*/ 1609725 w 3871913"/>
                  <a:gd name="connsiteY6" fmla="*/ 1230313 h 2044700"/>
                  <a:gd name="connsiteX7" fmla="*/ 4763 w 3871913"/>
                  <a:gd name="connsiteY7" fmla="*/ 2044700 h 2044700"/>
                  <a:gd name="connsiteX8" fmla="*/ 0 w 3871913"/>
                  <a:gd name="connsiteY8" fmla="*/ 1592263 h 204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913" h="2044700">
                    <a:moveTo>
                      <a:pt x="0" y="1592263"/>
                    </a:moveTo>
                    <a:lnTo>
                      <a:pt x="1600200" y="782638"/>
                    </a:lnTo>
                    <a:lnTo>
                      <a:pt x="2324100" y="787400"/>
                    </a:lnTo>
                    <a:lnTo>
                      <a:pt x="3870325" y="0"/>
                    </a:lnTo>
                    <a:cubicBezTo>
                      <a:pt x="3871913" y="147638"/>
                      <a:pt x="3870325" y="301625"/>
                      <a:pt x="3871913" y="449263"/>
                    </a:cubicBezTo>
                    <a:lnTo>
                      <a:pt x="2314575" y="1235075"/>
                    </a:lnTo>
                    <a:lnTo>
                      <a:pt x="1609725" y="1230313"/>
                    </a:lnTo>
                    <a:lnTo>
                      <a:pt x="4763" y="2044700"/>
                    </a:lnTo>
                    <a:cubicBezTo>
                      <a:pt x="3175" y="1903413"/>
                      <a:pt x="1588" y="1762125"/>
                      <a:pt x="0" y="15922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4" name="任意多边形: 形状 73">
                <a:extLst>
                  <a:ext uri="{FF2B5EF4-FFF2-40B4-BE49-F238E27FC236}">
                    <a16:creationId xmlns:a16="http://schemas.microsoft.com/office/drawing/2014/main" id="{7AD66882-70E7-4E8B-A912-7693AD5E8036}"/>
                  </a:ext>
                </a:extLst>
              </p:cNvPr>
              <p:cNvSpPr/>
              <p:nvPr/>
            </p:nvSpPr>
            <p:spPr>
              <a:xfrm>
                <a:off x="8322672" y="5547234"/>
                <a:ext cx="3869326" cy="1780739"/>
              </a:xfrm>
              <a:custGeom>
                <a:avLst/>
                <a:gdLst>
                  <a:gd name="connsiteX0" fmla="*/ 3867334 w 3869326"/>
                  <a:gd name="connsiteY0" fmla="*/ 0 h 1780739"/>
                  <a:gd name="connsiteX1" fmla="*/ 3869326 w 3869326"/>
                  <a:gd name="connsiteY1" fmla="*/ 185302 h 1780739"/>
                  <a:gd name="connsiteX2" fmla="*/ 2311990 w 3869326"/>
                  <a:gd name="connsiteY2" fmla="*/ 971114 h 1780739"/>
                  <a:gd name="connsiteX3" fmla="*/ 1607138 w 3869326"/>
                  <a:gd name="connsiteY3" fmla="*/ 966352 h 1780739"/>
                  <a:gd name="connsiteX4" fmla="*/ 2178 w 3869326"/>
                  <a:gd name="connsiteY4" fmla="*/ 1780739 h 1780739"/>
                  <a:gd name="connsiteX5" fmla="*/ 0 w 3869326"/>
                  <a:gd name="connsiteY5" fmla="*/ 1583610 h 1780739"/>
                  <a:gd name="connsiteX6" fmla="*/ 1601238 w 3869326"/>
                  <a:gd name="connsiteY6" fmla="*/ 780615 h 1780739"/>
                  <a:gd name="connsiteX7" fmla="*/ 2320376 w 3869326"/>
                  <a:gd name="connsiteY7" fmla="*/ 785377 h 17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326" h="1780739">
                    <a:moveTo>
                      <a:pt x="3867334" y="0"/>
                    </a:moveTo>
                    <a:lnTo>
                      <a:pt x="3869326" y="185302"/>
                    </a:lnTo>
                    <a:lnTo>
                      <a:pt x="2311990" y="971114"/>
                    </a:lnTo>
                    <a:lnTo>
                      <a:pt x="1607138" y="966352"/>
                    </a:lnTo>
                    <a:lnTo>
                      <a:pt x="2178" y="1780739"/>
                    </a:lnTo>
                    <a:lnTo>
                      <a:pt x="0" y="1583610"/>
                    </a:lnTo>
                    <a:lnTo>
                      <a:pt x="1601238" y="780615"/>
                    </a:lnTo>
                    <a:lnTo>
                      <a:pt x="2320376" y="78537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grpSp>
        <p:grpSp>
          <p:nvGrpSpPr>
            <p:cNvPr id="75" name="组合 74">
              <a:extLst>
                <a:ext uri="{FF2B5EF4-FFF2-40B4-BE49-F238E27FC236}">
                  <a16:creationId xmlns:a16="http://schemas.microsoft.com/office/drawing/2014/main" id="{F531FC0D-7E8C-431F-848D-A002419C2383}"/>
                </a:ext>
              </a:extLst>
            </p:cNvPr>
            <p:cNvGrpSpPr/>
            <p:nvPr/>
          </p:nvGrpSpPr>
          <p:grpSpPr>
            <a:xfrm>
              <a:off x="-1587891" y="3851768"/>
              <a:ext cx="3871913" cy="2475818"/>
              <a:chOff x="8320088" y="4852155"/>
              <a:chExt cx="3871913" cy="2475818"/>
            </a:xfrm>
          </p:grpSpPr>
          <p:sp>
            <p:nvSpPr>
              <p:cNvPr id="76" name="任意多边形: 形状 75">
                <a:extLst>
                  <a:ext uri="{FF2B5EF4-FFF2-40B4-BE49-F238E27FC236}">
                    <a16:creationId xmlns:a16="http://schemas.microsoft.com/office/drawing/2014/main" id="{6289EE1D-7B0A-40A5-B879-1BFF0EAE10BE}"/>
                  </a:ext>
                </a:extLst>
              </p:cNvPr>
              <p:cNvSpPr/>
              <p:nvPr/>
            </p:nvSpPr>
            <p:spPr>
              <a:xfrm>
                <a:off x="8324848" y="4852155"/>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7" name="任意多边形: 形状 76">
                <a:extLst>
                  <a:ext uri="{FF2B5EF4-FFF2-40B4-BE49-F238E27FC236}">
                    <a16:creationId xmlns:a16="http://schemas.microsoft.com/office/drawing/2014/main" id="{274FD53F-B237-4D5A-B131-86411E07BF01}"/>
                  </a:ext>
                </a:extLst>
              </p:cNvPr>
              <p:cNvSpPr/>
              <p:nvPr/>
            </p:nvSpPr>
            <p:spPr>
              <a:xfrm>
                <a:off x="8324848" y="4938379"/>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8" name="任意多边形: 形状 77">
                <a:extLst>
                  <a:ext uri="{FF2B5EF4-FFF2-40B4-BE49-F238E27FC236}">
                    <a16:creationId xmlns:a16="http://schemas.microsoft.com/office/drawing/2014/main" id="{A8543EC7-6AE3-4635-834A-18046ECFA2DE}"/>
                  </a:ext>
                </a:extLst>
              </p:cNvPr>
              <p:cNvSpPr/>
              <p:nvPr/>
            </p:nvSpPr>
            <p:spPr>
              <a:xfrm>
                <a:off x="8324848" y="5024603"/>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79" name="任意多边形: 形状 78">
                <a:extLst>
                  <a:ext uri="{FF2B5EF4-FFF2-40B4-BE49-F238E27FC236}">
                    <a16:creationId xmlns:a16="http://schemas.microsoft.com/office/drawing/2014/main" id="{3F6711CE-87AD-415D-9139-8C6B61A45B23}"/>
                  </a:ext>
                </a:extLst>
              </p:cNvPr>
              <p:cNvSpPr/>
              <p:nvPr/>
            </p:nvSpPr>
            <p:spPr>
              <a:xfrm>
                <a:off x="8324848" y="5110827"/>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80" name="任意多边形: 形状 79">
                <a:extLst>
                  <a:ext uri="{FF2B5EF4-FFF2-40B4-BE49-F238E27FC236}">
                    <a16:creationId xmlns:a16="http://schemas.microsoft.com/office/drawing/2014/main" id="{4BD82550-2203-410F-B2BE-22EF5E40E3A9}"/>
                  </a:ext>
                </a:extLst>
              </p:cNvPr>
              <p:cNvSpPr/>
              <p:nvPr/>
            </p:nvSpPr>
            <p:spPr>
              <a:xfrm>
                <a:off x="8324848" y="5197051"/>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81" name="任意多边形: 形状 80">
                <a:extLst>
                  <a:ext uri="{FF2B5EF4-FFF2-40B4-BE49-F238E27FC236}">
                    <a16:creationId xmlns:a16="http://schemas.microsoft.com/office/drawing/2014/main" id="{F48A4154-6C38-400E-B13B-45DFFD2F42DD}"/>
                  </a:ext>
                </a:extLst>
              </p:cNvPr>
              <p:cNvSpPr/>
              <p:nvPr/>
            </p:nvSpPr>
            <p:spPr>
              <a:xfrm>
                <a:off x="8320088" y="5276922"/>
                <a:ext cx="3871913" cy="2044700"/>
              </a:xfrm>
              <a:custGeom>
                <a:avLst/>
                <a:gdLst>
                  <a:gd name="connsiteX0" fmla="*/ 0 w 3871913"/>
                  <a:gd name="connsiteY0" fmla="*/ 1585913 h 2038350"/>
                  <a:gd name="connsiteX1" fmla="*/ 1600200 w 3871913"/>
                  <a:gd name="connsiteY1" fmla="*/ 776288 h 2038350"/>
                  <a:gd name="connsiteX2" fmla="*/ 2324100 w 3871913"/>
                  <a:gd name="connsiteY2" fmla="*/ 781050 h 2038350"/>
                  <a:gd name="connsiteX3" fmla="*/ 3867150 w 3871913"/>
                  <a:gd name="connsiteY3" fmla="*/ 0 h 2038350"/>
                  <a:gd name="connsiteX4" fmla="*/ 3871913 w 3871913"/>
                  <a:gd name="connsiteY4" fmla="*/ 442913 h 2038350"/>
                  <a:gd name="connsiteX5" fmla="*/ 2314575 w 3871913"/>
                  <a:gd name="connsiteY5" fmla="*/ 1228725 h 2038350"/>
                  <a:gd name="connsiteX6" fmla="*/ 1609725 w 3871913"/>
                  <a:gd name="connsiteY6" fmla="*/ 1223963 h 2038350"/>
                  <a:gd name="connsiteX7" fmla="*/ 4763 w 3871913"/>
                  <a:gd name="connsiteY7" fmla="*/ 2038350 h 2038350"/>
                  <a:gd name="connsiteX8" fmla="*/ 0 w 3871913"/>
                  <a:gd name="connsiteY8" fmla="*/ 1585913 h 2038350"/>
                  <a:gd name="connsiteX0" fmla="*/ 0 w 3871913"/>
                  <a:gd name="connsiteY0" fmla="*/ 1589088 h 2041525"/>
                  <a:gd name="connsiteX1" fmla="*/ 1600200 w 3871913"/>
                  <a:gd name="connsiteY1" fmla="*/ 779463 h 2041525"/>
                  <a:gd name="connsiteX2" fmla="*/ 2324100 w 3871913"/>
                  <a:gd name="connsiteY2" fmla="*/ 784225 h 2041525"/>
                  <a:gd name="connsiteX3" fmla="*/ 3867150 w 3871913"/>
                  <a:gd name="connsiteY3" fmla="*/ 0 h 2041525"/>
                  <a:gd name="connsiteX4" fmla="*/ 3871913 w 3871913"/>
                  <a:gd name="connsiteY4" fmla="*/ 446088 h 2041525"/>
                  <a:gd name="connsiteX5" fmla="*/ 2314575 w 3871913"/>
                  <a:gd name="connsiteY5" fmla="*/ 1231900 h 2041525"/>
                  <a:gd name="connsiteX6" fmla="*/ 1609725 w 3871913"/>
                  <a:gd name="connsiteY6" fmla="*/ 1227138 h 2041525"/>
                  <a:gd name="connsiteX7" fmla="*/ 4763 w 3871913"/>
                  <a:gd name="connsiteY7" fmla="*/ 2041525 h 2041525"/>
                  <a:gd name="connsiteX8" fmla="*/ 0 w 3871913"/>
                  <a:gd name="connsiteY8" fmla="*/ 1589088 h 2041525"/>
                  <a:gd name="connsiteX0" fmla="*/ 0 w 3871913"/>
                  <a:gd name="connsiteY0" fmla="*/ 1592263 h 2044700"/>
                  <a:gd name="connsiteX1" fmla="*/ 1600200 w 3871913"/>
                  <a:gd name="connsiteY1" fmla="*/ 782638 h 2044700"/>
                  <a:gd name="connsiteX2" fmla="*/ 2324100 w 3871913"/>
                  <a:gd name="connsiteY2" fmla="*/ 787400 h 2044700"/>
                  <a:gd name="connsiteX3" fmla="*/ 3870325 w 3871913"/>
                  <a:gd name="connsiteY3" fmla="*/ 0 h 2044700"/>
                  <a:gd name="connsiteX4" fmla="*/ 3871913 w 3871913"/>
                  <a:gd name="connsiteY4" fmla="*/ 449263 h 2044700"/>
                  <a:gd name="connsiteX5" fmla="*/ 2314575 w 3871913"/>
                  <a:gd name="connsiteY5" fmla="*/ 1235075 h 2044700"/>
                  <a:gd name="connsiteX6" fmla="*/ 1609725 w 3871913"/>
                  <a:gd name="connsiteY6" fmla="*/ 1230313 h 2044700"/>
                  <a:gd name="connsiteX7" fmla="*/ 4763 w 3871913"/>
                  <a:gd name="connsiteY7" fmla="*/ 2044700 h 2044700"/>
                  <a:gd name="connsiteX8" fmla="*/ 0 w 3871913"/>
                  <a:gd name="connsiteY8" fmla="*/ 1592263 h 204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913" h="2044700">
                    <a:moveTo>
                      <a:pt x="0" y="1592263"/>
                    </a:moveTo>
                    <a:lnTo>
                      <a:pt x="1600200" y="782638"/>
                    </a:lnTo>
                    <a:lnTo>
                      <a:pt x="2324100" y="787400"/>
                    </a:lnTo>
                    <a:lnTo>
                      <a:pt x="3870325" y="0"/>
                    </a:lnTo>
                    <a:cubicBezTo>
                      <a:pt x="3871913" y="147638"/>
                      <a:pt x="3870325" y="301625"/>
                      <a:pt x="3871913" y="449263"/>
                    </a:cubicBezTo>
                    <a:lnTo>
                      <a:pt x="2314575" y="1235075"/>
                    </a:lnTo>
                    <a:lnTo>
                      <a:pt x="1609725" y="1230313"/>
                    </a:lnTo>
                    <a:lnTo>
                      <a:pt x="4763" y="2044700"/>
                    </a:lnTo>
                    <a:cubicBezTo>
                      <a:pt x="3175" y="1903413"/>
                      <a:pt x="1588" y="1762125"/>
                      <a:pt x="0" y="15922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83" name="任意多边形: 形状 82">
                <a:extLst>
                  <a:ext uri="{FF2B5EF4-FFF2-40B4-BE49-F238E27FC236}">
                    <a16:creationId xmlns:a16="http://schemas.microsoft.com/office/drawing/2014/main" id="{00CE2D37-4535-4238-A215-211C4B31ABA1}"/>
                  </a:ext>
                </a:extLst>
              </p:cNvPr>
              <p:cNvSpPr/>
              <p:nvPr/>
            </p:nvSpPr>
            <p:spPr>
              <a:xfrm>
                <a:off x="8322672" y="5547234"/>
                <a:ext cx="3869326" cy="1780739"/>
              </a:xfrm>
              <a:custGeom>
                <a:avLst/>
                <a:gdLst>
                  <a:gd name="connsiteX0" fmla="*/ 3867334 w 3869326"/>
                  <a:gd name="connsiteY0" fmla="*/ 0 h 1780739"/>
                  <a:gd name="connsiteX1" fmla="*/ 3869326 w 3869326"/>
                  <a:gd name="connsiteY1" fmla="*/ 185302 h 1780739"/>
                  <a:gd name="connsiteX2" fmla="*/ 2311990 w 3869326"/>
                  <a:gd name="connsiteY2" fmla="*/ 971114 h 1780739"/>
                  <a:gd name="connsiteX3" fmla="*/ 1607138 w 3869326"/>
                  <a:gd name="connsiteY3" fmla="*/ 966352 h 1780739"/>
                  <a:gd name="connsiteX4" fmla="*/ 2178 w 3869326"/>
                  <a:gd name="connsiteY4" fmla="*/ 1780739 h 1780739"/>
                  <a:gd name="connsiteX5" fmla="*/ 0 w 3869326"/>
                  <a:gd name="connsiteY5" fmla="*/ 1583610 h 1780739"/>
                  <a:gd name="connsiteX6" fmla="*/ 1601238 w 3869326"/>
                  <a:gd name="connsiteY6" fmla="*/ 780615 h 1780739"/>
                  <a:gd name="connsiteX7" fmla="*/ 2320376 w 3869326"/>
                  <a:gd name="connsiteY7" fmla="*/ 785377 h 178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326" h="1780739">
                    <a:moveTo>
                      <a:pt x="3867334" y="0"/>
                    </a:moveTo>
                    <a:lnTo>
                      <a:pt x="3869326" y="185302"/>
                    </a:lnTo>
                    <a:lnTo>
                      <a:pt x="2311990" y="971114"/>
                    </a:lnTo>
                    <a:lnTo>
                      <a:pt x="1607138" y="966352"/>
                    </a:lnTo>
                    <a:lnTo>
                      <a:pt x="2178" y="1780739"/>
                    </a:lnTo>
                    <a:lnTo>
                      <a:pt x="0" y="1583610"/>
                    </a:lnTo>
                    <a:lnTo>
                      <a:pt x="1601238" y="780615"/>
                    </a:lnTo>
                    <a:lnTo>
                      <a:pt x="2320376" y="78537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grpSp>
      </p:grpSp>
      <p:grpSp>
        <p:nvGrpSpPr>
          <p:cNvPr id="8" name="组合 7">
            <a:extLst>
              <a:ext uri="{FF2B5EF4-FFF2-40B4-BE49-F238E27FC236}">
                <a16:creationId xmlns:a16="http://schemas.microsoft.com/office/drawing/2014/main" id="{90BC391C-0838-4984-AFB9-DD8EE7E58E8C}"/>
              </a:ext>
            </a:extLst>
          </p:cNvPr>
          <p:cNvGrpSpPr/>
          <p:nvPr/>
        </p:nvGrpSpPr>
        <p:grpSpPr>
          <a:xfrm flipH="1">
            <a:off x="8100998" y="2895393"/>
            <a:ext cx="1609938" cy="336473"/>
            <a:chOff x="2490545" y="2065042"/>
            <a:chExt cx="1609938" cy="336473"/>
          </a:xfrm>
          <a:effectLst>
            <a:outerShdw blurRad="381000" sx="102000" sy="102000" algn="ctr" rotWithShape="0">
              <a:prstClr val="black">
                <a:alpha val="10000"/>
              </a:prstClr>
            </a:outerShdw>
          </a:effectLst>
          <a:scene3d>
            <a:camera prst="perspectiveFront" fov="2700000">
              <a:rot lat="0" lon="1500000" rev="0"/>
            </a:camera>
            <a:lightRig rig="threePt" dir="t"/>
          </a:scene3d>
        </p:grpSpPr>
        <p:sp>
          <p:nvSpPr>
            <p:cNvPr id="84" name="任意多边形: 形状 83">
              <a:extLst>
                <a:ext uri="{FF2B5EF4-FFF2-40B4-BE49-F238E27FC236}">
                  <a16:creationId xmlns:a16="http://schemas.microsoft.com/office/drawing/2014/main" id="{07180F06-5E38-45B6-AA4B-7D9AF7C3CA47}"/>
                </a:ext>
              </a:extLst>
            </p:cNvPr>
            <p:cNvSpPr/>
            <p:nvPr/>
          </p:nvSpPr>
          <p:spPr>
            <a:xfrm>
              <a:off x="2490545" y="2065042"/>
              <a:ext cx="1609938" cy="336473"/>
            </a:xfrm>
            <a:custGeom>
              <a:avLst/>
              <a:gdLst>
                <a:gd name="connsiteX0" fmla="*/ 0 w 2603992"/>
                <a:gd name="connsiteY0" fmla="*/ 0 h 471274"/>
                <a:gd name="connsiteX1" fmla="*/ 2261752 w 2603992"/>
                <a:gd name="connsiteY1" fmla="*/ 0 h 471274"/>
                <a:gd name="connsiteX2" fmla="*/ 2283656 w 2603992"/>
                <a:gd name="connsiteY2" fmla="*/ 6617 h 471274"/>
                <a:gd name="connsiteX3" fmla="*/ 2588182 w 2603992"/>
                <a:gd name="connsiteY3" fmla="*/ 211602 h 471274"/>
                <a:gd name="connsiteX4" fmla="*/ 2586880 w 2603992"/>
                <a:gd name="connsiteY4" fmla="*/ 270455 h 471274"/>
                <a:gd name="connsiteX5" fmla="*/ 2269931 w 2603992"/>
                <a:gd name="connsiteY5" fmla="*/ 465495 h 471274"/>
                <a:gd name="connsiteX6" fmla="*/ 2249272 w 2603992"/>
                <a:gd name="connsiteY6" fmla="*/ 471274 h 471274"/>
                <a:gd name="connsiteX7" fmla="*/ 890 w 2603992"/>
                <a:gd name="connsiteY7" fmla="*/ 468148 h 471274"/>
                <a:gd name="connsiteX8" fmla="*/ 0 w 2603992"/>
                <a:gd name="connsiteY8" fmla="*/ 413928 h 47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992" h="471274">
                  <a:moveTo>
                    <a:pt x="0" y="0"/>
                  </a:moveTo>
                  <a:lnTo>
                    <a:pt x="2261752" y="0"/>
                  </a:lnTo>
                  <a:cubicBezTo>
                    <a:pt x="2269599" y="0"/>
                    <a:pt x="2277266" y="2317"/>
                    <a:pt x="2283656" y="6617"/>
                  </a:cubicBezTo>
                  <a:lnTo>
                    <a:pt x="2588182" y="211602"/>
                  </a:lnTo>
                  <a:cubicBezTo>
                    <a:pt x="2609807" y="226159"/>
                    <a:pt x="2609131" y="256762"/>
                    <a:pt x="2586880" y="270455"/>
                  </a:cubicBezTo>
                  <a:lnTo>
                    <a:pt x="2269931" y="465495"/>
                  </a:lnTo>
                  <a:cubicBezTo>
                    <a:pt x="2263791" y="469273"/>
                    <a:pt x="2256602" y="471285"/>
                    <a:pt x="2249272" y="471274"/>
                  </a:cubicBezTo>
                  <a:lnTo>
                    <a:pt x="890" y="468148"/>
                  </a:lnTo>
                  <a:lnTo>
                    <a:pt x="0" y="413928"/>
                  </a:lnTo>
                  <a:close/>
                </a:path>
              </a:pathLst>
            </a:custGeom>
            <a:solidFill>
              <a:schemeClr val="accent1"/>
            </a:solidFill>
            <a:ln>
              <a:noFill/>
            </a:ln>
            <a:effectLst>
              <a:outerShdw blurRad="165100" dist="38100" dir="16200000" sx="102000" sy="102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6" name="矩形 155">
              <a:extLst>
                <a:ext uri="{FF2B5EF4-FFF2-40B4-BE49-F238E27FC236}">
                  <a16:creationId xmlns:a16="http://schemas.microsoft.com/office/drawing/2014/main" id="{F5838771-A2CA-4A55-A802-8CCA29A62653}"/>
                </a:ext>
              </a:extLst>
            </p:cNvPr>
            <p:cNvSpPr/>
            <p:nvPr/>
          </p:nvSpPr>
          <p:spPr>
            <a:xfrm>
              <a:off x="2581276" y="2086539"/>
              <a:ext cx="938961" cy="293478"/>
            </a:xfrm>
            <a:prstGeom prst="rect">
              <a:avLst/>
            </a:prstGeom>
          </p:spPr>
          <p:txBody>
            <a:bodyPr wrap="square" lIns="0" tIns="4680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white">
                      <a:lumMod val="95000"/>
                    </a:prstClr>
                  </a:solidFill>
                  <a:effectLst/>
                  <a:uLnTx/>
                  <a:uFillTx/>
                  <a:latin typeface="思源黑体 CN Regular" panose="020B0500000000000000" pitchFamily="34" charset="-122"/>
                  <a:ea typeface="思源黑体 CN Regular" panose="020B0500000000000000" pitchFamily="34" charset="-122"/>
                  <a:cs typeface="+mn-cs"/>
                  <a:sym typeface="思源黑体 CN Regular" panose="020B0500000000000000" pitchFamily="34" charset="-122"/>
                </a:rPr>
                <a:t> 工  学  馆</a:t>
              </a:r>
            </a:p>
          </p:txBody>
        </p:sp>
        <p:sp>
          <p:nvSpPr>
            <p:cNvPr id="157" name="Freeform 36">
              <a:extLst>
                <a:ext uri="{FF2B5EF4-FFF2-40B4-BE49-F238E27FC236}">
                  <a16:creationId xmlns:a16="http://schemas.microsoft.com/office/drawing/2014/main" id="{A48802F2-AFEC-4F14-BD1E-D32A2EC72B61}"/>
                </a:ext>
              </a:extLst>
            </p:cNvPr>
            <p:cNvSpPr/>
            <p:nvPr/>
          </p:nvSpPr>
          <p:spPr>
            <a:xfrm>
              <a:off x="3610967" y="2143023"/>
              <a:ext cx="278088" cy="178924"/>
            </a:xfrm>
            <a:custGeom>
              <a:avLst/>
              <a:gdLst>
                <a:gd name="connsiteX0" fmla="*/ 194384 w 420714"/>
                <a:gd name="connsiteY0" fmla="*/ 270690 h 270690"/>
                <a:gd name="connsiteX1" fmla="*/ 280984 w 420714"/>
                <a:gd name="connsiteY1" fmla="*/ 270690 h 270690"/>
                <a:gd name="connsiteX2" fmla="*/ 288391 w 420714"/>
                <a:gd name="connsiteY2" fmla="*/ 267750 h 270690"/>
                <a:gd name="connsiteX3" fmla="*/ 417322 w 420714"/>
                <a:gd name="connsiteY3" fmla="*/ 146257 h 270690"/>
                <a:gd name="connsiteX4" fmla="*/ 417590 w 420714"/>
                <a:gd name="connsiteY4" fmla="*/ 130797 h 270690"/>
                <a:gd name="connsiteX5" fmla="*/ 291233 w 420714"/>
                <a:gd name="connsiteY5" fmla="*/ 3201 h 270690"/>
                <a:gd name="connsiteX6" fmla="*/ 283324 w 420714"/>
                <a:gd name="connsiteY6" fmla="*/ 3 h 270690"/>
                <a:gd name="connsiteX7" fmla="*/ 189550 w 420714"/>
                <a:gd name="connsiteY7" fmla="*/ 2041 h 270690"/>
                <a:gd name="connsiteX8" fmla="*/ 182200 w 420714"/>
                <a:gd name="connsiteY8" fmla="*/ 20527 h 270690"/>
                <a:gd name="connsiteX9" fmla="*/ 243967 w 420714"/>
                <a:gd name="connsiteY9" fmla="*/ 81460 h 270690"/>
                <a:gd name="connsiteX10" fmla="*/ 235993 w 420714"/>
                <a:gd name="connsiteY10" fmla="*/ 99942 h 270690"/>
                <a:gd name="connsiteX11" fmla="*/ 13214 w 420714"/>
                <a:gd name="connsiteY11" fmla="*/ 91904 h 270690"/>
                <a:gd name="connsiteX12" fmla="*/ 2030 w 420714"/>
                <a:gd name="connsiteY12" fmla="*/ 102369 h 270690"/>
                <a:gd name="connsiteX13" fmla="*/ 6 w 420714"/>
                <a:gd name="connsiteY13" fmla="*/ 169132 h 270690"/>
                <a:gd name="connsiteX14" fmla="*/ 10963 w 420714"/>
                <a:gd name="connsiteY14" fmla="*/ 180258 h 270690"/>
                <a:gd name="connsiteX15" fmla="*/ 240816 w 420714"/>
                <a:gd name="connsiteY15" fmla="*/ 176810 h 270690"/>
                <a:gd name="connsiteX16" fmla="*/ 248295 w 420714"/>
                <a:gd name="connsiteY16" fmla="*/ 195553 h 270690"/>
                <a:gd name="connsiteX17" fmla="*/ 187068 w 420714"/>
                <a:gd name="connsiteY17" fmla="*/ 251946 h 270690"/>
                <a:gd name="connsiteX18" fmla="*/ 194384 w 420714"/>
                <a:gd name="connsiteY18" fmla="*/ 270690 h 2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714" h="270690">
                  <a:moveTo>
                    <a:pt x="194384" y="270690"/>
                  </a:moveTo>
                  <a:lnTo>
                    <a:pt x="280984" y="270690"/>
                  </a:lnTo>
                  <a:cubicBezTo>
                    <a:pt x="283736" y="270690"/>
                    <a:pt x="286388" y="269638"/>
                    <a:pt x="288391" y="267750"/>
                  </a:cubicBezTo>
                  <a:lnTo>
                    <a:pt x="417322" y="146257"/>
                  </a:lnTo>
                  <a:cubicBezTo>
                    <a:pt x="421738" y="142096"/>
                    <a:pt x="421859" y="135108"/>
                    <a:pt x="417590" y="130797"/>
                  </a:cubicBezTo>
                  <a:lnTo>
                    <a:pt x="291233" y="3201"/>
                  </a:lnTo>
                  <a:cubicBezTo>
                    <a:pt x="289149" y="1096"/>
                    <a:pt x="286286" y="-61"/>
                    <a:pt x="283324" y="3"/>
                  </a:cubicBezTo>
                  <a:lnTo>
                    <a:pt x="189550" y="2041"/>
                  </a:lnTo>
                  <a:cubicBezTo>
                    <a:pt x="180003" y="2249"/>
                    <a:pt x="175402" y="13821"/>
                    <a:pt x="182200" y="20527"/>
                  </a:cubicBezTo>
                  <a:lnTo>
                    <a:pt x="243967" y="81460"/>
                  </a:lnTo>
                  <a:cubicBezTo>
                    <a:pt x="250978" y="88376"/>
                    <a:pt x="245835" y="100297"/>
                    <a:pt x="235993" y="99942"/>
                  </a:cubicBezTo>
                  <a:lnTo>
                    <a:pt x="13214" y="91904"/>
                  </a:lnTo>
                  <a:cubicBezTo>
                    <a:pt x="7233" y="91688"/>
                    <a:pt x="2211" y="96387"/>
                    <a:pt x="2030" y="102369"/>
                  </a:cubicBezTo>
                  <a:lnTo>
                    <a:pt x="6" y="169132"/>
                  </a:lnTo>
                  <a:cubicBezTo>
                    <a:pt x="-180" y="175288"/>
                    <a:pt x="4805" y="180350"/>
                    <a:pt x="10963" y="180258"/>
                  </a:cubicBezTo>
                  <a:lnTo>
                    <a:pt x="240816" y="176810"/>
                  </a:lnTo>
                  <a:cubicBezTo>
                    <a:pt x="250746" y="176661"/>
                    <a:pt x="255599" y="188825"/>
                    <a:pt x="248295" y="195553"/>
                  </a:cubicBezTo>
                  <a:lnTo>
                    <a:pt x="187068" y="251946"/>
                  </a:lnTo>
                  <a:cubicBezTo>
                    <a:pt x="179823" y="258619"/>
                    <a:pt x="184535" y="270690"/>
                    <a:pt x="194384" y="27069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grpSp>
      <p:grpSp>
        <p:nvGrpSpPr>
          <p:cNvPr id="7" name="组合 6">
            <a:extLst>
              <a:ext uri="{FF2B5EF4-FFF2-40B4-BE49-F238E27FC236}">
                <a16:creationId xmlns:a16="http://schemas.microsoft.com/office/drawing/2014/main" id="{7CB8EC5A-A4F0-4EB9-9306-97DF46CF6C5A}"/>
              </a:ext>
            </a:extLst>
          </p:cNvPr>
          <p:cNvGrpSpPr/>
          <p:nvPr/>
        </p:nvGrpSpPr>
        <p:grpSpPr>
          <a:xfrm>
            <a:off x="9803104" y="2670006"/>
            <a:ext cx="1609938" cy="336473"/>
            <a:chOff x="278593" y="2065042"/>
            <a:chExt cx="1609938" cy="336473"/>
          </a:xfrm>
          <a:effectLst>
            <a:outerShdw blurRad="381000" sx="102000" sy="102000" algn="ctr" rotWithShape="0">
              <a:prstClr val="black">
                <a:alpha val="10000"/>
              </a:prstClr>
            </a:outerShdw>
          </a:effectLst>
          <a:scene3d>
            <a:camera prst="perspectiveFront" fov="2700000">
              <a:rot lat="0" lon="2099968" rev="0"/>
            </a:camera>
            <a:lightRig rig="threePt" dir="t"/>
          </a:scene3d>
        </p:grpSpPr>
        <p:sp>
          <p:nvSpPr>
            <p:cNvPr id="85" name="任意多边形: 形状 84">
              <a:extLst>
                <a:ext uri="{FF2B5EF4-FFF2-40B4-BE49-F238E27FC236}">
                  <a16:creationId xmlns:a16="http://schemas.microsoft.com/office/drawing/2014/main" id="{9275859C-87E4-4D99-B14D-56ADD600DAE2}"/>
                </a:ext>
              </a:extLst>
            </p:cNvPr>
            <p:cNvSpPr/>
            <p:nvPr/>
          </p:nvSpPr>
          <p:spPr>
            <a:xfrm>
              <a:off x="278593" y="2065042"/>
              <a:ext cx="1609938" cy="336473"/>
            </a:xfrm>
            <a:custGeom>
              <a:avLst/>
              <a:gdLst>
                <a:gd name="connsiteX0" fmla="*/ 0 w 2603992"/>
                <a:gd name="connsiteY0" fmla="*/ 0 h 471274"/>
                <a:gd name="connsiteX1" fmla="*/ 2261752 w 2603992"/>
                <a:gd name="connsiteY1" fmla="*/ 0 h 471274"/>
                <a:gd name="connsiteX2" fmla="*/ 2283656 w 2603992"/>
                <a:gd name="connsiteY2" fmla="*/ 6617 h 471274"/>
                <a:gd name="connsiteX3" fmla="*/ 2588182 w 2603992"/>
                <a:gd name="connsiteY3" fmla="*/ 211602 h 471274"/>
                <a:gd name="connsiteX4" fmla="*/ 2586880 w 2603992"/>
                <a:gd name="connsiteY4" fmla="*/ 270455 h 471274"/>
                <a:gd name="connsiteX5" fmla="*/ 2269931 w 2603992"/>
                <a:gd name="connsiteY5" fmla="*/ 465495 h 471274"/>
                <a:gd name="connsiteX6" fmla="*/ 2249272 w 2603992"/>
                <a:gd name="connsiteY6" fmla="*/ 471274 h 471274"/>
                <a:gd name="connsiteX7" fmla="*/ 890 w 2603992"/>
                <a:gd name="connsiteY7" fmla="*/ 468148 h 471274"/>
                <a:gd name="connsiteX8" fmla="*/ 0 w 2603992"/>
                <a:gd name="connsiteY8" fmla="*/ 413928 h 47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992" h="471274">
                  <a:moveTo>
                    <a:pt x="0" y="0"/>
                  </a:moveTo>
                  <a:lnTo>
                    <a:pt x="2261752" y="0"/>
                  </a:lnTo>
                  <a:cubicBezTo>
                    <a:pt x="2269599" y="0"/>
                    <a:pt x="2277266" y="2317"/>
                    <a:pt x="2283656" y="6617"/>
                  </a:cubicBezTo>
                  <a:lnTo>
                    <a:pt x="2588182" y="211602"/>
                  </a:lnTo>
                  <a:cubicBezTo>
                    <a:pt x="2609807" y="226159"/>
                    <a:pt x="2609131" y="256762"/>
                    <a:pt x="2586880" y="270455"/>
                  </a:cubicBezTo>
                  <a:lnTo>
                    <a:pt x="2269931" y="465495"/>
                  </a:lnTo>
                  <a:cubicBezTo>
                    <a:pt x="2263791" y="469273"/>
                    <a:pt x="2256602" y="471285"/>
                    <a:pt x="2249272" y="471274"/>
                  </a:cubicBezTo>
                  <a:lnTo>
                    <a:pt x="890" y="468148"/>
                  </a:lnTo>
                  <a:lnTo>
                    <a:pt x="0" y="413928"/>
                  </a:lnTo>
                  <a:close/>
                </a:path>
              </a:pathLst>
            </a:custGeom>
            <a:solidFill>
              <a:schemeClr val="accent1"/>
            </a:solidFill>
            <a:ln>
              <a:noFill/>
            </a:ln>
            <a:effectLst>
              <a:outerShdw blurRad="165100" dist="38100" dir="16200000" sx="102000" sy="102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矩形 86">
              <a:extLst>
                <a:ext uri="{FF2B5EF4-FFF2-40B4-BE49-F238E27FC236}">
                  <a16:creationId xmlns:a16="http://schemas.microsoft.com/office/drawing/2014/main" id="{99FB7AFC-00B2-47E4-BD75-5033E34FE675}"/>
                </a:ext>
              </a:extLst>
            </p:cNvPr>
            <p:cNvSpPr/>
            <p:nvPr/>
          </p:nvSpPr>
          <p:spPr>
            <a:xfrm>
              <a:off x="369324" y="2086539"/>
              <a:ext cx="938961" cy="293478"/>
            </a:xfrm>
            <a:prstGeom prst="rect">
              <a:avLst/>
            </a:prstGeom>
          </p:spPr>
          <p:txBody>
            <a:bodyPr wrap="square" lIns="0" tIns="4680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white">
                      <a:lumMod val="95000"/>
                    </a:prstClr>
                  </a:solidFill>
                  <a:effectLst/>
                  <a:uLnTx/>
                  <a:uFillTx/>
                  <a:latin typeface="思源黑体 CN Regular" panose="020B0500000000000000" pitchFamily="34" charset="-122"/>
                  <a:ea typeface="思源黑体 CN Regular" panose="020B0500000000000000" pitchFamily="34" charset="-122"/>
                  <a:cs typeface="+mn-cs"/>
                  <a:sym typeface="思源黑体 CN Regular" panose="020B0500000000000000" pitchFamily="34" charset="-122"/>
                </a:rPr>
                <a:t> 教  学  楼</a:t>
              </a:r>
            </a:p>
          </p:txBody>
        </p:sp>
        <p:sp>
          <p:nvSpPr>
            <p:cNvPr id="88" name="Freeform 36">
              <a:extLst>
                <a:ext uri="{FF2B5EF4-FFF2-40B4-BE49-F238E27FC236}">
                  <a16:creationId xmlns:a16="http://schemas.microsoft.com/office/drawing/2014/main" id="{66A66488-FDA7-4216-8204-CFE1D843BF6E}"/>
                </a:ext>
              </a:extLst>
            </p:cNvPr>
            <p:cNvSpPr/>
            <p:nvPr/>
          </p:nvSpPr>
          <p:spPr>
            <a:xfrm>
              <a:off x="1399015" y="2143023"/>
              <a:ext cx="278088" cy="178924"/>
            </a:xfrm>
            <a:custGeom>
              <a:avLst/>
              <a:gdLst>
                <a:gd name="connsiteX0" fmla="*/ 194384 w 420714"/>
                <a:gd name="connsiteY0" fmla="*/ 270690 h 270690"/>
                <a:gd name="connsiteX1" fmla="*/ 280984 w 420714"/>
                <a:gd name="connsiteY1" fmla="*/ 270690 h 270690"/>
                <a:gd name="connsiteX2" fmla="*/ 288391 w 420714"/>
                <a:gd name="connsiteY2" fmla="*/ 267750 h 270690"/>
                <a:gd name="connsiteX3" fmla="*/ 417322 w 420714"/>
                <a:gd name="connsiteY3" fmla="*/ 146257 h 270690"/>
                <a:gd name="connsiteX4" fmla="*/ 417590 w 420714"/>
                <a:gd name="connsiteY4" fmla="*/ 130797 h 270690"/>
                <a:gd name="connsiteX5" fmla="*/ 291233 w 420714"/>
                <a:gd name="connsiteY5" fmla="*/ 3201 h 270690"/>
                <a:gd name="connsiteX6" fmla="*/ 283324 w 420714"/>
                <a:gd name="connsiteY6" fmla="*/ 3 h 270690"/>
                <a:gd name="connsiteX7" fmla="*/ 189550 w 420714"/>
                <a:gd name="connsiteY7" fmla="*/ 2041 h 270690"/>
                <a:gd name="connsiteX8" fmla="*/ 182200 w 420714"/>
                <a:gd name="connsiteY8" fmla="*/ 20527 h 270690"/>
                <a:gd name="connsiteX9" fmla="*/ 243967 w 420714"/>
                <a:gd name="connsiteY9" fmla="*/ 81460 h 270690"/>
                <a:gd name="connsiteX10" fmla="*/ 235993 w 420714"/>
                <a:gd name="connsiteY10" fmla="*/ 99942 h 270690"/>
                <a:gd name="connsiteX11" fmla="*/ 13214 w 420714"/>
                <a:gd name="connsiteY11" fmla="*/ 91904 h 270690"/>
                <a:gd name="connsiteX12" fmla="*/ 2030 w 420714"/>
                <a:gd name="connsiteY12" fmla="*/ 102369 h 270690"/>
                <a:gd name="connsiteX13" fmla="*/ 6 w 420714"/>
                <a:gd name="connsiteY13" fmla="*/ 169132 h 270690"/>
                <a:gd name="connsiteX14" fmla="*/ 10963 w 420714"/>
                <a:gd name="connsiteY14" fmla="*/ 180258 h 270690"/>
                <a:gd name="connsiteX15" fmla="*/ 240816 w 420714"/>
                <a:gd name="connsiteY15" fmla="*/ 176810 h 270690"/>
                <a:gd name="connsiteX16" fmla="*/ 248295 w 420714"/>
                <a:gd name="connsiteY16" fmla="*/ 195553 h 270690"/>
                <a:gd name="connsiteX17" fmla="*/ 187068 w 420714"/>
                <a:gd name="connsiteY17" fmla="*/ 251946 h 270690"/>
                <a:gd name="connsiteX18" fmla="*/ 194384 w 420714"/>
                <a:gd name="connsiteY18" fmla="*/ 270690 h 2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714" h="270690">
                  <a:moveTo>
                    <a:pt x="194384" y="270690"/>
                  </a:moveTo>
                  <a:lnTo>
                    <a:pt x="280984" y="270690"/>
                  </a:lnTo>
                  <a:cubicBezTo>
                    <a:pt x="283736" y="270690"/>
                    <a:pt x="286388" y="269638"/>
                    <a:pt x="288391" y="267750"/>
                  </a:cubicBezTo>
                  <a:lnTo>
                    <a:pt x="417322" y="146257"/>
                  </a:lnTo>
                  <a:cubicBezTo>
                    <a:pt x="421738" y="142096"/>
                    <a:pt x="421859" y="135108"/>
                    <a:pt x="417590" y="130797"/>
                  </a:cubicBezTo>
                  <a:lnTo>
                    <a:pt x="291233" y="3201"/>
                  </a:lnTo>
                  <a:cubicBezTo>
                    <a:pt x="289149" y="1096"/>
                    <a:pt x="286286" y="-61"/>
                    <a:pt x="283324" y="3"/>
                  </a:cubicBezTo>
                  <a:lnTo>
                    <a:pt x="189550" y="2041"/>
                  </a:lnTo>
                  <a:cubicBezTo>
                    <a:pt x="180003" y="2249"/>
                    <a:pt x="175402" y="13821"/>
                    <a:pt x="182200" y="20527"/>
                  </a:cubicBezTo>
                  <a:lnTo>
                    <a:pt x="243967" y="81460"/>
                  </a:lnTo>
                  <a:cubicBezTo>
                    <a:pt x="250978" y="88376"/>
                    <a:pt x="245835" y="100297"/>
                    <a:pt x="235993" y="99942"/>
                  </a:cubicBezTo>
                  <a:lnTo>
                    <a:pt x="13214" y="91904"/>
                  </a:lnTo>
                  <a:cubicBezTo>
                    <a:pt x="7233" y="91688"/>
                    <a:pt x="2211" y="96387"/>
                    <a:pt x="2030" y="102369"/>
                  </a:cubicBezTo>
                  <a:lnTo>
                    <a:pt x="6" y="169132"/>
                  </a:lnTo>
                  <a:cubicBezTo>
                    <a:pt x="-180" y="175288"/>
                    <a:pt x="4805" y="180350"/>
                    <a:pt x="10963" y="180258"/>
                  </a:cubicBezTo>
                  <a:lnTo>
                    <a:pt x="240816" y="176810"/>
                  </a:lnTo>
                  <a:cubicBezTo>
                    <a:pt x="250746" y="176661"/>
                    <a:pt x="255599" y="188825"/>
                    <a:pt x="248295" y="195553"/>
                  </a:cubicBezTo>
                  <a:lnTo>
                    <a:pt x="187068" y="251946"/>
                  </a:lnTo>
                  <a:cubicBezTo>
                    <a:pt x="179823" y="258619"/>
                    <a:pt x="184535" y="270690"/>
                    <a:pt x="194384" y="27069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grpSp>
      <p:sp>
        <p:nvSpPr>
          <p:cNvPr id="154" name="矩形: 圆角 153">
            <a:extLst>
              <a:ext uri="{FF2B5EF4-FFF2-40B4-BE49-F238E27FC236}">
                <a16:creationId xmlns:a16="http://schemas.microsoft.com/office/drawing/2014/main" id="{8488FABC-1071-49C6-B47C-C7BEA568A22B}"/>
              </a:ext>
            </a:extLst>
          </p:cNvPr>
          <p:cNvSpPr/>
          <p:nvPr/>
        </p:nvSpPr>
        <p:spPr>
          <a:xfrm flipH="1" flipV="1">
            <a:off x="9648174" y="1699986"/>
            <a:ext cx="324000" cy="5275730"/>
          </a:xfrm>
          <a:prstGeom prst="roundRect">
            <a:avLst>
              <a:gd name="adj" fmla="val 26143"/>
            </a:avLst>
          </a:prstGeom>
          <a:solidFill>
            <a:schemeClr val="accent1"/>
          </a:solidFill>
          <a:ln>
            <a:noFill/>
          </a:ln>
          <a:effectLst>
            <a:outerShdw blurRad="393700" dist="38100" dir="16200000" sx="102000" sy="102000"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9" name="组合 8">
            <a:extLst>
              <a:ext uri="{FF2B5EF4-FFF2-40B4-BE49-F238E27FC236}">
                <a16:creationId xmlns:a16="http://schemas.microsoft.com/office/drawing/2014/main" id="{63A6F8BB-22B1-4E95-8090-6CC07B1A30F7}"/>
              </a:ext>
            </a:extLst>
          </p:cNvPr>
          <p:cNvGrpSpPr/>
          <p:nvPr/>
        </p:nvGrpSpPr>
        <p:grpSpPr>
          <a:xfrm flipH="1">
            <a:off x="9648174" y="1975430"/>
            <a:ext cx="324000" cy="578676"/>
            <a:chOff x="2260672" y="1981707"/>
            <a:chExt cx="324000" cy="578676"/>
          </a:xfrm>
        </p:grpSpPr>
        <p:sp>
          <p:nvSpPr>
            <p:cNvPr id="11" name="矩形 10">
              <a:extLst>
                <a:ext uri="{FF2B5EF4-FFF2-40B4-BE49-F238E27FC236}">
                  <a16:creationId xmlns:a16="http://schemas.microsoft.com/office/drawing/2014/main" id="{C4B00BCD-1A2A-4BE9-A86D-0173FF6FAAEE}"/>
                </a:ext>
              </a:extLst>
            </p:cNvPr>
            <p:cNvSpPr/>
            <p:nvPr/>
          </p:nvSpPr>
          <p:spPr>
            <a:xfrm>
              <a:off x="2260672" y="1981707"/>
              <a:ext cx="324000" cy="57867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cs"/>
              </a:endParaRPr>
            </a:p>
          </p:txBody>
        </p:sp>
        <p:grpSp>
          <p:nvGrpSpPr>
            <p:cNvPr id="170" name="组合 169">
              <a:extLst>
                <a:ext uri="{FF2B5EF4-FFF2-40B4-BE49-F238E27FC236}">
                  <a16:creationId xmlns:a16="http://schemas.microsoft.com/office/drawing/2014/main" id="{59786273-32A0-4FC6-814E-098B5E49493F}"/>
                </a:ext>
              </a:extLst>
            </p:cNvPr>
            <p:cNvGrpSpPr/>
            <p:nvPr/>
          </p:nvGrpSpPr>
          <p:grpSpPr>
            <a:xfrm>
              <a:off x="2310399" y="2026481"/>
              <a:ext cx="224547" cy="489128"/>
              <a:chOff x="2219910" y="1315656"/>
              <a:chExt cx="224547" cy="489128"/>
            </a:xfrm>
          </p:grpSpPr>
          <p:sp>
            <p:nvSpPr>
              <p:cNvPr id="164" name="ís1iďè">
                <a:extLst>
                  <a:ext uri="{FF2B5EF4-FFF2-40B4-BE49-F238E27FC236}">
                    <a16:creationId xmlns:a16="http://schemas.microsoft.com/office/drawing/2014/main" id="{AE50CAAD-7420-43DB-9EB1-BA23A94EFECC}"/>
                  </a:ext>
                </a:extLst>
              </p:cNvPr>
              <p:cNvSpPr/>
              <p:nvPr/>
            </p:nvSpPr>
            <p:spPr bwMode="auto">
              <a:xfrm>
                <a:off x="2219910" y="1315656"/>
                <a:ext cx="224547" cy="228562"/>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chemeClr val="accent4"/>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2" name="椭圆 11">
                <a:extLst>
                  <a:ext uri="{FF2B5EF4-FFF2-40B4-BE49-F238E27FC236}">
                    <a16:creationId xmlns:a16="http://schemas.microsoft.com/office/drawing/2014/main" id="{D7FD20D9-96BD-4081-940B-7D8C9C97882E}"/>
                  </a:ext>
                </a:extLst>
              </p:cNvPr>
              <p:cNvSpPr/>
              <p:nvPr/>
            </p:nvSpPr>
            <p:spPr>
              <a:xfrm>
                <a:off x="2306987" y="1586857"/>
                <a:ext cx="50393" cy="5039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14" name="矩形: 圆角 13">
                <a:extLst>
                  <a:ext uri="{FF2B5EF4-FFF2-40B4-BE49-F238E27FC236}">
                    <a16:creationId xmlns:a16="http://schemas.microsoft.com/office/drawing/2014/main" id="{125E4064-5C00-4F84-808E-9D8BFBEB3337}"/>
                  </a:ext>
                </a:extLst>
              </p:cNvPr>
              <p:cNvSpPr/>
              <p:nvPr/>
            </p:nvSpPr>
            <p:spPr>
              <a:xfrm>
                <a:off x="2306983" y="1660784"/>
                <a:ext cx="50400" cy="144000"/>
              </a:xfrm>
              <a:prstGeom prst="roundRect">
                <a:avLst>
                  <a:gd name="adj" fmla="val 3658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grpSp>
      </p:grpSp>
      <p:sp>
        <p:nvSpPr>
          <p:cNvPr id="100" name="PA-文本框 41">
            <a:extLst>
              <a:ext uri="{FF2B5EF4-FFF2-40B4-BE49-F238E27FC236}">
                <a16:creationId xmlns:a16="http://schemas.microsoft.com/office/drawing/2014/main" id="{8DCEC758-A417-499E-A7AB-3AB6512E2166}"/>
              </a:ext>
            </a:extLst>
          </p:cNvPr>
          <p:cNvSpPr txBox="1"/>
          <p:nvPr>
            <p:custDataLst>
              <p:tags r:id="rId2"/>
            </p:custDataLst>
          </p:nvPr>
        </p:nvSpPr>
        <p:spPr>
          <a:xfrm>
            <a:off x="657673" y="2033486"/>
            <a:ext cx="951952"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0" spc="600" dirty="0">
                <a:solidFill>
                  <a:prstClr val="white"/>
                </a:solidFill>
                <a:effectLst>
                  <a:outerShdw blurRad="38100" dist="38100" dir="2700000" algn="tl">
                    <a:srgbClr val="000000">
                      <a:alpha val="43137"/>
                    </a:srgbClr>
                  </a:outerShdw>
                </a:effectLst>
                <a:latin typeface="+mj-ea"/>
                <a:ea typeface="+mj-ea"/>
                <a:sym typeface="Impact" panose="020B0806030902050204" pitchFamily="34" charset="0"/>
              </a:rPr>
              <a:t>目录</a:t>
            </a:r>
            <a:endParaRPr kumimoji="0" lang="zh-CN" altLang="en-US" sz="8000" b="0"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mj-ea"/>
              <a:ea typeface="+mj-ea"/>
              <a:cs typeface="+mn-cs"/>
              <a:sym typeface="Impact" panose="020B0806030902050204" pitchFamily="34" charset="0"/>
            </a:endParaRPr>
          </a:p>
        </p:txBody>
      </p:sp>
      <p:cxnSp>
        <p:nvCxnSpPr>
          <p:cNvPr id="39" name="直接连接符 38">
            <a:extLst>
              <a:ext uri="{FF2B5EF4-FFF2-40B4-BE49-F238E27FC236}">
                <a16:creationId xmlns:a16="http://schemas.microsoft.com/office/drawing/2014/main" id="{18845F51-EC4E-4BBD-9C02-394AD1E3D34F}"/>
              </a:ext>
            </a:extLst>
          </p:cNvPr>
          <p:cNvCxnSpPr>
            <a:cxnSpLocks/>
          </p:cNvCxnSpPr>
          <p:nvPr/>
        </p:nvCxnSpPr>
        <p:spPr>
          <a:xfrm>
            <a:off x="2045982" y="922175"/>
            <a:ext cx="10146018" cy="0"/>
          </a:xfrm>
          <a:prstGeom prst="line">
            <a:avLst/>
          </a:prstGeom>
          <a:ln w="952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504B571-BCAA-46F0-95F1-77DFAC76D6C3}"/>
              </a:ext>
            </a:extLst>
          </p:cNvPr>
          <p:cNvSpPr txBox="1"/>
          <p:nvPr/>
        </p:nvSpPr>
        <p:spPr>
          <a:xfrm>
            <a:off x="3312559" y="517723"/>
            <a:ext cx="4441964" cy="30777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accent1">
                    <a:alpha val="80000"/>
                  </a:schemeClr>
                </a:solidFill>
                <a:effectLst/>
                <a:uLnTx/>
                <a:uFillTx/>
                <a:latin typeface="Arial" panose="020F0502020204030204"/>
                <a:ea typeface="Microsoft YaHei"/>
                <a:cs typeface="+mn-cs"/>
              </a:rPr>
              <a:t>广东工业大学 </a:t>
            </a:r>
            <a:r>
              <a:rPr kumimoji="0" lang="en-US" altLang="zh-CN" sz="1400" b="0" i="0" u="none" strike="noStrike" kern="1200" cap="none" spc="0" normalizeH="0" baseline="0" noProof="0" dirty="0">
                <a:ln>
                  <a:noFill/>
                </a:ln>
                <a:solidFill>
                  <a:schemeClr val="accent1">
                    <a:alpha val="80000"/>
                  </a:schemeClr>
                </a:solidFill>
                <a:effectLst/>
                <a:uLnTx/>
                <a:uFillTx/>
                <a:latin typeface="Arial" panose="020F0502020204030204"/>
                <a:ea typeface="Microsoft YaHei"/>
                <a:cs typeface="+mn-cs"/>
              </a:rPr>
              <a:t>—— Guangdong University of Technology</a:t>
            </a:r>
            <a:endParaRPr kumimoji="0" lang="zh-CN" altLang="en-US" sz="1400" b="0" i="0" u="none" strike="noStrike" kern="1200" cap="none" spc="0" normalizeH="0" baseline="0" noProof="0" dirty="0">
              <a:ln>
                <a:noFill/>
              </a:ln>
              <a:solidFill>
                <a:schemeClr val="accent1">
                  <a:alpha val="80000"/>
                </a:schemeClr>
              </a:solidFill>
              <a:effectLst/>
              <a:uLnTx/>
              <a:uFillTx/>
              <a:latin typeface="Arial" panose="020F0502020204030204"/>
              <a:ea typeface="Microsoft YaHei"/>
              <a:cs typeface="+mn-cs"/>
            </a:endParaRPr>
          </a:p>
        </p:txBody>
      </p:sp>
      <p:sp>
        <p:nvSpPr>
          <p:cNvPr id="23" name="等腰三角形 22">
            <a:extLst>
              <a:ext uri="{FF2B5EF4-FFF2-40B4-BE49-F238E27FC236}">
                <a16:creationId xmlns:a16="http://schemas.microsoft.com/office/drawing/2014/main" id="{989C542B-6E56-4E0C-9B85-37E1BA97BA3C}"/>
              </a:ext>
            </a:extLst>
          </p:cNvPr>
          <p:cNvSpPr/>
          <p:nvPr/>
        </p:nvSpPr>
        <p:spPr>
          <a:xfrm rot="5400000">
            <a:off x="872134" y="5132812"/>
            <a:ext cx="409942" cy="353398"/>
          </a:xfrm>
          <a:prstGeom prst="triangle">
            <a:avLst/>
          </a:prstGeom>
          <a:solidFill>
            <a:schemeClr val="bg1"/>
          </a:solidFill>
          <a:ln>
            <a:noFill/>
          </a:ln>
          <a:effectLst>
            <a:outerShdw blurRad="38100" dist="38100" dir="2700000" algn="ct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矩形: 圆角 134">
            <a:extLst>
              <a:ext uri="{FF2B5EF4-FFF2-40B4-BE49-F238E27FC236}">
                <a16:creationId xmlns:a16="http://schemas.microsoft.com/office/drawing/2014/main" id="{0D708B9B-15DC-4B27-B3B2-57F2AC6044DB}"/>
              </a:ext>
            </a:extLst>
          </p:cNvPr>
          <p:cNvSpPr/>
          <p:nvPr/>
        </p:nvSpPr>
        <p:spPr>
          <a:xfrm flipV="1">
            <a:off x="11495962" y="4031032"/>
            <a:ext cx="46776"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4" name="矩形: 圆角 143">
            <a:extLst>
              <a:ext uri="{FF2B5EF4-FFF2-40B4-BE49-F238E27FC236}">
                <a16:creationId xmlns:a16="http://schemas.microsoft.com/office/drawing/2014/main" id="{EE26E0E7-5130-4F0D-B17C-9E5C7A08851B}"/>
              </a:ext>
            </a:extLst>
          </p:cNvPr>
          <p:cNvSpPr/>
          <p:nvPr/>
        </p:nvSpPr>
        <p:spPr>
          <a:xfrm flipV="1">
            <a:off x="11495962" y="5554693"/>
            <a:ext cx="46776" cy="54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DEF8BD84-77E1-4714-804E-E0A43F2F3973}"/>
              </a:ext>
            </a:extLst>
          </p:cNvPr>
          <p:cNvGrpSpPr/>
          <p:nvPr/>
        </p:nvGrpSpPr>
        <p:grpSpPr>
          <a:xfrm>
            <a:off x="2862198" y="405061"/>
            <a:ext cx="272850" cy="452154"/>
            <a:chOff x="3331845" y="405061"/>
            <a:chExt cx="272850" cy="452154"/>
          </a:xfrm>
        </p:grpSpPr>
        <p:sp>
          <p:nvSpPr>
            <p:cNvPr id="147" name="任意多边形: 形状 146">
              <a:extLst>
                <a:ext uri="{FF2B5EF4-FFF2-40B4-BE49-F238E27FC236}">
                  <a16:creationId xmlns:a16="http://schemas.microsoft.com/office/drawing/2014/main" id="{64F9E018-00B3-4DC9-801D-4A24AE9A3D8C}"/>
                </a:ext>
              </a:extLst>
            </p:cNvPr>
            <p:cNvSpPr/>
            <p:nvPr/>
          </p:nvSpPr>
          <p:spPr>
            <a:xfrm>
              <a:off x="3331845" y="405061"/>
              <a:ext cx="272850" cy="452154"/>
            </a:xfrm>
            <a:custGeom>
              <a:avLst/>
              <a:gdLst/>
              <a:ahLst/>
              <a:cxnLst/>
              <a:rect l="0" t="0" r="0" b="0"/>
              <a:pathLst>
                <a:path w="3939392" h="6528174">
                  <a:moveTo>
                    <a:pt x="1261237" y="57075"/>
                  </a:moveTo>
                  <a:cubicBezTo>
                    <a:pt x="1228300" y="80935"/>
                    <a:pt x="1197172" y="120302"/>
                    <a:pt x="1174335" y="166980"/>
                  </a:cubicBezTo>
                  <a:cubicBezTo>
                    <a:pt x="1154764" y="206982"/>
                    <a:pt x="1116843" y="267426"/>
                    <a:pt x="1090066" y="301302"/>
                  </a:cubicBezTo>
                  <a:cubicBezTo>
                    <a:pt x="1033550" y="372799"/>
                    <a:pt x="1016645" y="411628"/>
                    <a:pt x="1016645" y="469939"/>
                  </a:cubicBezTo>
                  <a:cubicBezTo>
                    <a:pt x="1016645" y="495444"/>
                    <a:pt x="991360" y="561172"/>
                    <a:pt x="952229" y="637387"/>
                  </a:cubicBezTo>
                  <a:cubicBezTo>
                    <a:pt x="790511" y="952368"/>
                    <a:pt x="662052" y="1214229"/>
                    <a:pt x="632133" y="1289900"/>
                  </a:cubicBezTo>
                  <a:cubicBezTo>
                    <a:pt x="608241" y="1350326"/>
                    <a:pt x="596064" y="1413721"/>
                    <a:pt x="586700" y="1526443"/>
                  </a:cubicBezTo>
                  <a:cubicBezTo>
                    <a:pt x="574362" y="1674947"/>
                    <a:pt x="571893" y="1684001"/>
                    <a:pt x="517428" y="1780443"/>
                  </a:cubicBezTo>
                  <a:cubicBezTo>
                    <a:pt x="486364" y="1835447"/>
                    <a:pt x="457393" y="1902734"/>
                    <a:pt x="453047" y="1929970"/>
                  </a:cubicBezTo>
                  <a:cubicBezTo>
                    <a:pt x="448701" y="1957206"/>
                    <a:pt x="442393" y="1997211"/>
                    <a:pt x="439029" y="2018870"/>
                  </a:cubicBezTo>
                  <a:cubicBezTo>
                    <a:pt x="435665" y="2040529"/>
                    <a:pt x="440977" y="2103970"/>
                    <a:pt x="450834" y="2159850"/>
                  </a:cubicBezTo>
                  <a:cubicBezTo>
                    <a:pt x="479315" y="2321317"/>
                    <a:pt x="488882" y="2554352"/>
                    <a:pt x="470647" y="2642450"/>
                  </a:cubicBezTo>
                  <a:cubicBezTo>
                    <a:pt x="461972" y="2684360"/>
                    <a:pt x="421791" y="2821520"/>
                    <a:pt x="381356" y="2947250"/>
                  </a:cubicBezTo>
                  <a:cubicBezTo>
                    <a:pt x="323416" y="3127410"/>
                    <a:pt x="303595" y="3210853"/>
                    <a:pt x="287817" y="3341033"/>
                  </a:cubicBezTo>
                  <a:cubicBezTo>
                    <a:pt x="276806" y="3431884"/>
                    <a:pt x="259108" y="3560472"/>
                    <a:pt x="248488" y="3626783"/>
                  </a:cubicBezTo>
                  <a:cubicBezTo>
                    <a:pt x="222737" y="3787577"/>
                    <a:pt x="206728" y="3916366"/>
                    <a:pt x="197190" y="4039450"/>
                  </a:cubicBezTo>
                  <a:cubicBezTo>
                    <a:pt x="192860" y="4095330"/>
                    <a:pt x="184486" y="4172483"/>
                    <a:pt x="178582" y="4210900"/>
                  </a:cubicBezTo>
                  <a:cubicBezTo>
                    <a:pt x="172677" y="4249317"/>
                    <a:pt x="150445" y="4392192"/>
                    <a:pt x="129177" y="4528400"/>
                  </a:cubicBezTo>
                  <a:cubicBezTo>
                    <a:pt x="8913" y="5298620"/>
                    <a:pt x="0" y="5429452"/>
                    <a:pt x="44923" y="5765239"/>
                  </a:cubicBezTo>
                  <a:cubicBezTo>
                    <a:pt x="62641" y="5897675"/>
                    <a:pt x="179524" y="6367115"/>
                    <a:pt x="218098" y="6460770"/>
                  </a:cubicBezTo>
                  <a:lnTo>
                    <a:pt x="235595" y="6503250"/>
                  </a:lnTo>
                  <a:lnTo>
                    <a:pt x="381645" y="6512754"/>
                  </a:lnTo>
                  <a:cubicBezTo>
                    <a:pt x="618586" y="6528173"/>
                    <a:pt x="1554993" y="6527896"/>
                    <a:pt x="2102495" y="6512246"/>
                  </a:cubicBezTo>
                  <a:cubicBezTo>
                    <a:pt x="2928329" y="6488638"/>
                    <a:pt x="2949174" y="6486284"/>
                    <a:pt x="3002718" y="6410569"/>
                  </a:cubicBezTo>
                  <a:cubicBezTo>
                    <a:pt x="3016066" y="6391693"/>
                    <a:pt x="3099722" y="6285883"/>
                    <a:pt x="3188619" y="6175434"/>
                  </a:cubicBezTo>
                  <a:cubicBezTo>
                    <a:pt x="3303469" y="6032741"/>
                    <a:pt x="3373066" y="5931939"/>
                    <a:pt x="3429076" y="5827163"/>
                  </a:cubicBezTo>
                  <a:cubicBezTo>
                    <a:pt x="3536978" y="5625317"/>
                    <a:pt x="3552494" y="5607700"/>
                    <a:pt x="3683749" y="5537995"/>
                  </a:cubicBezTo>
                  <a:cubicBezTo>
                    <a:pt x="3831716" y="5459414"/>
                    <a:pt x="3906927" y="5381823"/>
                    <a:pt x="3919218" y="5295074"/>
                  </a:cubicBezTo>
                  <a:cubicBezTo>
                    <a:pt x="3939391" y="5152683"/>
                    <a:pt x="3910475" y="4961883"/>
                    <a:pt x="3798214" y="4496650"/>
                  </a:cubicBezTo>
                  <a:cubicBezTo>
                    <a:pt x="3734002" y="4230547"/>
                    <a:pt x="3690052" y="4015247"/>
                    <a:pt x="3645256" y="3747350"/>
                  </a:cubicBezTo>
                  <a:cubicBezTo>
                    <a:pt x="3618392" y="3586695"/>
                    <a:pt x="3589466" y="3435247"/>
                    <a:pt x="3580976" y="3410800"/>
                  </a:cubicBezTo>
                  <a:cubicBezTo>
                    <a:pt x="3543089" y="3301699"/>
                    <a:pt x="3409010" y="3133152"/>
                    <a:pt x="3083182" y="2785037"/>
                  </a:cubicBezTo>
                  <a:cubicBezTo>
                    <a:pt x="2918876" y="2609492"/>
                    <a:pt x="2828481" y="2499223"/>
                    <a:pt x="2794871" y="2433342"/>
                  </a:cubicBezTo>
                  <a:cubicBezTo>
                    <a:pt x="2781541" y="2407214"/>
                    <a:pt x="2755811" y="2327357"/>
                    <a:pt x="2737693" y="2255883"/>
                  </a:cubicBezTo>
                  <a:cubicBezTo>
                    <a:pt x="2719576" y="2184408"/>
                    <a:pt x="2679021" y="2070696"/>
                    <a:pt x="2647571" y="2003190"/>
                  </a:cubicBezTo>
                  <a:cubicBezTo>
                    <a:pt x="2616122" y="1935683"/>
                    <a:pt x="2580653" y="1858848"/>
                    <a:pt x="2568751" y="1832446"/>
                  </a:cubicBezTo>
                  <a:cubicBezTo>
                    <a:pt x="2556849" y="1806043"/>
                    <a:pt x="2524225" y="1765331"/>
                    <a:pt x="2496253" y="1741974"/>
                  </a:cubicBezTo>
                  <a:cubicBezTo>
                    <a:pt x="2437690" y="1693072"/>
                    <a:pt x="2397373" y="1625344"/>
                    <a:pt x="2312489" y="1433266"/>
                  </a:cubicBezTo>
                  <a:cubicBezTo>
                    <a:pt x="2215469" y="1213729"/>
                    <a:pt x="2178992" y="1140788"/>
                    <a:pt x="2082017" y="972400"/>
                  </a:cubicBezTo>
                  <a:cubicBezTo>
                    <a:pt x="2031733" y="885088"/>
                    <a:pt x="1962611" y="753643"/>
                    <a:pt x="1928411" y="680300"/>
                  </a:cubicBezTo>
                  <a:cubicBezTo>
                    <a:pt x="1809470" y="425222"/>
                    <a:pt x="1738621" y="318419"/>
                    <a:pt x="1620363" y="215926"/>
                  </a:cubicBezTo>
                  <a:cubicBezTo>
                    <a:pt x="1580589" y="181454"/>
                    <a:pt x="1514350" y="123246"/>
                    <a:pt x="1473166" y="86575"/>
                  </a:cubicBezTo>
                  <a:cubicBezTo>
                    <a:pt x="1382591" y="5925"/>
                    <a:pt x="1340027" y="0"/>
                    <a:pt x="1261237" y="57075"/>
                  </a:cubicBezTo>
                  <a:close/>
                </a:path>
              </a:pathLst>
            </a:custGeom>
            <a:solidFill>
              <a:schemeClr val="accent1">
                <a:alpha val="80000"/>
              </a:schemeClr>
            </a:solidFill>
            <a:ln w="63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nvGrpSpPr>
            <p:cNvPr id="148" name="组合 147">
              <a:extLst>
                <a:ext uri="{FF2B5EF4-FFF2-40B4-BE49-F238E27FC236}">
                  <a16:creationId xmlns:a16="http://schemas.microsoft.com/office/drawing/2014/main" id="{B8EE8855-3745-4AA1-AA3B-3B240FCFA2F5}"/>
                </a:ext>
              </a:extLst>
            </p:cNvPr>
            <p:cNvGrpSpPr/>
            <p:nvPr/>
          </p:nvGrpSpPr>
          <p:grpSpPr>
            <a:xfrm>
              <a:off x="3412719" y="488877"/>
              <a:ext cx="46027" cy="303046"/>
              <a:chOff x="2832191" y="5946044"/>
              <a:chExt cx="78741" cy="518472"/>
            </a:xfrm>
            <a:solidFill>
              <a:schemeClr val="bg1"/>
            </a:solidFill>
          </p:grpSpPr>
          <p:sp>
            <p:nvSpPr>
              <p:cNvPr id="149" name="任意多边形: 形状 148">
                <a:extLst>
                  <a:ext uri="{FF2B5EF4-FFF2-40B4-BE49-F238E27FC236}">
                    <a16:creationId xmlns:a16="http://schemas.microsoft.com/office/drawing/2014/main" id="{A59F5B17-908C-4227-91EE-6B6FA82C4D50}"/>
                  </a:ext>
                </a:extLst>
              </p:cNvPr>
              <p:cNvSpPr/>
              <p:nvPr/>
            </p:nvSpPr>
            <p:spPr bwMode="auto">
              <a:xfrm>
                <a:off x="2843397" y="6039382"/>
                <a:ext cx="49178" cy="80714"/>
              </a:xfrm>
              <a:custGeom>
                <a:avLst/>
                <a:gdLst>
                  <a:gd name="connsiteX0" fmla="*/ 347708 w 1089205"/>
                  <a:gd name="connsiteY0" fmla="*/ 1418190 h 1699310"/>
                  <a:gd name="connsiteX1" fmla="*/ 360275 w 1089205"/>
                  <a:gd name="connsiteY1" fmla="*/ 1426581 h 1699310"/>
                  <a:gd name="connsiteX2" fmla="*/ 339329 w 1089205"/>
                  <a:gd name="connsiteY2" fmla="*/ 1460148 h 1699310"/>
                  <a:gd name="connsiteX3" fmla="*/ 318383 w 1089205"/>
                  <a:gd name="connsiteY3" fmla="*/ 1489519 h 1699310"/>
                  <a:gd name="connsiteX4" fmla="*/ 293247 w 1089205"/>
                  <a:gd name="connsiteY4" fmla="*/ 1518890 h 1699310"/>
                  <a:gd name="connsiteX5" fmla="*/ 263922 w 1089205"/>
                  <a:gd name="connsiteY5" fmla="*/ 1548260 h 1699310"/>
                  <a:gd name="connsiteX6" fmla="*/ 238787 w 1089205"/>
                  <a:gd name="connsiteY6" fmla="*/ 1581827 h 1699310"/>
                  <a:gd name="connsiteX7" fmla="*/ 213651 w 1089205"/>
                  <a:gd name="connsiteY7" fmla="*/ 1611198 h 1699310"/>
                  <a:gd name="connsiteX8" fmla="*/ 184327 w 1089205"/>
                  <a:gd name="connsiteY8" fmla="*/ 1644764 h 1699310"/>
                  <a:gd name="connsiteX9" fmla="*/ 171759 w 1089205"/>
                  <a:gd name="connsiteY9" fmla="*/ 1678331 h 1699310"/>
                  <a:gd name="connsiteX10" fmla="*/ 159191 w 1089205"/>
                  <a:gd name="connsiteY10" fmla="*/ 1682527 h 1699310"/>
                  <a:gd name="connsiteX11" fmla="*/ 150813 w 1089205"/>
                  <a:gd name="connsiteY11" fmla="*/ 1686723 h 1699310"/>
                  <a:gd name="connsiteX12" fmla="*/ 142434 w 1089205"/>
                  <a:gd name="connsiteY12" fmla="*/ 1690919 h 1699310"/>
                  <a:gd name="connsiteX13" fmla="*/ 138245 w 1089205"/>
                  <a:gd name="connsiteY13" fmla="*/ 1690919 h 1699310"/>
                  <a:gd name="connsiteX14" fmla="*/ 129866 w 1089205"/>
                  <a:gd name="connsiteY14" fmla="*/ 1695114 h 1699310"/>
                  <a:gd name="connsiteX15" fmla="*/ 121488 w 1089205"/>
                  <a:gd name="connsiteY15" fmla="*/ 1699310 h 1699310"/>
                  <a:gd name="connsiteX16" fmla="*/ 108920 w 1089205"/>
                  <a:gd name="connsiteY16" fmla="*/ 1699310 h 1699310"/>
                  <a:gd name="connsiteX17" fmla="*/ 104731 w 1089205"/>
                  <a:gd name="connsiteY17" fmla="*/ 1699310 h 1699310"/>
                  <a:gd name="connsiteX18" fmla="*/ 92163 w 1089205"/>
                  <a:gd name="connsiteY18" fmla="*/ 1699310 h 1699310"/>
                  <a:gd name="connsiteX19" fmla="*/ 87974 w 1089205"/>
                  <a:gd name="connsiteY19" fmla="*/ 1699310 h 1699310"/>
                  <a:gd name="connsiteX20" fmla="*/ 79595 w 1089205"/>
                  <a:gd name="connsiteY20" fmla="*/ 1699310 h 1699310"/>
                  <a:gd name="connsiteX21" fmla="*/ 75406 w 1089205"/>
                  <a:gd name="connsiteY21" fmla="*/ 1695114 h 1699310"/>
                  <a:gd name="connsiteX22" fmla="*/ 67028 w 1089205"/>
                  <a:gd name="connsiteY22" fmla="*/ 1695114 h 1699310"/>
                  <a:gd name="connsiteX23" fmla="*/ 62838 w 1089205"/>
                  <a:gd name="connsiteY23" fmla="*/ 1686723 h 1699310"/>
                  <a:gd name="connsiteX24" fmla="*/ 54460 w 1089205"/>
                  <a:gd name="connsiteY24" fmla="*/ 1682527 h 1699310"/>
                  <a:gd name="connsiteX25" fmla="*/ 50271 w 1089205"/>
                  <a:gd name="connsiteY25" fmla="*/ 1674135 h 1699310"/>
                  <a:gd name="connsiteX26" fmla="*/ 46081 w 1089205"/>
                  <a:gd name="connsiteY26" fmla="*/ 1669940 h 1699310"/>
                  <a:gd name="connsiteX27" fmla="*/ 41892 w 1089205"/>
                  <a:gd name="connsiteY27" fmla="*/ 1665744 h 1699310"/>
                  <a:gd name="connsiteX28" fmla="*/ 37703 w 1089205"/>
                  <a:gd name="connsiteY28" fmla="*/ 1661548 h 1699310"/>
                  <a:gd name="connsiteX29" fmla="*/ 37703 w 1089205"/>
                  <a:gd name="connsiteY29" fmla="*/ 1657352 h 1699310"/>
                  <a:gd name="connsiteX30" fmla="*/ 25135 w 1089205"/>
                  <a:gd name="connsiteY30" fmla="*/ 1653156 h 1699310"/>
                  <a:gd name="connsiteX31" fmla="*/ 20946 w 1089205"/>
                  <a:gd name="connsiteY31" fmla="*/ 1648960 h 1699310"/>
                  <a:gd name="connsiteX32" fmla="*/ 16757 w 1089205"/>
                  <a:gd name="connsiteY32" fmla="*/ 1644764 h 1699310"/>
                  <a:gd name="connsiteX33" fmla="*/ 12567 w 1089205"/>
                  <a:gd name="connsiteY33" fmla="*/ 1640569 h 1699310"/>
                  <a:gd name="connsiteX34" fmla="*/ 8378 w 1089205"/>
                  <a:gd name="connsiteY34" fmla="*/ 1640569 h 1699310"/>
                  <a:gd name="connsiteX35" fmla="*/ 4189 w 1089205"/>
                  <a:gd name="connsiteY35" fmla="*/ 1636373 h 1699310"/>
                  <a:gd name="connsiteX36" fmla="*/ 4189 w 1089205"/>
                  <a:gd name="connsiteY36" fmla="*/ 1632177 h 1699310"/>
                  <a:gd name="connsiteX37" fmla="*/ 0 w 1089205"/>
                  <a:gd name="connsiteY37" fmla="*/ 1632177 h 1699310"/>
                  <a:gd name="connsiteX38" fmla="*/ 0 w 1089205"/>
                  <a:gd name="connsiteY38" fmla="*/ 1627981 h 1699310"/>
                  <a:gd name="connsiteX39" fmla="*/ 0 w 1089205"/>
                  <a:gd name="connsiteY39" fmla="*/ 1623785 h 1699310"/>
                  <a:gd name="connsiteX40" fmla="*/ 0 w 1089205"/>
                  <a:gd name="connsiteY40" fmla="*/ 1615394 h 1699310"/>
                  <a:gd name="connsiteX41" fmla="*/ 8378 w 1089205"/>
                  <a:gd name="connsiteY41" fmla="*/ 1586023 h 1699310"/>
                  <a:gd name="connsiteX42" fmla="*/ 25135 w 1089205"/>
                  <a:gd name="connsiteY42" fmla="*/ 1598610 h 1699310"/>
                  <a:gd name="connsiteX43" fmla="*/ 50271 w 1089205"/>
                  <a:gd name="connsiteY43" fmla="*/ 1602806 h 1699310"/>
                  <a:gd name="connsiteX44" fmla="*/ 71217 w 1089205"/>
                  <a:gd name="connsiteY44" fmla="*/ 1602806 h 1699310"/>
                  <a:gd name="connsiteX45" fmla="*/ 92163 w 1089205"/>
                  <a:gd name="connsiteY45" fmla="*/ 1594414 h 1699310"/>
                  <a:gd name="connsiteX46" fmla="*/ 117299 w 1089205"/>
                  <a:gd name="connsiteY46" fmla="*/ 1590219 h 1699310"/>
                  <a:gd name="connsiteX47" fmla="*/ 138245 w 1089205"/>
                  <a:gd name="connsiteY47" fmla="*/ 1581827 h 1699310"/>
                  <a:gd name="connsiteX48" fmla="*/ 159191 w 1089205"/>
                  <a:gd name="connsiteY48" fmla="*/ 1577631 h 1699310"/>
                  <a:gd name="connsiteX49" fmla="*/ 180137 w 1089205"/>
                  <a:gd name="connsiteY49" fmla="*/ 1565044 h 1699310"/>
                  <a:gd name="connsiteX50" fmla="*/ 201084 w 1089205"/>
                  <a:gd name="connsiteY50" fmla="*/ 1552456 h 1699310"/>
                  <a:gd name="connsiteX51" fmla="*/ 226219 w 1089205"/>
                  <a:gd name="connsiteY51" fmla="*/ 1535673 h 1699310"/>
                  <a:gd name="connsiteX52" fmla="*/ 247165 w 1089205"/>
                  <a:gd name="connsiteY52" fmla="*/ 1518890 h 1699310"/>
                  <a:gd name="connsiteX53" fmla="*/ 268112 w 1089205"/>
                  <a:gd name="connsiteY53" fmla="*/ 1502106 h 1699310"/>
                  <a:gd name="connsiteX54" fmla="*/ 284869 w 1089205"/>
                  <a:gd name="connsiteY54" fmla="*/ 1481127 h 1699310"/>
                  <a:gd name="connsiteX55" fmla="*/ 310004 w 1089205"/>
                  <a:gd name="connsiteY55" fmla="*/ 1460148 h 1699310"/>
                  <a:gd name="connsiteX56" fmla="*/ 326761 w 1089205"/>
                  <a:gd name="connsiteY56" fmla="*/ 1443365 h 1699310"/>
                  <a:gd name="connsiteX57" fmla="*/ 347708 w 1089205"/>
                  <a:gd name="connsiteY57" fmla="*/ 1418190 h 1699310"/>
                  <a:gd name="connsiteX58" fmla="*/ 867175 w 1089205"/>
                  <a:gd name="connsiteY58" fmla="*/ 1195811 h 1699310"/>
                  <a:gd name="connsiteX59" fmla="*/ 896500 w 1089205"/>
                  <a:gd name="connsiteY59" fmla="*/ 1200007 h 1699310"/>
                  <a:gd name="connsiteX60" fmla="*/ 921635 w 1089205"/>
                  <a:gd name="connsiteY60" fmla="*/ 1208398 h 1699310"/>
                  <a:gd name="connsiteX61" fmla="*/ 950960 w 1089205"/>
                  <a:gd name="connsiteY61" fmla="*/ 1220986 h 1699310"/>
                  <a:gd name="connsiteX62" fmla="*/ 984474 w 1089205"/>
                  <a:gd name="connsiteY62" fmla="*/ 1225182 h 1699310"/>
                  <a:gd name="connsiteX63" fmla="*/ 1009610 w 1089205"/>
                  <a:gd name="connsiteY63" fmla="*/ 1246161 h 1699310"/>
                  <a:gd name="connsiteX64" fmla="*/ 1034745 w 1089205"/>
                  <a:gd name="connsiteY64" fmla="*/ 1262944 h 1699310"/>
                  <a:gd name="connsiteX65" fmla="*/ 1059881 w 1089205"/>
                  <a:gd name="connsiteY65" fmla="*/ 1279727 h 1699310"/>
                  <a:gd name="connsiteX66" fmla="*/ 1089205 w 1089205"/>
                  <a:gd name="connsiteY66" fmla="*/ 1292315 h 1699310"/>
                  <a:gd name="connsiteX67" fmla="*/ 1089205 w 1089205"/>
                  <a:gd name="connsiteY67" fmla="*/ 1321686 h 1699310"/>
                  <a:gd name="connsiteX68" fmla="*/ 1076638 w 1089205"/>
                  <a:gd name="connsiteY68" fmla="*/ 1334273 h 1699310"/>
                  <a:gd name="connsiteX69" fmla="*/ 1064070 w 1089205"/>
                  <a:gd name="connsiteY69" fmla="*/ 1338469 h 1699310"/>
                  <a:gd name="connsiteX70" fmla="*/ 1051502 w 1089205"/>
                  <a:gd name="connsiteY70" fmla="*/ 1342665 h 1699310"/>
                  <a:gd name="connsiteX71" fmla="*/ 1043124 w 1089205"/>
                  <a:gd name="connsiteY71" fmla="*/ 1342665 h 1699310"/>
                  <a:gd name="connsiteX72" fmla="*/ 1030556 w 1089205"/>
                  <a:gd name="connsiteY72" fmla="*/ 1351056 h 1699310"/>
                  <a:gd name="connsiteX73" fmla="*/ 1017988 w 1089205"/>
                  <a:gd name="connsiteY73" fmla="*/ 1351056 h 1699310"/>
                  <a:gd name="connsiteX74" fmla="*/ 1005420 w 1089205"/>
                  <a:gd name="connsiteY74" fmla="*/ 1355252 h 1699310"/>
                  <a:gd name="connsiteX75" fmla="*/ 997042 w 1089205"/>
                  <a:gd name="connsiteY75" fmla="*/ 1355252 h 1699310"/>
                  <a:gd name="connsiteX76" fmla="*/ 984474 w 1089205"/>
                  <a:gd name="connsiteY76" fmla="*/ 1376232 h 1699310"/>
                  <a:gd name="connsiteX77" fmla="*/ 980285 w 1089205"/>
                  <a:gd name="connsiteY77" fmla="*/ 1376232 h 1699310"/>
                  <a:gd name="connsiteX78" fmla="*/ 976095 w 1089205"/>
                  <a:gd name="connsiteY78" fmla="*/ 1376232 h 1699310"/>
                  <a:gd name="connsiteX79" fmla="*/ 976095 w 1089205"/>
                  <a:gd name="connsiteY79" fmla="*/ 1372036 h 1699310"/>
                  <a:gd name="connsiteX80" fmla="*/ 967717 w 1089205"/>
                  <a:gd name="connsiteY80" fmla="*/ 1367840 h 1699310"/>
                  <a:gd name="connsiteX81" fmla="*/ 967717 w 1089205"/>
                  <a:gd name="connsiteY81" fmla="*/ 1363644 h 1699310"/>
                  <a:gd name="connsiteX82" fmla="*/ 963528 w 1089205"/>
                  <a:gd name="connsiteY82" fmla="*/ 1363644 h 1699310"/>
                  <a:gd name="connsiteX83" fmla="*/ 963528 w 1089205"/>
                  <a:gd name="connsiteY83" fmla="*/ 1359448 h 1699310"/>
                  <a:gd name="connsiteX84" fmla="*/ 959338 w 1089205"/>
                  <a:gd name="connsiteY84" fmla="*/ 1355252 h 1699310"/>
                  <a:gd name="connsiteX85" fmla="*/ 959338 w 1089205"/>
                  <a:gd name="connsiteY85" fmla="*/ 1346861 h 1699310"/>
                  <a:gd name="connsiteX86" fmla="*/ 959338 w 1089205"/>
                  <a:gd name="connsiteY86" fmla="*/ 1338469 h 1699310"/>
                  <a:gd name="connsiteX87" fmla="*/ 963528 w 1089205"/>
                  <a:gd name="connsiteY87" fmla="*/ 1317490 h 1699310"/>
                  <a:gd name="connsiteX88" fmla="*/ 959338 w 1089205"/>
                  <a:gd name="connsiteY88" fmla="*/ 1304902 h 1699310"/>
                  <a:gd name="connsiteX89" fmla="*/ 955149 w 1089205"/>
                  <a:gd name="connsiteY89" fmla="*/ 1283923 h 1699310"/>
                  <a:gd name="connsiteX90" fmla="*/ 942581 w 1089205"/>
                  <a:gd name="connsiteY90" fmla="*/ 1275532 h 1699310"/>
                  <a:gd name="connsiteX91" fmla="*/ 934203 w 1089205"/>
                  <a:gd name="connsiteY91" fmla="*/ 1254552 h 1699310"/>
                  <a:gd name="connsiteX92" fmla="*/ 921635 w 1089205"/>
                  <a:gd name="connsiteY92" fmla="*/ 1241965 h 1699310"/>
                  <a:gd name="connsiteX93" fmla="*/ 913257 w 1089205"/>
                  <a:gd name="connsiteY93" fmla="*/ 1220986 h 1699310"/>
                  <a:gd name="connsiteX94" fmla="*/ 904878 w 1089205"/>
                  <a:gd name="connsiteY94" fmla="*/ 1220986 h 1699310"/>
                  <a:gd name="connsiteX95" fmla="*/ 900689 w 1089205"/>
                  <a:gd name="connsiteY95" fmla="*/ 1220986 h 1699310"/>
                  <a:gd name="connsiteX96" fmla="*/ 888121 w 1089205"/>
                  <a:gd name="connsiteY96" fmla="*/ 1220986 h 1699310"/>
                  <a:gd name="connsiteX97" fmla="*/ 883932 w 1089205"/>
                  <a:gd name="connsiteY97" fmla="*/ 1216790 h 1699310"/>
                  <a:gd name="connsiteX98" fmla="*/ 875553 w 1089205"/>
                  <a:gd name="connsiteY98" fmla="*/ 1216790 h 1699310"/>
                  <a:gd name="connsiteX99" fmla="*/ 871364 w 1089205"/>
                  <a:gd name="connsiteY99" fmla="*/ 1208398 h 1699310"/>
                  <a:gd name="connsiteX100" fmla="*/ 867175 w 1089205"/>
                  <a:gd name="connsiteY100" fmla="*/ 1204202 h 1699310"/>
                  <a:gd name="connsiteX101" fmla="*/ 867175 w 1089205"/>
                  <a:gd name="connsiteY101" fmla="*/ 1195811 h 1699310"/>
                  <a:gd name="connsiteX102" fmla="*/ 950960 w 1089205"/>
                  <a:gd name="connsiteY102" fmla="*/ 499303 h 1699310"/>
                  <a:gd name="connsiteX103" fmla="*/ 758254 w 1089205"/>
                  <a:gd name="connsiteY103" fmla="*/ 620982 h 1699310"/>
                  <a:gd name="connsiteX104" fmla="*/ 737308 w 1089205"/>
                  <a:gd name="connsiteY104" fmla="*/ 788816 h 1699310"/>
                  <a:gd name="connsiteX105" fmla="*/ 749876 w 1089205"/>
                  <a:gd name="connsiteY105" fmla="*/ 788816 h 1699310"/>
                  <a:gd name="connsiteX106" fmla="*/ 762444 w 1089205"/>
                  <a:gd name="connsiteY106" fmla="*/ 784620 h 1699310"/>
                  <a:gd name="connsiteX107" fmla="*/ 770822 w 1089205"/>
                  <a:gd name="connsiteY107" fmla="*/ 776228 h 1699310"/>
                  <a:gd name="connsiteX108" fmla="*/ 783390 w 1089205"/>
                  <a:gd name="connsiteY108" fmla="*/ 763640 h 1699310"/>
                  <a:gd name="connsiteX109" fmla="*/ 791768 w 1089205"/>
                  <a:gd name="connsiteY109" fmla="*/ 759445 h 1699310"/>
                  <a:gd name="connsiteX110" fmla="*/ 804336 w 1089205"/>
                  <a:gd name="connsiteY110" fmla="*/ 751053 h 1699310"/>
                  <a:gd name="connsiteX111" fmla="*/ 808525 w 1089205"/>
                  <a:gd name="connsiteY111" fmla="*/ 742661 h 1699310"/>
                  <a:gd name="connsiteX112" fmla="*/ 825282 w 1089205"/>
                  <a:gd name="connsiteY112" fmla="*/ 730074 h 1699310"/>
                  <a:gd name="connsiteX113" fmla="*/ 842039 w 1089205"/>
                  <a:gd name="connsiteY113" fmla="*/ 704899 h 1699310"/>
                  <a:gd name="connsiteX114" fmla="*/ 867175 w 1089205"/>
                  <a:gd name="connsiteY114" fmla="*/ 679724 h 1699310"/>
                  <a:gd name="connsiteX115" fmla="*/ 888121 w 1089205"/>
                  <a:gd name="connsiteY115" fmla="*/ 654549 h 1699310"/>
                  <a:gd name="connsiteX116" fmla="*/ 917446 w 1089205"/>
                  <a:gd name="connsiteY116" fmla="*/ 629374 h 1699310"/>
                  <a:gd name="connsiteX117" fmla="*/ 934203 w 1089205"/>
                  <a:gd name="connsiteY117" fmla="*/ 604199 h 1699310"/>
                  <a:gd name="connsiteX118" fmla="*/ 955149 w 1089205"/>
                  <a:gd name="connsiteY118" fmla="*/ 579024 h 1699310"/>
                  <a:gd name="connsiteX119" fmla="*/ 963528 w 1089205"/>
                  <a:gd name="connsiteY119" fmla="*/ 545457 h 1699310"/>
                  <a:gd name="connsiteX120" fmla="*/ 976095 w 1089205"/>
                  <a:gd name="connsiteY120" fmla="*/ 511891 h 1699310"/>
                  <a:gd name="connsiteX121" fmla="*/ 950960 w 1089205"/>
                  <a:gd name="connsiteY121" fmla="*/ 499303 h 1699310"/>
                  <a:gd name="connsiteX122" fmla="*/ 867175 w 1089205"/>
                  <a:gd name="connsiteY122" fmla="*/ 386016 h 1699310"/>
                  <a:gd name="connsiteX123" fmla="*/ 766633 w 1089205"/>
                  <a:gd name="connsiteY123" fmla="*/ 419583 h 1699310"/>
                  <a:gd name="connsiteX124" fmla="*/ 766633 w 1089205"/>
                  <a:gd name="connsiteY124" fmla="*/ 432170 h 1699310"/>
                  <a:gd name="connsiteX125" fmla="*/ 766633 w 1089205"/>
                  <a:gd name="connsiteY125" fmla="*/ 436366 h 1699310"/>
                  <a:gd name="connsiteX126" fmla="*/ 766633 w 1089205"/>
                  <a:gd name="connsiteY126" fmla="*/ 444758 h 1699310"/>
                  <a:gd name="connsiteX127" fmla="*/ 766633 w 1089205"/>
                  <a:gd name="connsiteY127" fmla="*/ 448953 h 1699310"/>
                  <a:gd name="connsiteX128" fmla="*/ 766633 w 1089205"/>
                  <a:gd name="connsiteY128" fmla="*/ 457345 h 1699310"/>
                  <a:gd name="connsiteX129" fmla="*/ 766633 w 1089205"/>
                  <a:gd name="connsiteY129" fmla="*/ 465737 h 1699310"/>
                  <a:gd name="connsiteX130" fmla="*/ 766633 w 1089205"/>
                  <a:gd name="connsiteY130" fmla="*/ 469932 h 1699310"/>
                  <a:gd name="connsiteX131" fmla="*/ 770822 w 1089205"/>
                  <a:gd name="connsiteY131" fmla="*/ 469932 h 1699310"/>
                  <a:gd name="connsiteX132" fmla="*/ 783390 w 1089205"/>
                  <a:gd name="connsiteY132" fmla="*/ 465737 h 1699310"/>
                  <a:gd name="connsiteX133" fmla="*/ 800147 w 1089205"/>
                  <a:gd name="connsiteY133" fmla="*/ 457345 h 1699310"/>
                  <a:gd name="connsiteX134" fmla="*/ 808525 w 1089205"/>
                  <a:gd name="connsiteY134" fmla="*/ 448953 h 1699310"/>
                  <a:gd name="connsiteX135" fmla="*/ 825282 w 1089205"/>
                  <a:gd name="connsiteY135" fmla="*/ 436366 h 1699310"/>
                  <a:gd name="connsiteX136" fmla="*/ 833661 w 1089205"/>
                  <a:gd name="connsiteY136" fmla="*/ 423778 h 1699310"/>
                  <a:gd name="connsiteX137" fmla="*/ 846229 w 1089205"/>
                  <a:gd name="connsiteY137" fmla="*/ 411191 h 1699310"/>
                  <a:gd name="connsiteX138" fmla="*/ 854607 w 1089205"/>
                  <a:gd name="connsiteY138" fmla="*/ 398603 h 1699310"/>
                  <a:gd name="connsiteX139" fmla="*/ 867175 w 1089205"/>
                  <a:gd name="connsiteY139" fmla="*/ 386016 h 1699310"/>
                  <a:gd name="connsiteX140" fmla="*/ 674469 w 1089205"/>
                  <a:gd name="connsiteY140" fmla="*/ 0 h 1699310"/>
                  <a:gd name="connsiteX141" fmla="*/ 695416 w 1089205"/>
                  <a:gd name="connsiteY141" fmla="*/ 4196 h 1699310"/>
                  <a:gd name="connsiteX142" fmla="*/ 808525 w 1089205"/>
                  <a:gd name="connsiteY142" fmla="*/ 88112 h 1699310"/>
                  <a:gd name="connsiteX143" fmla="*/ 816904 w 1089205"/>
                  <a:gd name="connsiteY143" fmla="*/ 117483 h 1699310"/>
                  <a:gd name="connsiteX144" fmla="*/ 816904 w 1089205"/>
                  <a:gd name="connsiteY144" fmla="*/ 138462 h 1699310"/>
                  <a:gd name="connsiteX145" fmla="*/ 808525 w 1089205"/>
                  <a:gd name="connsiteY145" fmla="*/ 167833 h 1699310"/>
                  <a:gd name="connsiteX146" fmla="*/ 808525 w 1089205"/>
                  <a:gd name="connsiteY146" fmla="*/ 188812 h 1699310"/>
                  <a:gd name="connsiteX147" fmla="*/ 804336 w 1089205"/>
                  <a:gd name="connsiteY147" fmla="*/ 218183 h 1699310"/>
                  <a:gd name="connsiteX148" fmla="*/ 791768 w 1089205"/>
                  <a:gd name="connsiteY148" fmla="*/ 239162 h 1699310"/>
                  <a:gd name="connsiteX149" fmla="*/ 783390 w 1089205"/>
                  <a:gd name="connsiteY149" fmla="*/ 264337 h 1699310"/>
                  <a:gd name="connsiteX150" fmla="*/ 783390 w 1089205"/>
                  <a:gd name="connsiteY150" fmla="*/ 281120 h 1699310"/>
                  <a:gd name="connsiteX151" fmla="*/ 779201 w 1089205"/>
                  <a:gd name="connsiteY151" fmla="*/ 293708 h 1699310"/>
                  <a:gd name="connsiteX152" fmla="*/ 779201 w 1089205"/>
                  <a:gd name="connsiteY152" fmla="*/ 306295 h 1699310"/>
                  <a:gd name="connsiteX153" fmla="*/ 779201 w 1089205"/>
                  <a:gd name="connsiteY153" fmla="*/ 318883 h 1699310"/>
                  <a:gd name="connsiteX154" fmla="*/ 779201 w 1089205"/>
                  <a:gd name="connsiteY154" fmla="*/ 327275 h 1699310"/>
                  <a:gd name="connsiteX155" fmla="*/ 775011 w 1089205"/>
                  <a:gd name="connsiteY155" fmla="*/ 335666 h 1699310"/>
                  <a:gd name="connsiteX156" fmla="*/ 775011 w 1089205"/>
                  <a:gd name="connsiteY156" fmla="*/ 348254 h 1699310"/>
                  <a:gd name="connsiteX157" fmla="*/ 770822 w 1089205"/>
                  <a:gd name="connsiteY157" fmla="*/ 356645 h 1699310"/>
                  <a:gd name="connsiteX158" fmla="*/ 766633 w 1089205"/>
                  <a:gd name="connsiteY158" fmla="*/ 365037 h 1699310"/>
                  <a:gd name="connsiteX159" fmla="*/ 783390 w 1089205"/>
                  <a:gd name="connsiteY159" fmla="*/ 381820 h 1699310"/>
                  <a:gd name="connsiteX160" fmla="*/ 967717 w 1089205"/>
                  <a:gd name="connsiteY160" fmla="*/ 306295 h 1699310"/>
                  <a:gd name="connsiteX161" fmla="*/ 976095 w 1089205"/>
                  <a:gd name="connsiteY161" fmla="*/ 314687 h 1699310"/>
                  <a:gd name="connsiteX162" fmla="*/ 980285 w 1089205"/>
                  <a:gd name="connsiteY162" fmla="*/ 318883 h 1699310"/>
                  <a:gd name="connsiteX163" fmla="*/ 984474 w 1089205"/>
                  <a:gd name="connsiteY163" fmla="*/ 323079 h 1699310"/>
                  <a:gd name="connsiteX164" fmla="*/ 992852 w 1089205"/>
                  <a:gd name="connsiteY164" fmla="*/ 327275 h 1699310"/>
                  <a:gd name="connsiteX165" fmla="*/ 997042 w 1089205"/>
                  <a:gd name="connsiteY165" fmla="*/ 331470 h 1699310"/>
                  <a:gd name="connsiteX166" fmla="*/ 1001231 w 1089205"/>
                  <a:gd name="connsiteY166" fmla="*/ 335666 h 1699310"/>
                  <a:gd name="connsiteX167" fmla="*/ 1005420 w 1089205"/>
                  <a:gd name="connsiteY167" fmla="*/ 335666 h 1699310"/>
                  <a:gd name="connsiteX168" fmla="*/ 1013799 w 1089205"/>
                  <a:gd name="connsiteY168" fmla="*/ 339862 h 1699310"/>
                  <a:gd name="connsiteX169" fmla="*/ 1009610 w 1089205"/>
                  <a:gd name="connsiteY169" fmla="*/ 352450 h 1699310"/>
                  <a:gd name="connsiteX170" fmla="*/ 997042 w 1089205"/>
                  <a:gd name="connsiteY170" fmla="*/ 356645 h 1699310"/>
                  <a:gd name="connsiteX171" fmla="*/ 988663 w 1089205"/>
                  <a:gd name="connsiteY171" fmla="*/ 356645 h 1699310"/>
                  <a:gd name="connsiteX172" fmla="*/ 980285 w 1089205"/>
                  <a:gd name="connsiteY172" fmla="*/ 360841 h 1699310"/>
                  <a:gd name="connsiteX173" fmla="*/ 967717 w 1089205"/>
                  <a:gd name="connsiteY173" fmla="*/ 360841 h 1699310"/>
                  <a:gd name="connsiteX174" fmla="*/ 959338 w 1089205"/>
                  <a:gd name="connsiteY174" fmla="*/ 365037 h 1699310"/>
                  <a:gd name="connsiteX175" fmla="*/ 950960 w 1089205"/>
                  <a:gd name="connsiteY175" fmla="*/ 365037 h 1699310"/>
                  <a:gd name="connsiteX176" fmla="*/ 942581 w 1089205"/>
                  <a:gd name="connsiteY176" fmla="*/ 369233 h 1699310"/>
                  <a:gd name="connsiteX177" fmla="*/ 934203 w 1089205"/>
                  <a:gd name="connsiteY177" fmla="*/ 369233 h 1699310"/>
                  <a:gd name="connsiteX178" fmla="*/ 766633 w 1089205"/>
                  <a:gd name="connsiteY178" fmla="*/ 511891 h 1699310"/>
                  <a:gd name="connsiteX179" fmla="*/ 758254 w 1089205"/>
                  <a:gd name="connsiteY179" fmla="*/ 520282 h 1699310"/>
                  <a:gd name="connsiteX180" fmla="*/ 754065 w 1089205"/>
                  <a:gd name="connsiteY180" fmla="*/ 528674 h 1699310"/>
                  <a:gd name="connsiteX181" fmla="*/ 754065 w 1089205"/>
                  <a:gd name="connsiteY181" fmla="*/ 537066 h 1699310"/>
                  <a:gd name="connsiteX182" fmla="*/ 754065 w 1089205"/>
                  <a:gd name="connsiteY182" fmla="*/ 545457 h 1699310"/>
                  <a:gd name="connsiteX183" fmla="*/ 749876 w 1089205"/>
                  <a:gd name="connsiteY183" fmla="*/ 558045 h 1699310"/>
                  <a:gd name="connsiteX184" fmla="*/ 754065 w 1089205"/>
                  <a:gd name="connsiteY184" fmla="*/ 566437 h 1699310"/>
                  <a:gd name="connsiteX185" fmla="*/ 754065 w 1089205"/>
                  <a:gd name="connsiteY185" fmla="*/ 579024 h 1699310"/>
                  <a:gd name="connsiteX186" fmla="*/ 766633 w 1089205"/>
                  <a:gd name="connsiteY186" fmla="*/ 579024 h 1699310"/>
                  <a:gd name="connsiteX187" fmla="*/ 791768 w 1089205"/>
                  <a:gd name="connsiteY187" fmla="*/ 574828 h 1699310"/>
                  <a:gd name="connsiteX188" fmla="*/ 821093 w 1089205"/>
                  <a:gd name="connsiteY188" fmla="*/ 553849 h 1699310"/>
                  <a:gd name="connsiteX189" fmla="*/ 842039 w 1089205"/>
                  <a:gd name="connsiteY189" fmla="*/ 532870 h 1699310"/>
                  <a:gd name="connsiteX190" fmla="*/ 867175 w 1089205"/>
                  <a:gd name="connsiteY190" fmla="*/ 516087 h 1699310"/>
                  <a:gd name="connsiteX191" fmla="*/ 896500 w 1089205"/>
                  <a:gd name="connsiteY191" fmla="*/ 499303 h 1699310"/>
                  <a:gd name="connsiteX192" fmla="*/ 921635 w 1089205"/>
                  <a:gd name="connsiteY192" fmla="*/ 482520 h 1699310"/>
                  <a:gd name="connsiteX193" fmla="*/ 950960 w 1089205"/>
                  <a:gd name="connsiteY193" fmla="*/ 482520 h 1699310"/>
                  <a:gd name="connsiteX194" fmla="*/ 992852 w 1089205"/>
                  <a:gd name="connsiteY194" fmla="*/ 486716 h 1699310"/>
                  <a:gd name="connsiteX195" fmla="*/ 1001231 w 1089205"/>
                  <a:gd name="connsiteY195" fmla="*/ 495108 h 1699310"/>
                  <a:gd name="connsiteX196" fmla="*/ 1009610 w 1089205"/>
                  <a:gd name="connsiteY196" fmla="*/ 503499 h 1699310"/>
                  <a:gd name="connsiteX197" fmla="*/ 1017988 w 1089205"/>
                  <a:gd name="connsiteY197" fmla="*/ 516087 h 1699310"/>
                  <a:gd name="connsiteX198" fmla="*/ 1026367 w 1089205"/>
                  <a:gd name="connsiteY198" fmla="*/ 520282 h 1699310"/>
                  <a:gd name="connsiteX199" fmla="*/ 1026367 w 1089205"/>
                  <a:gd name="connsiteY199" fmla="*/ 537066 h 1699310"/>
                  <a:gd name="connsiteX200" fmla="*/ 1030556 w 1089205"/>
                  <a:gd name="connsiteY200" fmla="*/ 549653 h 1699310"/>
                  <a:gd name="connsiteX201" fmla="*/ 1030556 w 1089205"/>
                  <a:gd name="connsiteY201" fmla="*/ 562241 h 1699310"/>
                  <a:gd name="connsiteX202" fmla="*/ 1034745 w 1089205"/>
                  <a:gd name="connsiteY202" fmla="*/ 574828 h 1699310"/>
                  <a:gd name="connsiteX203" fmla="*/ 917446 w 1089205"/>
                  <a:gd name="connsiteY203" fmla="*/ 688116 h 1699310"/>
                  <a:gd name="connsiteX204" fmla="*/ 808525 w 1089205"/>
                  <a:gd name="connsiteY204" fmla="*/ 780424 h 1699310"/>
                  <a:gd name="connsiteX205" fmla="*/ 716362 w 1089205"/>
                  <a:gd name="connsiteY205" fmla="*/ 872732 h 1699310"/>
                  <a:gd name="connsiteX206" fmla="*/ 707983 w 1089205"/>
                  <a:gd name="connsiteY206" fmla="*/ 990215 h 1699310"/>
                  <a:gd name="connsiteX207" fmla="*/ 724740 w 1089205"/>
                  <a:gd name="connsiteY207" fmla="*/ 994411 h 1699310"/>
                  <a:gd name="connsiteX208" fmla="*/ 733119 w 1089205"/>
                  <a:gd name="connsiteY208" fmla="*/ 994411 h 1699310"/>
                  <a:gd name="connsiteX209" fmla="*/ 745687 w 1089205"/>
                  <a:gd name="connsiteY209" fmla="*/ 990215 h 1699310"/>
                  <a:gd name="connsiteX210" fmla="*/ 754065 w 1089205"/>
                  <a:gd name="connsiteY210" fmla="*/ 981824 h 1699310"/>
                  <a:gd name="connsiteX211" fmla="*/ 762444 w 1089205"/>
                  <a:gd name="connsiteY211" fmla="*/ 969236 h 1699310"/>
                  <a:gd name="connsiteX212" fmla="*/ 766633 w 1089205"/>
                  <a:gd name="connsiteY212" fmla="*/ 956649 h 1699310"/>
                  <a:gd name="connsiteX213" fmla="*/ 779201 w 1089205"/>
                  <a:gd name="connsiteY213" fmla="*/ 944061 h 1699310"/>
                  <a:gd name="connsiteX214" fmla="*/ 783390 w 1089205"/>
                  <a:gd name="connsiteY214" fmla="*/ 935670 h 1699310"/>
                  <a:gd name="connsiteX215" fmla="*/ 800147 w 1089205"/>
                  <a:gd name="connsiteY215" fmla="*/ 918886 h 1699310"/>
                  <a:gd name="connsiteX216" fmla="*/ 800147 w 1089205"/>
                  <a:gd name="connsiteY216" fmla="*/ 910494 h 1699310"/>
                  <a:gd name="connsiteX217" fmla="*/ 791768 w 1089205"/>
                  <a:gd name="connsiteY217" fmla="*/ 910494 h 1699310"/>
                  <a:gd name="connsiteX218" fmla="*/ 791768 w 1089205"/>
                  <a:gd name="connsiteY218" fmla="*/ 902103 h 1699310"/>
                  <a:gd name="connsiteX219" fmla="*/ 787579 w 1089205"/>
                  <a:gd name="connsiteY219" fmla="*/ 897907 h 1699310"/>
                  <a:gd name="connsiteX220" fmla="*/ 787579 w 1089205"/>
                  <a:gd name="connsiteY220" fmla="*/ 889515 h 1699310"/>
                  <a:gd name="connsiteX221" fmla="*/ 787579 w 1089205"/>
                  <a:gd name="connsiteY221" fmla="*/ 885320 h 1699310"/>
                  <a:gd name="connsiteX222" fmla="*/ 800147 w 1089205"/>
                  <a:gd name="connsiteY222" fmla="*/ 881124 h 1699310"/>
                  <a:gd name="connsiteX223" fmla="*/ 808525 w 1089205"/>
                  <a:gd name="connsiteY223" fmla="*/ 881124 h 1699310"/>
                  <a:gd name="connsiteX224" fmla="*/ 808525 w 1089205"/>
                  <a:gd name="connsiteY224" fmla="*/ 902103 h 1699310"/>
                  <a:gd name="connsiteX225" fmla="*/ 816904 w 1089205"/>
                  <a:gd name="connsiteY225" fmla="*/ 918886 h 1699310"/>
                  <a:gd name="connsiteX226" fmla="*/ 816904 w 1089205"/>
                  <a:gd name="connsiteY226" fmla="*/ 935670 h 1699310"/>
                  <a:gd name="connsiteX227" fmla="*/ 816904 w 1089205"/>
                  <a:gd name="connsiteY227" fmla="*/ 948257 h 1699310"/>
                  <a:gd name="connsiteX228" fmla="*/ 808525 w 1089205"/>
                  <a:gd name="connsiteY228" fmla="*/ 969236 h 1699310"/>
                  <a:gd name="connsiteX229" fmla="*/ 804336 w 1089205"/>
                  <a:gd name="connsiteY229" fmla="*/ 981824 h 1699310"/>
                  <a:gd name="connsiteX230" fmla="*/ 791768 w 1089205"/>
                  <a:gd name="connsiteY230" fmla="*/ 994411 h 1699310"/>
                  <a:gd name="connsiteX231" fmla="*/ 787579 w 1089205"/>
                  <a:gd name="connsiteY231" fmla="*/ 1006999 h 1699310"/>
                  <a:gd name="connsiteX232" fmla="*/ 728930 w 1089205"/>
                  <a:gd name="connsiteY232" fmla="*/ 1069936 h 1699310"/>
                  <a:gd name="connsiteX233" fmla="*/ 712173 w 1089205"/>
                  <a:gd name="connsiteY233" fmla="*/ 1141265 h 1699310"/>
                  <a:gd name="connsiteX234" fmla="*/ 716362 w 1089205"/>
                  <a:gd name="connsiteY234" fmla="*/ 1212594 h 1699310"/>
                  <a:gd name="connsiteX235" fmla="*/ 724740 w 1089205"/>
                  <a:gd name="connsiteY235" fmla="*/ 1279727 h 1699310"/>
                  <a:gd name="connsiteX236" fmla="*/ 737308 w 1089205"/>
                  <a:gd name="connsiteY236" fmla="*/ 1351056 h 1699310"/>
                  <a:gd name="connsiteX237" fmla="*/ 745687 w 1089205"/>
                  <a:gd name="connsiteY237" fmla="*/ 1426581 h 1699310"/>
                  <a:gd name="connsiteX238" fmla="*/ 754065 w 1089205"/>
                  <a:gd name="connsiteY238" fmla="*/ 1497910 h 1699310"/>
                  <a:gd name="connsiteX239" fmla="*/ 758254 w 1089205"/>
                  <a:gd name="connsiteY239" fmla="*/ 1569240 h 1699310"/>
                  <a:gd name="connsiteX240" fmla="*/ 762444 w 1089205"/>
                  <a:gd name="connsiteY240" fmla="*/ 1640569 h 1699310"/>
                  <a:gd name="connsiteX241" fmla="*/ 758254 w 1089205"/>
                  <a:gd name="connsiteY241" fmla="*/ 1640569 h 1699310"/>
                  <a:gd name="connsiteX242" fmla="*/ 754065 w 1089205"/>
                  <a:gd name="connsiteY242" fmla="*/ 1640569 h 1699310"/>
                  <a:gd name="connsiteX243" fmla="*/ 749876 w 1089205"/>
                  <a:gd name="connsiteY243" fmla="*/ 1644764 h 1699310"/>
                  <a:gd name="connsiteX244" fmla="*/ 745687 w 1089205"/>
                  <a:gd name="connsiteY244" fmla="*/ 1644764 h 1699310"/>
                  <a:gd name="connsiteX245" fmla="*/ 737308 w 1089205"/>
                  <a:gd name="connsiteY245" fmla="*/ 1648960 h 1699310"/>
                  <a:gd name="connsiteX246" fmla="*/ 733119 w 1089205"/>
                  <a:gd name="connsiteY246" fmla="*/ 1653156 h 1699310"/>
                  <a:gd name="connsiteX247" fmla="*/ 728930 w 1089205"/>
                  <a:gd name="connsiteY247" fmla="*/ 1653156 h 1699310"/>
                  <a:gd name="connsiteX248" fmla="*/ 724740 w 1089205"/>
                  <a:gd name="connsiteY248" fmla="*/ 1648960 h 1699310"/>
                  <a:gd name="connsiteX249" fmla="*/ 716362 w 1089205"/>
                  <a:gd name="connsiteY249" fmla="*/ 1648960 h 1699310"/>
                  <a:gd name="connsiteX250" fmla="*/ 691226 w 1089205"/>
                  <a:gd name="connsiteY250" fmla="*/ 1632177 h 1699310"/>
                  <a:gd name="connsiteX251" fmla="*/ 666091 w 1089205"/>
                  <a:gd name="connsiteY251" fmla="*/ 1607002 h 1699310"/>
                  <a:gd name="connsiteX252" fmla="*/ 640955 w 1089205"/>
                  <a:gd name="connsiteY252" fmla="*/ 1586023 h 1699310"/>
                  <a:gd name="connsiteX253" fmla="*/ 611630 w 1089205"/>
                  <a:gd name="connsiteY253" fmla="*/ 1569240 h 1699310"/>
                  <a:gd name="connsiteX254" fmla="*/ 578116 w 1089205"/>
                  <a:gd name="connsiteY254" fmla="*/ 1556652 h 1699310"/>
                  <a:gd name="connsiteX255" fmla="*/ 548792 w 1089205"/>
                  <a:gd name="connsiteY255" fmla="*/ 1539869 h 1699310"/>
                  <a:gd name="connsiteX256" fmla="*/ 511088 w 1089205"/>
                  <a:gd name="connsiteY256" fmla="*/ 1527281 h 1699310"/>
                  <a:gd name="connsiteX257" fmla="*/ 477574 w 1089205"/>
                  <a:gd name="connsiteY257" fmla="*/ 1518890 h 1699310"/>
                  <a:gd name="connsiteX258" fmla="*/ 481764 w 1089205"/>
                  <a:gd name="connsiteY258" fmla="*/ 1506302 h 1699310"/>
                  <a:gd name="connsiteX259" fmla="*/ 494331 w 1089205"/>
                  <a:gd name="connsiteY259" fmla="*/ 1506302 h 1699310"/>
                  <a:gd name="connsiteX260" fmla="*/ 515278 w 1089205"/>
                  <a:gd name="connsiteY260" fmla="*/ 1506302 h 1699310"/>
                  <a:gd name="connsiteX261" fmla="*/ 527845 w 1089205"/>
                  <a:gd name="connsiteY261" fmla="*/ 1506302 h 1699310"/>
                  <a:gd name="connsiteX262" fmla="*/ 552981 w 1089205"/>
                  <a:gd name="connsiteY262" fmla="*/ 1506302 h 1699310"/>
                  <a:gd name="connsiteX263" fmla="*/ 569738 w 1089205"/>
                  <a:gd name="connsiteY263" fmla="*/ 1510498 h 1699310"/>
                  <a:gd name="connsiteX264" fmla="*/ 590684 w 1089205"/>
                  <a:gd name="connsiteY264" fmla="*/ 1510498 h 1699310"/>
                  <a:gd name="connsiteX265" fmla="*/ 607441 w 1089205"/>
                  <a:gd name="connsiteY265" fmla="*/ 1510498 h 1699310"/>
                  <a:gd name="connsiteX266" fmla="*/ 628387 w 1089205"/>
                  <a:gd name="connsiteY266" fmla="*/ 1506302 h 1699310"/>
                  <a:gd name="connsiteX267" fmla="*/ 645144 w 1089205"/>
                  <a:gd name="connsiteY267" fmla="*/ 1493715 h 1699310"/>
                  <a:gd name="connsiteX268" fmla="*/ 653523 w 1089205"/>
                  <a:gd name="connsiteY268" fmla="*/ 1132873 h 1699310"/>
                  <a:gd name="connsiteX269" fmla="*/ 645144 w 1089205"/>
                  <a:gd name="connsiteY269" fmla="*/ 1132873 h 1699310"/>
                  <a:gd name="connsiteX270" fmla="*/ 640955 w 1089205"/>
                  <a:gd name="connsiteY270" fmla="*/ 1128678 h 1699310"/>
                  <a:gd name="connsiteX271" fmla="*/ 628387 w 1089205"/>
                  <a:gd name="connsiteY271" fmla="*/ 1128678 h 1699310"/>
                  <a:gd name="connsiteX272" fmla="*/ 624198 w 1089205"/>
                  <a:gd name="connsiteY272" fmla="*/ 1124482 h 1699310"/>
                  <a:gd name="connsiteX273" fmla="*/ 615820 w 1089205"/>
                  <a:gd name="connsiteY273" fmla="*/ 1124482 h 1699310"/>
                  <a:gd name="connsiteX274" fmla="*/ 607441 w 1089205"/>
                  <a:gd name="connsiteY274" fmla="*/ 1120286 h 1699310"/>
                  <a:gd name="connsiteX275" fmla="*/ 599063 w 1089205"/>
                  <a:gd name="connsiteY275" fmla="*/ 1116090 h 1699310"/>
                  <a:gd name="connsiteX276" fmla="*/ 594873 w 1089205"/>
                  <a:gd name="connsiteY276" fmla="*/ 1111894 h 1699310"/>
                  <a:gd name="connsiteX277" fmla="*/ 590684 w 1089205"/>
                  <a:gd name="connsiteY277" fmla="*/ 1111894 h 1699310"/>
                  <a:gd name="connsiteX278" fmla="*/ 590684 w 1089205"/>
                  <a:gd name="connsiteY278" fmla="*/ 1107698 h 1699310"/>
                  <a:gd name="connsiteX279" fmla="*/ 586495 w 1089205"/>
                  <a:gd name="connsiteY279" fmla="*/ 1103503 h 1699310"/>
                  <a:gd name="connsiteX280" fmla="*/ 582306 w 1089205"/>
                  <a:gd name="connsiteY280" fmla="*/ 1099307 h 1699310"/>
                  <a:gd name="connsiteX281" fmla="*/ 582306 w 1089205"/>
                  <a:gd name="connsiteY281" fmla="*/ 1095111 h 1699310"/>
                  <a:gd name="connsiteX282" fmla="*/ 578116 w 1089205"/>
                  <a:gd name="connsiteY282" fmla="*/ 1090915 h 1699310"/>
                  <a:gd name="connsiteX283" fmla="*/ 578116 w 1089205"/>
                  <a:gd name="connsiteY283" fmla="*/ 1082524 h 1699310"/>
                  <a:gd name="connsiteX284" fmla="*/ 582306 w 1089205"/>
                  <a:gd name="connsiteY284" fmla="*/ 1078328 h 1699310"/>
                  <a:gd name="connsiteX285" fmla="*/ 590684 w 1089205"/>
                  <a:gd name="connsiteY285" fmla="*/ 1074132 h 1699310"/>
                  <a:gd name="connsiteX286" fmla="*/ 599063 w 1089205"/>
                  <a:gd name="connsiteY286" fmla="*/ 1069936 h 1699310"/>
                  <a:gd name="connsiteX287" fmla="*/ 611630 w 1089205"/>
                  <a:gd name="connsiteY287" fmla="*/ 1061544 h 1699310"/>
                  <a:gd name="connsiteX288" fmla="*/ 620009 w 1089205"/>
                  <a:gd name="connsiteY288" fmla="*/ 1061544 h 1699310"/>
                  <a:gd name="connsiteX289" fmla="*/ 632577 w 1089205"/>
                  <a:gd name="connsiteY289" fmla="*/ 1053153 h 1699310"/>
                  <a:gd name="connsiteX290" fmla="*/ 649334 w 1089205"/>
                  <a:gd name="connsiteY290" fmla="*/ 1048957 h 1699310"/>
                  <a:gd name="connsiteX291" fmla="*/ 661901 w 1089205"/>
                  <a:gd name="connsiteY291" fmla="*/ 1044761 h 1699310"/>
                  <a:gd name="connsiteX292" fmla="*/ 678658 w 1089205"/>
                  <a:gd name="connsiteY292" fmla="*/ 872732 h 1699310"/>
                  <a:gd name="connsiteX293" fmla="*/ 653523 w 1089205"/>
                  <a:gd name="connsiteY293" fmla="*/ 864340 h 1699310"/>
                  <a:gd name="connsiteX294" fmla="*/ 649334 w 1089205"/>
                  <a:gd name="connsiteY294" fmla="*/ 864340 h 1699310"/>
                  <a:gd name="connsiteX295" fmla="*/ 645144 w 1089205"/>
                  <a:gd name="connsiteY295" fmla="*/ 855949 h 1699310"/>
                  <a:gd name="connsiteX296" fmla="*/ 640955 w 1089205"/>
                  <a:gd name="connsiteY296" fmla="*/ 851753 h 1699310"/>
                  <a:gd name="connsiteX297" fmla="*/ 640955 w 1089205"/>
                  <a:gd name="connsiteY297" fmla="*/ 843361 h 1699310"/>
                  <a:gd name="connsiteX298" fmla="*/ 640955 w 1089205"/>
                  <a:gd name="connsiteY298" fmla="*/ 839165 h 1699310"/>
                  <a:gd name="connsiteX299" fmla="*/ 640955 w 1089205"/>
                  <a:gd name="connsiteY299" fmla="*/ 830774 h 1699310"/>
                  <a:gd name="connsiteX300" fmla="*/ 640955 w 1089205"/>
                  <a:gd name="connsiteY300" fmla="*/ 822382 h 1699310"/>
                  <a:gd name="connsiteX301" fmla="*/ 649334 w 1089205"/>
                  <a:gd name="connsiteY301" fmla="*/ 818186 h 1699310"/>
                  <a:gd name="connsiteX302" fmla="*/ 653523 w 1089205"/>
                  <a:gd name="connsiteY302" fmla="*/ 813990 h 1699310"/>
                  <a:gd name="connsiteX303" fmla="*/ 657712 w 1089205"/>
                  <a:gd name="connsiteY303" fmla="*/ 813990 h 1699310"/>
                  <a:gd name="connsiteX304" fmla="*/ 661901 w 1089205"/>
                  <a:gd name="connsiteY304" fmla="*/ 809795 h 1699310"/>
                  <a:gd name="connsiteX305" fmla="*/ 666091 w 1089205"/>
                  <a:gd name="connsiteY305" fmla="*/ 805599 h 1699310"/>
                  <a:gd name="connsiteX306" fmla="*/ 674469 w 1089205"/>
                  <a:gd name="connsiteY306" fmla="*/ 801403 h 1699310"/>
                  <a:gd name="connsiteX307" fmla="*/ 674469 w 1089205"/>
                  <a:gd name="connsiteY307" fmla="*/ 793011 h 1699310"/>
                  <a:gd name="connsiteX308" fmla="*/ 674469 w 1089205"/>
                  <a:gd name="connsiteY308" fmla="*/ 780424 h 1699310"/>
                  <a:gd name="connsiteX309" fmla="*/ 674469 w 1089205"/>
                  <a:gd name="connsiteY309" fmla="*/ 772032 h 1699310"/>
                  <a:gd name="connsiteX310" fmla="*/ 678658 w 1089205"/>
                  <a:gd name="connsiteY310" fmla="*/ 759445 h 1699310"/>
                  <a:gd name="connsiteX311" fmla="*/ 674469 w 1089205"/>
                  <a:gd name="connsiteY311" fmla="*/ 751053 h 1699310"/>
                  <a:gd name="connsiteX312" fmla="*/ 674469 w 1089205"/>
                  <a:gd name="connsiteY312" fmla="*/ 738466 h 1699310"/>
                  <a:gd name="connsiteX313" fmla="*/ 674469 w 1089205"/>
                  <a:gd name="connsiteY313" fmla="*/ 725878 h 1699310"/>
                  <a:gd name="connsiteX314" fmla="*/ 674469 w 1089205"/>
                  <a:gd name="connsiteY314" fmla="*/ 713291 h 1699310"/>
                  <a:gd name="connsiteX315" fmla="*/ 670280 w 1089205"/>
                  <a:gd name="connsiteY315" fmla="*/ 713291 h 1699310"/>
                  <a:gd name="connsiteX316" fmla="*/ 666091 w 1089205"/>
                  <a:gd name="connsiteY316" fmla="*/ 713291 h 1699310"/>
                  <a:gd name="connsiteX317" fmla="*/ 661901 w 1089205"/>
                  <a:gd name="connsiteY317" fmla="*/ 713291 h 1699310"/>
                  <a:gd name="connsiteX318" fmla="*/ 657712 w 1089205"/>
                  <a:gd name="connsiteY318" fmla="*/ 713291 h 1699310"/>
                  <a:gd name="connsiteX319" fmla="*/ 653523 w 1089205"/>
                  <a:gd name="connsiteY319" fmla="*/ 717486 h 1699310"/>
                  <a:gd name="connsiteX320" fmla="*/ 649334 w 1089205"/>
                  <a:gd name="connsiteY320" fmla="*/ 717486 h 1699310"/>
                  <a:gd name="connsiteX321" fmla="*/ 645144 w 1089205"/>
                  <a:gd name="connsiteY321" fmla="*/ 717486 h 1699310"/>
                  <a:gd name="connsiteX322" fmla="*/ 603252 w 1089205"/>
                  <a:gd name="connsiteY322" fmla="*/ 751053 h 1699310"/>
                  <a:gd name="connsiteX323" fmla="*/ 573927 w 1089205"/>
                  <a:gd name="connsiteY323" fmla="*/ 780424 h 1699310"/>
                  <a:gd name="connsiteX324" fmla="*/ 548792 w 1089205"/>
                  <a:gd name="connsiteY324" fmla="*/ 818186 h 1699310"/>
                  <a:gd name="connsiteX325" fmla="*/ 523656 w 1089205"/>
                  <a:gd name="connsiteY325" fmla="*/ 855949 h 1699310"/>
                  <a:gd name="connsiteX326" fmla="*/ 498521 w 1089205"/>
                  <a:gd name="connsiteY326" fmla="*/ 897907 h 1699310"/>
                  <a:gd name="connsiteX327" fmla="*/ 477574 w 1089205"/>
                  <a:gd name="connsiteY327" fmla="*/ 935670 h 1699310"/>
                  <a:gd name="connsiteX328" fmla="*/ 444060 w 1089205"/>
                  <a:gd name="connsiteY328" fmla="*/ 969236 h 1699310"/>
                  <a:gd name="connsiteX329" fmla="*/ 414736 w 1089205"/>
                  <a:gd name="connsiteY329" fmla="*/ 998607 h 1699310"/>
                  <a:gd name="connsiteX330" fmla="*/ 406357 w 1089205"/>
                  <a:gd name="connsiteY330" fmla="*/ 1002803 h 1699310"/>
                  <a:gd name="connsiteX331" fmla="*/ 402168 w 1089205"/>
                  <a:gd name="connsiteY331" fmla="*/ 1002803 h 1699310"/>
                  <a:gd name="connsiteX332" fmla="*/ 393789 w 1089205"/>
                  <a:gd name="connsiteY332" fmla="*/ 1002803 h 1699310"/>
                  <a:gd name="connsiteX333" fmla="*/ 389600 w 1089205"/>
                  <a:gd name="connsiteY333" fmla="*/ 1002803 h 1699310"/>
                  <a:gd name="connsiteX334" fmla="*/ 377032 w 1089205"/>
                  <a:gd name="connsiteY334" fmla="*/ 1002803 h 1699310"/>
                  <a:gd name="connsiteX335" fmla="*/ 372843 w 1089205"/>
                  <a:gd name="connsiteY335" fmla="*/ 998607 h 1699310"/>
                  <a:gd name="connsiteX336" fmla="*/ 372843 w 1089205"/>
                  <a:gd name="connsiteY336" fmla="*/ 994411 h 1699310"/>
                  <a:gd name="connsiteX337" fmla="*/ 356086 w 1089205"/>
                  <a:gd name="connsiteY337" fmla="*/ 977628 h 1699310"/>
                  <a:gd name="connsiteX338" fmla="*/ 360275 w 1089205"/>
                  <a:gd name="connsiteY338" fmla="*/ 956649 h 1699310"/>
                  <a:gd name="connsiteX339" fmla="*/ 364465 w 1089205"/>
                  <a:gd name="connsiteY339" fmla="*/ 939865 h 1699310"/>
                  <a:gd name="connsiteX340" fmla="*/ 377032 w 1089205"/>
                  <a:gd name="connsiteY340" fmla="*/ 914690 h 1699310"/>
                  <a:gd name="connsiteX341" fmla="*/ 393789 w 1089205"/>
                  <a:gd name="connsiteY341" fmla="*/ 897907 h 1699310"/>
                  <a:gd name="connsiteX342" fmla="*/ 406357 w 1089205"/>
                  <a:gd name="connsiteY342" fmla="*/ 876928 h 1699310"/>
                  <a:gd name="connsiteX343" fmla="*/ 418925 w 1089205"/>
                  <a:gd name="connsiteY343" fmla="*/ 855949 h 1699310"/>
                  <a:gd name="connsiteX344" fmla="*/ 431493 w 1089205"/>
                  <a:gd name="connsiteY344" fmla="*/ 830774 h 1699310"/>
                  <a:gd name="connsiteX345" fmla="*/ 431493 w 1089205"/>
                  <a:gd name="connsiteY345" fmla="*/ 826578 h 1699310"/>
                  <a:gd name="connsiteX346" fmla="*/ 435682 w 1089205"/>
                  <a:gd name="connsiteY346" fmla="*/ 822382 h 1699310"/>
                  <a:gd name="connsiteX347" fmla="*/ 439871 w 1089205"/>
                  <a:gd name="connsiteY347" fmla="*/ 818186 h 1699310"/>
                  <a:gd name="connsiteX348" fmla="*/ 448250 w 1089205"/>
                  <a:gd name="connsiteY348" fmla="*/ 813990 h 1699310"/>
                  <a:gd name="connsiteX349" fmla="*/ 448250 w 1089205"/>
                  <a:gd name="connsiteY349" fmla="*/ 809795 h 1699310"/>
                  <a:gd name="connsiteX350" fmla="*/ 452439 w 1089205"/>
                  <a:gd name="connsiteY350" fmla="*/ 801403 h 1699310"/>
                  <a:gd name="connsiteX351" fmla="*/ 456628 w 1089205"/>
                  <a:gd name="connsiteY351" fmla="*/ 793011 h 1699310"/>
                  <a:gd name="connsiteX352" fmla="*/ 469196 w 1089205"/>
                  <a:gd name="connsiteY352" fmla="*/ 780424 h 1699310"/>
                  <a:gd name="connsiteX353" fmla="*/ 460817 w 1089205"/>
                  <a:gd name="connsiteY353" fmla="*/ 793011 h 1699310"/>
                  <a:gd name="connsiteX354" fmla="*/ 460817 w 1089205"/>
                  <a:gd name="connsiteY354" fmla="*/ 801403 h 1699310"/>
                  <a:gd name="connsiteX355" fmla="*/ 456628 w 1089205"/>
                  <a:gd name="connsiteY355" fmla="*/ 809795 h 1699310"/>
                  <a:gd name="connsiteX356" fmla="*/ 456628 w 1089205"/>
                  <a:gd name="connsiteY356" fmla="*/ 818186 h 1699310"/>
                  <a:gd name="connsiteX357" fmla="*/ 452439 w 1089205"/>
                  <a:gd name="connsiteY357" fmla="*/ 822382 h 1699310"/>
                  <a:gd name="connsiteX358" fmla="*/ 448250 w 1089205"/>
                  <a:gd name="connsiteY358" fmla="*/ 830774 h 1699310"/>
                  <a:gd name="connsiteX359" fmla="*/ 448250 w 1089205"/>
                  <a:gd name="connsiteY359" fmla="*/ 839165 h 1699310"/>
                  <a:gd name="connsiteX360" fmla="*/ 456628 w 1089205"/>
                  <a:gd name="connsiteY360" fmla="*/ 847557 h 1699310"/>
                  <a:gd name="connsiteX361" fmla="*/ 473385 w 1089205"/>
                  <a:gd name="connsiteY361" fmla="*/ 847557 h 1699310"/>
                  <a:gd name="connsiteX362" fmla="*/ 490142 w 1089205"/>
                  <a:gd name="connsiteY362" fmla="*/ 839165 h 1699310"/>
                  <a:gd name="connsiteX363" fmla="*/ 502710 w 1089205"/>
                  <a:gd name="connsiteY363" fmla="*/ 826578 h 1699310"/>
                  <a:gd name="connsiteX364" fmla="*/ 519467 w 1089205"/>
                  <a:gd name="connsiteY364" fmla="*/ 813990 h 1699310"/>
                  <a:gd name="connsiteX365" fmla="*/ 532035 w 1089205"/>
                  <a:gd name="connsiteY365" fmla="*/ 797207 h 1699310"/>
                  <a:gd name="connsiteX366" fmla="*/ 552981 w 1089205"/>
                  <a:gd name="connsiteY366" fmla="*/ 780424 h 1699310"/>
                  <a:gd name="connsiteX367" fmla="*/ 565549 w 1089205"/>
                  <a:gd name="connsiteY367" fmla="*/ 763640 h 1699310"/>
                  <a:gd name="connsiteX368" fmla="*/ 582306 w 1089205"/>
                  <a:gd name="connsiteY368" fmla="*/ 751053 h 1699310"/>
                  <a:gd name="connsiteX369" fmla="*/ 653523 w 1089205"/>
                  <a:gd name="connsiteY369" fmla="*/ 683920 h 1699310"/>
                  <a:gd name="connsiteX370" fmla="*/ 661901 w 1089205"/>
                  <a:gd name="connsiteY370" fmla="*/ 683920 h 1699310"/>
                  <a:gd name="connsiteX371" fmla="*/ 670280 w 1089205"/>
                  <a:gd name="connsiteY371" fmla="*/ 675528 h 1699310"/>
                  <a:gd name="connsiteX372" fmla="*/ 674469 w 1089205"/>
                  <a:gd name="connsiteY372" fmla="*/ 671332 h 1699310"/>
                  <a:gd name="connsiteX373" fmla="*/ 682848 w 1089205"/>
                  <a:gd name="connsiteY373" fmla="*/ 658745 h 1699310"/>
                  <a:gd name="connsiteX374" fmla="*/ 682848 w 1089205"/>
                  <a:gd name="connsiteY374" fmla="*/ 650353 h 1699310"/>
                  <a:gd name="connsiteX375" fmla="*/ 687037 w 1089205"/>
                  <a:gd name="connsiteY375" fmla="*/ 637766 h 1699310"/>
                  <a:gd name="connsiteX376" fmla="*/ 687037 w 1089205"/>
                  <a:gd name="connsiteY376" fmla="*/ 629374 h 1699310"/>
                  <a:gd name="connsiteX377" fmla="*/ 691226 w 1089205"/>
                  <a:gd name="connsiteY377" fmla="*/ 616786 h 1699310"/>
                  <a:gd name="connsiteX378" fmla="*/ 678658 w 1089205"/>
                  <a:gd name="connsiteY378" fmla="*/ 604199 h 1699310"/>
                  <a:gd name="connsiteX379" fmla="*/ 578116 w 1089205"/>
                  <a:gd name="connsiteY379" fmla="*/ 637766 h 1699310"/>
                  <a:gd name="connsiteX380" fmla="*/ 687037 w 1089205"/>
                  <a:gd name="connsiteY380" fmla="*/ 558045 h 1699310"/>
                  <a:gd name="connsiteX381" fmla="*/ 687037 w 1089205"/>
                  <a:gd name="connsiteY381" fmla="*/ 549653 h 1699310"/>
                  <a:gd name="connsiteX382" fmla="*/ 687037 w 1089205"/>
                  <a:gd name="connsiteY382" fmla="*/ 541262 h 1699310"/>
                  <a:gd name="connsiteX383" fmla="*/ 691226 w 1089205"/>
                  <a:gd name="connsiteY383" fmla="*/ 532870 h 1699310"/>
                  <a:gd name="connsiteX384" fmla="*/ 695416 w 1089205"/>
                  <a:gd name="connsiteY384" fmla="*/ 520282 h 1699310"/>
                  <a:gd name="connsiteX385" fmla="*/ 695416 w 1089205"/>
                  <a:gd name="connsiteY385" fmla="*/ 516087 h 1699310"/>
                  <a:gd name="connsiteX386" fmla="*/ 695416 w 1089205"/>
                  <a:gd name="connsiteY386" fmla="*/ 503499 h 1699310"/>
                  <a:gd name="connsiteX387" fmla="*/ 695416 w 1089205"/>
                  <a:gd name="connsiteY387" fmla="*/ 490912 h 1699310"/>
                  <a:gd name="connsiteX388" fmla="*/ 695416 w 1089205"/>
                  <a:gd name="connsiteY388" fmla="*/ 478324 h 1699310"/>
                  <a:gd name="connsiteX389" fmla="*/ 682848 w 1089205"/>
                  <a:gd name="connsiteY389" fmla="*/ 469932 h 1699310"/>
                  <a:gd name="connsiteX390" fmla="*/ 582306 w 1089205"/>
                  <a:gd name="connsiteY390" fmla="*/ 545457 h 1699310"/>
                  <a:gd name="connsiteX391" fmla="*/ 561359 w 1089205"/>
                  <a:gd name="connsiteY391" fmla="*/ 566437 h 1699310"/>
                  <a:gd name="connsiteX392" fmla="*/ 536224 w 1089205"/>
                  <a:gd name="connsiteY392" fmla="*/ 579024 h 1699310"/>
                  <a:gd name="connsiteX393" fmla="*/ 515278 w 1089205"/>
                  <a:gd name="connsiteY393" fmla="*/ 595807 h 1699310"/>
                  <a:gd name="connsiteX394" fmla="*/ 498521 w 1089205"/>
                  <a:gd name="connsiteY394" fmla="*/ 608395 h 1699310"/>
                  <a:gd name="connsiteX395" fmla="*/ 473385 w 1089205"/>
                  <a:gd name="connsiteY395" fmla="*/ 625178 h 1699310"/>
                  <a:gd name="connsiteX396" fmla="*/ 444060 w 1089205"/>
                  <a:gd name="connsiteY396" fmla="*/ 633570 h 1699310"/>
                  <a:gd name="connsiteX397" fmla="*/ 414736 w 1089205"/>
                  <a:gd name="connsiteY397" fmla="*/ 637766 h 1699310"/>
                  <a:gd name="connsiteX398" fmla="*/ 389600 w 1089205"/>
                  <a:gd name="connsiteY398" fmla="*/ 633570 h 1699310"/>
                  <a:gd name="connsiteX399" fmla="*/ 372843 w 1089205"/>
                  <a:gd name="connsiteY399" fmla="*/ 633570 h 1699310"/>
                  <a:gd name="connsiteX400" fmla="*/ 356086 w 1089205"/>
                  <a:gd name="connsiteY400" fmla="*/ 629374 h 1699310"/>
                  <a:gd name="connsiteX401" fmla="*/ 339329 w 1089205"/>
                  <a:gd name="connsiteY401" fmla="*/ 629374 h 1699310"/>
                  <a:gd name="connsiteX402" fmla="*/ 326761 w 1089205"/>
                  <a:gd name="connsiteY402" fmla="*/ 625178 h 1699310"/>
                  <a:gd name="connsiteX403" fmla="*/ 310004 w 1089205"/>
                  <a:gd name="connsiteY403" fmla="*/ 620982 h 1699310"/>
                  <a:gd name="connsiteX404" fmla="*/ 297437 w 1089205"/>
                  <a:gd name="connsiteY404" fmla="*/ 612591 h 1699310"/>
                  <a:gd name="connsiteX405" fmla="*/ 280679 w 1089205"/>
                  <a:gd name="connsiteY405" fmla="*/ 604199 h 1699310"/>
                  <a:gd name="connsiteX406" fmla="*/ 276490 w 1089205"/>
                  <a:gd name="connsiteY406" fmla="*/ 587416 h 1699310"/>
                  <a:gd name="connsiteX407" fmla="*/ 423114 w 1089205"/>
                  <a:gd name="connsiteY407" fmla="*/ 532870 h 1699310"/>
                  <a:gd name="connsiteX408" fmla="*/ 687037 w 1089205"/>
                  <a:gd name="connsiteY408" fmla="*/ 423778 h 1699310"/>
                  <a:gd name="connsiteX409" fmla="*/ 691226 w 1089205"/>
                  <a:gd name="connsiteY409" fmla="*/ 377624 h 1699310"/>
                  <a:gd name="connsiteX410" fmla="*/ 699605 w 1089205"/>
                  <a:gd name="connsiteY410" fmla="*/ 323079 h 1699310"/>
                  <a:gd name="connsiteX411" fmla="*/ 699605 w 1089205"/>
                  <a:gd name="connsiteY411" fmla="*/ 268533 h 1699310"/>
                  <a:gd name="connsiteX412" fmla="*/ 699605 w 1089205"/>
                  <a:gd name="connsiteY412" fmla="*/ 213987 h 1699310"/>
                  <a:gd name="connsiteX413" fmla="*/ 691226 w 1089205"/>
                  <a:gd name="connsiteY413" fmla="*/ 163637 h 1699310"/>
                  <a:gd name="connsiteX414" fmla="*/ 687037 w 1089205"/>
                  <a:gd name="connsiteY414" fmla="*/ 109092 h 1699310"/>
                  <a:gd name="connsiteX415" fmla="*/ 678658 w 1089205"/>
                  <a:gd name="connsiteY415" fmla="*/ 58742 h 1699310"/>
                  <a:gd name="connsiteX416" fmla="*/ 674469 w 1089205"/>
                  <a:gd name="connsiteY416" fmla="*/ 0 h 169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089205" h="1699310">
                    <a:moveTo>
                      <a:pt x="347708" y="1418190"/>
                    </a:moveTo>
                    <a:cubicBezTo>
                      <a:pt x="360275" y="1426581"/>
                      <a:pt x="360275" y="1426581"/>
                      <a:pt x="360275" y="1426581"/>
                    </a:cubicBezTo>
                    <a:cubicBezTo>
                      <a:pt x="339329" y="1460148"/>
                      <a:pt x="339329" y="1460148"/>
                      <a:pt x="339329" y="1460148"/>
                    </a:cubicBezTo>
                    <a:cubicBezTo>
                      <a:pt x="318383" y="1489519"/>
                      <a:pt x="318383" y="1489519"/>
                      <a:pt x="318383" y="1489519"/>
                    </a:cubicBezTo>
                    <a:cubicBezTo>
                      <a:pt x="293247" y="1518890"/>
                      <a:pt x="293247" y="1518890"/>
                      <a:pt x="293247" y="1518890"/>
                    </a:cubicBezTo>
                    <a:cubicBezTo>
                      <a:pt x="263922" y="1548260"/>
                      <a:pt x="263922" y="1548260"/>
                      <a:pt x="263922" y="1548260"/>
                    </a:cubicBezTo>
                    <a:cubicBezTo>
                      <a:pt x="238787" y="1581827"/>
                      <a:pt x="238787" y="1581827"/>
                      <a:pt x="238787" y="1581827"/>
                    </a:cubicBezTo>
                    <a:cubicBezTo>
                      <a:pt x="213651" y="1611198"/>
                      <a:pt x="213651" y="1611198"/>
                      <a:pt x="213651" y="1611198"/>
                    </a:cubicBezTo>
                    <a:cubicBezTo>
                      <a:pt x="184327" y="1644764"/>
                      <a:pt x="184327" y="1644764"/>
                      <a:pt x="184327" y="1644764"/>
                    </a:cubicBezTo>
                    <a:cubicBezTo>
                      <a:pt x="171759" y="1678331"/>
                      <a:pt x="171759" y="1678331"/>
                      <a:pt x="171759" y="1678331"/>
                    </a:cubicBezTo>
                    <a:cubicBezTo>
                      <a:pt x="159191" y="1682527"/>
                      <a:pt x="159191" y="1682527"/>
                      <a:pt x="159191" y="1682527"/>
                    </a:cubicBezTo>
                    <a:cubicBezTo>
                      <a:pt x="150813" y="1686723"/>
                      <a:pt x="150813" y="1686723"/>
                      <a:pt x="150813" y="1686723"/>
                    </a:cubicBezTo>
                    <a:cubicBezTo>
                      <a:pt x="142434" y="1690919"/>
                      <a:pt x="142434" y="1690919"/>
                      <a:pt x="142434" y="1690919"/>
                    </a:cubicBezTo>
                    <a:cubicBezTo>
                      <a:pt x="138245" y="1690919"/>
                      <a:pt x="138245" y="1690919"/>
                      <a:pt x="138245" y="1690919"/>
                    </a:cubicBezTo>
                    <a:cubicBezTo>
                      <a:pt x="129866" y="1695114"/>
                      <a:pt x="129866" y="1695114"/>
                      <a:pt x="129866" y="1695114"/>
                    </a:cubicBezTo>
                    <a:cubicBezTo>
                      <a:pt x="121488" y="1699310"/>
                      <a:pt x="121488" y="1699310"/>
                      <a:pt x="121488" y="1699310"/>
                    </a:cubicBezTo>
                    <a:cubicBezTo>
                      <a:pt x="108920" y="1699310"/>
                      <a:pt x="108920" y="1699310"/>
                      <a:pt x="108920" y="1699310"/>
                    </a:cubicBezTo>
                    <a:cubicBezTo>
                      <a:pt x="104731" y="1699310"/>
                      <a:pt x="104731" y="1699310"/>
                      <a:pt x="104731" y="1699310"/>
                    </a:cubicBezTo>
                    <a:cubicBezTo>
                      <a:pt x="92163" y="1699310"/>
                      <a:pt x="92163" y="1699310"/>
                      <a:pt x="92163" y="1699310"/>
                    </a:cubicBezTo>
                    <a:cubicBezTo>
                      <a:pt x="87974" y="1699310"/>
                      <a:pt x="87974" y="1699310"/>
                      <a:pt x="87974" y="1699310"/>
                    </a:cubicBezTo>
                    <a:cubicBezTo>
                      <a:pt x="79595" y="1699310"/>
                      <a:pt x="79595" y="1699310"/>
                      <a:pt x="79595" y="1699310"/>
                    </a:cubicBezTo>
                    <a:cubicBezTo>
                      <a:pt x="75406" y="1695114"/>
                      <a:pt x="75406" y="1695114"/>
                      <a:pt x="75406" y="1695114"/>
                    </a:cubicBezTo>
                    <a:cubicBezTo>
                      <a:pt x="67028" y="1695114"/>
                      <a:pt x="67028" y="1695114"/>
                      <a:pt x="67028" y="1695114"/>
                    </a:cubicBezTo>
                    <a:cubicBezTo>
                      <a:pt x="62838" y="1686723"/>
                      <a:pt x="62838" y="1686723"/>
                      <a:pt x="62838" y="1686723"/>
                    </a:cubicBezTo>
                    <a:cubicBezTo>
                      <a:pt x="54460" y="1682527"/>
                      <a:pt x="54460" y="1682527"/>
                      <a:pt x="54460" y="1682527"/>
                    </a:cubicBezTo>
                    <a:cubicBezTo>
                      <a:pt x="50271" y="1674135"/>
                      <a:pt x="50271" y="1674135"/>
                      <a:pt x="50271" y="1674135"/>
                    </a:cubicBezTo>
                    <a:cubicBezTo>
                      <a:pt x="46081" y="1669940"/>
                      <a:pt x="46081" y="1669940"/>
                      <a:pt x="46081" y="1669940"/>
                    </a:cubicBezTo>
                    <a:cubicBezTo>
                      <a:pt x="41892" y="1665744"/>
                      <a:pt x="41892" y="1665744"/>
                      <a:pt x="41892" y="1665744"/>
                    </a:cubicBezTo>
                    <a:cubicBezTo>
                      <a:pt x="37703" y="1661548"/>
                      <a:pt x="37703" y="1661548"/>
                      <a:pt x="37703" y="1661548"/>
                    </a:cubicBezTo>
                    <a:cubicBezTo>
                      <a:pt x="37703" y="1657352"/>
                      <a:pt x="37703" y="1657352"/>
                      <a:pt x="37703" y="1657352"/>
                    </a:cubicBezTo>
                    <a:cubicBezTo>
                      <a:pt x="25135" y="1653156"/>
                      <a:pt x="25135" y="1653156"/>
                      <a:pt x="25135" y="1653156"/>
                    </a:cubicBezTo>
                    <a:cubicBezTo>
                      <a:pt x="20946" y="1648960"/>
                      <a:pt x="20946" y="1648960"/>
                      <a:pt x="20946" y="1648960"/>
                    </a:cubicBezTo>
                    <a:cubicBezTo>
                      <a:pt x="16757" y="1644764"/>
                      <a:pt x="16757" y="1644764"/>
                      <a:pt x="16757" y="1644764"/>
                    </a:cubicBezTo>
                    <a:cubicBezTo>
                      <a:pt x="12567" y="1640569"/>
                      <a:pt x="12567" y="1640569"/>
                      <a:pt x="12567" y="1640569"/>
                    </a:cubicBezTo>
                    <a:cubicBezTo>
                      <a:pt x="8378" y="1640569"/>
                      <a:pt x="8378" y="1640569"/>
                      <a:pt x="8378" y="1640569"/>
                    </a:cubicBezTo>
                    <a:cubicBezTo>
                      <a:pt x="4189" y="1636373"/>
                      <a:pt x="4189" y="1636373"/>
                      <a:pt x="4189" y="1636373"/>
                    </a:cubicBezTo>
                    <a:cubicBezTo>
                      <a:pt x="4189" y="1632177"/>
                      <a:pt x="4189" y="1632177"/>
                      <a:pt x="4189" y="1632177"/>
                    </a:cubicBezTo>
                    <a:cubicBezTo>
                      <a:pt x="0" y="1632177"/>
                      <a:pt x="0" y="1632177"/>
                      <a:pt x="0" y="1632177"/>
                    </a:cubicBezTo>
                    <a:cubicBezTo>
                      <a:pt x="0" y="1627981"/>
                      <a:pt x="0" y="1627981"/>
                      <a:pt x="0" y="1627981"/>
                    </a:cubicBezTo>
                    <a:cubicBezTo>
                      <a:pt x="0" y="1623785"/>
                      <a:pt x="0" y="1623785"/>
                      <a:pt x="0" y="1623785"/>
                    </a:cubicBezTo>
                    <a:cubicBezTo>
                      <a:pt x="0" y="1615394"/>
                      <a:pt x="0" y="1615394"/>
                      <a:pt x="0" y="1615394"/>
                    </a:cubicBezTo>
                    <a:cubicBezTo>
                      <a:pt x="8378" y="1586023"/>
                      <a:pt x="8378" y="1586023"/>
                      <a:pt x="8378" y="1586023"/>
                    </a:cubicBezTo>
                    <a:cubicBezTo>
                      <a:pt x="25135" y="1598610"/>
                      <a:pt x="25135" y="1598610"/>
                      <a:pt x="25135" y="1598610"/>
                    </a:cubicBezTo>
                    <a:cubicBezTo>
                      <a:pt x="50271" y="1602806"/>
                      <a:pt x="50271" y="1602806"/>
                      <a:pt x="50271" y="1602806"/>
                    </a:cubicBezTo>
                    <a:cubicBezTo>
                      <a:pt x="71217" y="1602806"/>
                      <a:pt x="71217" y="1602806"/>
                      <a:pt x="71217" y="1602806"/>
                    </a:cubicBezTo>
                    <a:cubicBezTo>
                      <a:pt x="92163" y="1594414"/>
                      <a:pt x="92163" y="1594414"/>
                      <a:pt x="92163" y="1594414"/>
                    </a:cubicBezTo>
                    <a:cubicBezTo>
                      <a:pt x="117299" y="1590219"/>
                      <a:pt x="117299" y="1590219"/>
                      <a:pt x="117299" y="1590219"/>
                    </a:cubicBezTo>
                    <a:cubicBezTo>
                      <a:pt x="138245" y="1581827"/>
                      <a:pt x="138245" y="1581827"/>
                      <a:pt x="138245" y="1581827"/>
                    </a:cubicBezTo>
                    <a:cubicBezTo>
                      <a:pt x="159191" y="1577631"/>
                      <a:pt x="159191" y="1577631"/>
                      <a:pt x="159191" y="1577631"/>
                    </a:cubicBezTo>
                    <a:cubicBezTo>
                      <a:pt x="180137" y="1565044"/>
                      <a:pt x="180137" y="1565044"/>
                      <a:pt x="180137" y="1565044"/>
                    </a:cubicBezTo>
                    <a:cubicBezTo>
                      <a:pt x="201084" y="1552456"/>
                      <a:pt x="201084" y="1552456"/>
                      <a:pt x="201084" y="1552456"/>
                    </a:cubicBezTo>
                    <a:cubicBezTo>
                      <a:pt x="226219" y="1535673"/>
                      <a:pt x="226219" y="1535673"/>
                      <a:pt x="226219" y="1535673"/>
                    </a:cubicBezTo>
                    <a:cubicBezTo>
                      <a:pt x="247165" y="1518890"/>
                      <a:pt x="247165" y="1518890"/>
                      <a:pt x="247165" y="1518890"/>
                    </a:cubicBezTo>
                    <a:cubicBezTo>
                      <a:pt x="268112" y="1502106"/>
                      <a:pt x="268112" y="1502106"/>
                      <a:pt x="268112" y="1502106"/>
                    </a:cubicBezTo>
                    <a:cubicBezTo>
                      <a:pt x="284869" y="1481127"/>
                      <a:pt x="284869" y="1481127"/>
                      <a:pt x="284869" y="1481127"/>
                    </a:cubicBezTo>
                    <a:cubicBezTo>
                      <a:pt x="310004" y="1460148"/>
                      <a:pt x="310004" y="1460148"/>
                      <a:pt x="310004" y="1460148"/>
                    </a:cubicBezTo>
                    <a:cubicBezTo>
                      <a:pt x="326761" y="1443365"/>
                      <a:pt x="326761" y="1443365"/>
                      <a:pt x="326761" y="1443365"/>
                    </a:cubicBezTo>
                    <a:cubicBezTo>
                      <a:pt x="347708" y="1418190"/>
                      <a:pt x="347708" y="1418190"/>
                      <a:pt x="347708" y="1418190"/>
                    </a:cubicBezTo>
                    <a:close/>
                    <a:moveTo>
                      <a:pt x="867175" y="1195811"/>
                    </a:moveTo>
                    <a:cubicBezTo>
                      <a:pt x="896500" y="1200007"/>
                      <a:pt x="896500" y="1200007"/>
                      <a:pt x="896500" y="1200007"/>
                    </a:cubicBezTo>
                    <a:cubicBezTo>
                      <a:pt x="921635" y="1208398"/>
                      <a:pt x="921635" y="1208398"/>
                      <a:pt x="921635" y="1208398"/>
                    </a:cubicBezTo>
                    <a:cubicBezTo>
                      <a:pt x="950960" y="1220986"/>
                      <a:pt x="950960" y="1220986"/>
                      <a:pt x="950960" y="1220986"/>
                    </a:cubicBezTo>
                    <a:cubicBezTo>
                      <a:pt x="984474" y="1225182"/>
                      <a:pt x="984474" y="1225182"/>
                      <a:pt x="984474" y="1225182"/>
                    </a:cubicBezTo>
                    <a:cubicBezTo>
                      <a:pt x="1009610" y="1246161"/>
                      <a:pt x="1009610" y="1246161"/>
                      <a:pt x="1009610" y="1246161"/>
                    </a:cubicBezTo>
                    <a:cubicBezTo>
                      <a:pt x="1034745" y="1262944"/>
                      <a:pt x="1034745" y="1262944"/>
                      <a:pt x="1034745" y="1262944"/>
                    </a:cubicBezTo>
                    <a:cubicBezTo>
                      <a:pt x="1059881" y="1279727"/>
                      <a:pt x="1059881" y="1279727"/>
                      <a:pt x="1059881" y="1279727"/>
                    </a:cubicBezTo>
                    <a:cubicBezTo>
                      <a:pt x="1089205" y="1292315"/>
                      <a:pt x="1089205" y="1292315"/>
                      <a:pt x="1089205" y="1292315"/>
                    </a:cubicBezTo>
                    <a:cubicBezTo>
                      <a:pt x="1089205" y="1321686"/>
                      <a:pt x="1089205" y="1321686"/>
                      <a:pt x="1089205" y="1321686"/>
                    </a:cubicBezTo>
                    <a:cubicBezTo>
                      <a:pt x="1076638" y="1334273"/>
                      <a:pt x="1076638" y="1334273"/>
                      <a:pt x="1076638" y="1334273"/>
                    </a:cubicBezTo>
                    <a:cubicBezTo>
                      <a:pt x="1064070" y="1338469"/>
                      <a:pt x="1064070" y="1338469"/>
                      <a:pt x="1064070" y="1338469"/>
                    </a:cubicBezTo>
                    <a:cubicBezTo>
                      <a:pt x="1051502" y="1342665"/>
                      <a:pt x="1051502" y="1342665"/>
                      <a:pt x="1051502" y="1342665"/>
                    </a:cubicBezTo>
                    <a:cubicBezTo>
                      <a:pt x="1043124" y="1342665"/>
                      <a:pt x="1043124" y="1342665"/>
                      <a:pt x="1043124" y="1342665"/>
                    </a:cubicBezTo>
                    <a:cubicBezTo>
                      <a:pt x="1030556" y="1351056"/>
                      <a:pt x="1030556" y="1351056"/>
                      <a:pt x="1030556" y="1351056"/>
                    </a:cubicBezTo>
                    <a:cubicBezTo>
                      <a:pt x="1017988" y="1351056"/>
                      <a:pt x="1017988" y="1351056"/>
                      <a:pt x="1017988" y="1351056"/>
                    </a:cubicBezTo>
                    <a:cubicBezTo>
                      <a:pt x="1005420" y="1355252"/>
                      <a:pt x="1005420" y="1355252"/>
                      <a:pt x="1005420" y="1355252"/>
                    </a:cubicBezTo>
                    <a:cubicBezTo>
                      <a:pt x="997042" y="1355252"/>
                      <a:pt x="997042" y="1355252"/>
                      <a:pt x="997042" y="1355252"/>
                    </a:cubicBezTo>
                    <a:cubicBezTo>
                      <a:pt x="984474" y="1376232"/>
                      <a:pt x="984474" y="1376232"/>
                      <a:pt x="984474" y="1376232"/>
                    </a:cubicBezTo>
                    <a:lnTo>
                      <a:pt x="980285" y="1376232"/>
                    </a:lnTo>
                    <a:cubicBezTo>
                      <a:pt x="976095" y="1376232"/>
                      <a:pt x="976095" y="1376232"/>
                      <a:pt x="976095" y="1376232"/>
                    </a:cubicBezTo>
                    <a:cubicBezTo>
                      <a:pt x="976095" y="1372036"/>
                      <a:pt x="976095" y="1372036"/>
                      <a:pt x="976095" y="1372036"/>
                    </a:cubicBezTo>
                    <a:cubicBezTo>
                      <a:pt x="967717" y="1367840"/>
                      <a:pt x="967717" y="1367840"/>
                      <a:pt x="967717" y="1367840"/>
                    </a:cubicBezTo>
                    <a:cubicBezTo>
                      <a:pt x="967717" y="1363644"/>
                      <a:pt x="967717" y="1363644"/>
                      <a:pt x="967717" y="1363644"/>
                    </a:cubicBezTo>
                    <a:cubicBezTo>
                      <a:pt x="963528" y="1363644"/>
                      <a:pt x="963528" y="1363644"/>
                      <a:pt x="963528" y="1363644"/>
                    </a:cubicBezTo>
                    <a:cubicBezTo>
                      <a:pt x="963528" y="1359448"/>
                      <a:pt x="963528" y="1359448"/>
                      <a:pt x="963528" y="1359448"/>
                    </a:cubicBezTo>
                    <a:cubicBezTo>
                      <a:pt x="959338" y="1355252"/>
                      <a:pt x="959338" y="1355252"/>
                      <a:pt x="959338" y="1355252"/>
                    </a:cubicBezTo>
                    <a:cubicBezTo>
                      <a:pt x="959338" y="1346861"/>
                      <a:pt x="959338" y="1346861"/>
                      <a:pt x="959338" y="1346861"/>
                    </a:cubicBezTo>
                    <a:cubicBezTo>
                      <a:pt x="959338" y="1338469"/>
                      <a:pt x="959338" y="1338469"/>
                      <a:pt x="959338" y="1338469"/>
                    </a:cubicBezTo>
                    <a:cubicBezTo>
                      <a:pt x="963528" y="1317490"/>
                      <a:pt x="963528" y="1317490"/>
                      <a:pt x="963528" y="1317490"/>
                    </a:cubicBezTo>
                    <a:cubicBezTo>
                      <a:pt x="959338" y="1304902"/>
                      <a:pt x="959338" y="1304902"/>
                      <a:pt x="959338" y="1304902"/>
                    </a:cubicBezTo>
                    <a:cubicBezTo>
                      <a:pt x="955149" y="1283923"/>
                      <a:pt x="955149" y="1283923"/>
                      <a:pt x="955149" y="1283923"/>
                    </a:cubicBezTo>
                    <a:cubicBezTo>
                      <a:pt x="942581" y="1275532"/>
                      <a:pt x="942581" y="1275532"/>
                      <a:pt x="942581" y="1275532"/>
                    </a:cubicBezTo>
                    <a:cubicBezTo>
                      <a:pt x="934203" y="1254552"/>
                      <a:pt x="934203" y="1254552"/>
                      <a:pt x="934203" y="1254552"/>
                    </a:cubicBezTo>
                    <a:cubicBezTo>
                      <a:pt x="921635" y="1241965"/>
                      <a:pt x="921635" y="1241965"/>
                      <a:pt x="921635" y="1241965"/>
                    </a:cubicBezTo>
                    <a:cubicBezTo>
                      <a:pt x="913257" y="1220986"/>
                      <a:pt x="913257" y="1220986"/>
                      <a:pt x="913257" y="1220986"/>
                    </a:cubicBezTo>
                    <a:cubicBezTo>
                      <a:pt x="904878" y="1220986"/>
                      <a:pt x="904878" y="1220986"/>
                      <a:pt x="904878" y="1220986"/>
                    </a:cubicBezTo>
                    <a:cubicBezTo>
                      <a:pt x="900689" y="1220986"/>
                      <a:pt x="900689" y="1220986"/>
                      <a:pt x="900689" y="1220986"/>
                    </a:cubicBezTo>
                    <a:cubicBezTo>
                      <a:pt x="888121" y="1220986"/>
                      <a:pt x="888121" y="1220986"/>
                      <a:pt x="888121" y="1220986"/>
                    </a:cubicBezTo>
                    <a:cubicBezTo>
                      <a:pt x="883932" y="1216790"/>
                      <a:pt x="883932" y="1216790"/>
                      <a:pt x="883932" y="1216790"/>
                    </a:cubicBezTo>
                    <a:cubicBezTo>
                      <a:pt x="875553" y="1216790"/>
                      <a:pt x="875553" y="1216790"/>
                      <a:pt x="875553" y="1216790"/>
                    </a:cubicBezTo>
                    <a:cubicBezTo>
                      <a:pt x="871364" y="1208398"/>
                      <a:pt x="871364" y="1208398"/>
                      <a:pt x="871364" y="1208398"/>
                    </a:cubicBezTo>
                    <a:cubicBezTo>
                      <a:pt x="867175" y="1204202"/>
                      <a:pt x="867175" y="1204202"/>
                      <a:pt x="867175" y="1204202"/>
                    </a:cubicBezTo>
                    <a:cubicBezTo>
                      <a:pt x="867175" y="1195811"/>
                      <a:pt x="867175" y="1195811"/>
                      <a:pt x="867175" y="1195811"/>
                    </a:cubicBezTo>
                    <a:close/>
                    <a:moveTo>
                      <a:pt x="950960" y="499303"/>
                    </a:moveTo>
                    <a:cubicBezTo>
                      <a:pt x="950960" y="499303"/>
                      <a:pt x="950960" y="499303"/>
                      <a:pt x="758254" y="620982"/>
                    </a:cubicBezTo>
                    <a:cubicBezTo>
                      <a:pt x="758254" y="620982"/>
                      <a:pt x="758254" y="620982"/>
                      <a:pt x="737308" y="788816"/>
                    </a:cubicBezTo>
                    <a:cubicBezTo>
                      <a:pt x="737308" y="788816"/>
                      <a:pt x="737308" y="788816"/>
                      <a:pt x="749876" y="788816"/>
                    </a:cubicBezTo>
                    <a:cubicBezTo>
                      <a:pt x="749876" y="788816"/>
                      <a:pt x="749876" y="788816"/>
                      <a:pt x="762444" y="784620"/>
                    </a:cubicBezTo>
                    <a:cubicBezTo>
                      <a:pt x="762444" y="784620"/>
                      <a:pt x="762444" y="784620"/>
                      <a:pt x="770822" y="776228"/>
                    </a:cubicBezTo>
                    <a:cubicBezTo>
                      <a:pt x="770822" y="776228"/>
                      <a:pt x="770822" y="776228"/>
                      <a:pt x="783390" y="763640"/>
                    </a:cubicBezTo>
                    <a:cubicBezTo>
                      <a:pt x="783390" y="763640"/>
                      <a:pt x="783390" y="763640"/>
                      <a:pt x="791768" y="759445"/>
                    </a:cubicBezTo>
                    <a:cubicBezTo>
                      <a:pt x="791768" y="759445"/>
                      <a:pt x="791768" y="759445"/>
                      <a:pt x="804336" y="751053"/>
                    </a:cubicBezTo>
                    <a:cubicBezTo>
                      <a:pt x="804336" y="751053"/>
                      <a:pt x="804336" y="751053"/>
                      <a:pt x="808525" y="742661"/>
                    </a:cubicBezTo>
                    <a:cubicBezTo>
                      <a:pt x="808525" y="742661"/>
                      <a:pt x="808525" y="742661"/>
                      <a:pt x="825282" y="730074"/>
                    </a:cubicBezTo>
                    <a:cubicBezTo>
                      <a:pt x="825282" y="730074"/>
                      <a:pt x="825282" y="730074"/>
                      <a:pt x="842039" y="704899"/>
                    </a:cubicBezTo>
                    <a:cubicBezTo>
                      <a:pt x="842039" y="704899"/>
                      <a:pt x="842039" y="704899"/>
                      <a:pt x="867175" y="679724"/>
                    </a:cubicBezTo>
                    <a:cubicBezTo>
                      <a:pt x="867175" y="679724"/>
                      <a:pt x="867175" y="679724"/>
                      <a:pt x="888121" y="654549"/>
                    </a:cubicBezTo>
                    <a:cubicBezTo>
                      <a:pt x="888121" y="654549"/>
                      <a:pt x="888121" y="654549"/>
                      <a:pt x="917446" y="629374"/>
                    </a:cubicBezTo>
                    <a:cubicBezTo>
                      <a:pt x="917446" y="629374"/>
                      <a:pt x="917446" y="629374"/>
                      <a:pt x="934203" y="604199"/>
                    </a:cubicBezTo>
                    <a:cubicBezTo>
                      <a:pt x="934203" y="604199"/>
                      <a:pt x="934203" y="604199"/>
                      <a:pt x="955149" y="579024"/>
                    </a:cubicBezTo>
                    <a:cubicBezTo>
                      <a:pt x="955149" y="579024"/>
                      <a:pt x="955149" y="579024"/>
                      <a:pt x="963528" y="545457"/>
                    </a:cubicBezTo>
                    <a:cubicBezTo>
                      <a:pt x="963528" y="545457"/>
                      <a:pt x="963528" y="545457"/>
                      <a:pt x="976095" y="511891"/>
                    </a:cubicBezTo>
                    <a:cubicBezTo>
                      <a:pt x="976095" y="511891"/>
                      <a:pt x="976095" y="511891"/>
                      <a:pt x="950960" y="499303"/>
                    </a:cubicBezTo>
                    <a:close/>
                    <a:moveTo>
                      <a:pt x="867175" y="386016"/>
                    </a:moveTo>
                    <a:cubicBezTo>
                      <a:pt x="867175" y="386016"/>
                      <a:pt x="867175" y="386016"/>
                      <a:pt x="766633" y="419583"/>
                    </a:cubicBezTo>
                    <a:cubicBezTo>
                      <a:pt x="766633" y="419583"/>
                      <a:pt x="766633" y="419583"/>
                      <a:pt x="766633" y="432170"/>
                    </a:cubicBezTo>
                    <a:cubicBezTo>
                      <a:pt x="766633" y="432170"/>
                      <a:pt x="766633" y="432170"/>
                      <a:pt x="766633" y="436366"/>
                    </a:cubicBezTo>
                    <a:cubicBezTo>
                      <a:pt x="766633" y="436366"/>
                      <a:pt x="766633" y="436366"/>
                      <a:pt x="766633" y="444758"/>
                    </a:cubicBezTo>
                    <a:cubicBezTo>
                      <a:pt x="766633" y="444758"/>
                      <a:pt x="766633" y="444758"/>
                      <a:pt x="766633" y="448953"/>
                    </a:cubicBezTo>
                    <a:cubicBezTo>
                      <a:pt x="766633" y="448953"/>
                      <a:pt x="766633" y="448953"/>
                      <a:pt x="766633" y="457345"/>
                    </a:cubicBezTo>
                    <a:cubicBezTo>
                      <a:pt x="766633" y="457345"/>
                      <a:pt x="766633" y="457345"/>
                      <a:pt x="766633" y="465737"/>
                    </a:cubicBezTo>
                    <a:cubicBezTo>
                      <a:pt x="766633" y="465737"/>
                      <a:pt x="766633" y="465737"/>
                      <a:pt x="766633" y="469932"/>
                    </a:cubicBezTo>
                    <a:lnTo>
                      <a:pt x="770822" y="469932"/>
                    </a:lnTo>
                    <a:cubicBezTo>
                      <a:pt x="770822" y="469932"/>
                      <a:pt x="770822" y="469932"/>
                      <a:pt x="783390" y="465737"/>
                    </a:cubicBezTo>
                    <a:cubicBezTo>
                      <a:pt x="783390" y="465737"/>
                      <a:pt x="783390" y="465737"/>
                      <a:pt x="800147" y="457345"/>
                    </a:cubicBezTo>
                    <a:cubicBezTo>
                      <a:pt x="800147" y="457345"/>
                      <a:pt x="800147" y="457345"/>
                      <a:pt x="808525" y="448953"/>
                    </a:cubicBezTo>
                    <a:cubicBezTo>
                      <a:pt x="808525" y="448953"/>
                      <a:pt x="808525" y="448953"/>
                      <a:pt x="825282" y="436366"/>
                    </a:cubicBezTo>
                    <a:cubicBezTo>
                      <a:pt x="825282" y="436366"/>
                      <a:pt x="825282" y="436366"/>
                      <a:pt x="833661" y="423778"/>
                    </a:cubicBezTo>
                    <a:cubicBezTo>
                      <a:pt x="833661" y="423778"/>
                      <a:pt x="833661" y="423778"/>
                      <a:pt x="846229" y="411191"/>
                    </a:cubicBezTo>
                    <a:cubicBezTo>
                      <a:pt x="846229" y="411191"/>
                      <a:pt x="846229" y="411191"/>
                      <a:pt x="854607" y="398603"/>
                    </a:cubicBezTo>
                    <a:cubicBezTo>
                      <a:pt x="854607" y="398603"/>
                      <a:pt x="854607" y="398603"/>
                      <a:pt x="867175" y="386016"/>
                    </a:cubicBezTo>
                    <a:close/>
                    <a:moveTo>
                      <a:pt x="674469" y="0"/>
                    </a:moveTo>
                    <a:cubicBezTo>
                      <a:pt x="674469" y="0"/>
                      <a:pt x="674469" y="0"/>
                      <a:pt x="695416" y="4196"/>
                    </a:cubicBezTo>
                    <a:cubicBezTo>
                      <a:pt x="695416" y="4196"/>
                      <a:pt x="695416" y="4196"/>
                      <a:pt x="808525" y="88112"/>
                    </a:cubicBezTo>
                    <a:cubicBezTo>
                      <a:pt x="808525" y="88112"/>
                      <a:pt x="808525" y="88112"/>
                      <a:pt x="816904" y="117483"/>
                    </a:cubicBezTo>
                    <a:cubicBezTo>
                      <a:pt x="816904" y="117483"/>
                      <a:pt x="816904" y="117483"/>
                      <a:pt x="816904" y="138462"/>
                    </a:cubicBezTo>
                    <a:cubicBezTo>
                      <a:pt x="816904" y="138462"/>
                      <a:pt x="816904" y="138462"/>
                      <a:pt x="808525" y="167833"/>
                    </a:cubicBezTo>
                    <a:cubicBezTo>
                      <a:pt x="808525" y="167833"/>
                      <a:pt x="808525" y="167833"/>
                      <a:pt x="808525" y="188812"/>
                    </a:cubicBezTo>
                    <a:cubicBezTo>
                      <a:pt x="808525" y="188812"/>
                      <a:pt x="808525" y="188812"/>
                      <a:pt x="804336" y="218183"/>
                    </a:cubicBezTo>
                    <a:cubicBezTo>
                      <a:pt x="804336" y="218183"/>
                      <a:pt x="804336" y="218183"/>
                      <a:pt x="791768" y="239162"/>
                    </a:cubicBezTo>
                    <a:cubicBezTo>
                      <a:pt x="791768" y="239162"/>
                      <a:pt x="791768" y="239162"/>
                      <a:pt x="783390" y="264337"/>
                    </a:cubicBezTo>
                    <a:cubicBezTo>
                      <a:pt x="783390" y="264337"/>
                      <a:pt x="783390" y="264337"/>
                      <a:pt x="783390" y="281120"/>
                    </a:cubicBezTo>
                    <a:cubicBezTo>
                      <a:pt x="783390" y="281120"/>
                      <a:pt x="783390" y="281120"/>
                      <a:pt x="779201" y="293708"/>
                    </a:cubicBezTo>
                    <a:cubicBezTo>
                      <a:pt x="779201" y="293708"/>
                      <a:pt x="779201" y="293708"/>
                      <a:pt x="779201" y="306295"/>
                    </a:cubicBezTo>
                    <a:cubicBezTo>
                      <a:pt x="779201" y="306295"/>
                      <a:pt x="779201" y="306295"/>
                      <a:pt x="779201" y="318883"/>
                    </a:cubicBezTo>
                    <a:cubicBezTo>
                      <a:pt x="779201" y="318883"/>
                      <a:pt x="779201" y="318883"/>
                      <a:pt x="779201" y="327275"/>
                    </a:cubicBezTo>
                    <a:cubicBezTo>
                      <a:pt x="779201" y="327275"/>
                      <a:pt x="779201" y="327275"/>
                      <a:pt x="775011" y="335666"/>
                    </a:cubicBezTo>
                    <a:cubicBezTo>
                      <a:pt x="775011" y="335666"/>
                      <a:pt x="775011" y="335666"/>
                      <a:pt x="775011" y="348254"/>
                    </a:cubicBezTo>
                    <a:cubicBezTo>
                      <a:pt x="775011" y="348254"/>
                      <a:pt x="775011" y="348254"/>
                      <a:pt x="770822" y="356645"/>
                    </a:cubicBezTo>
                    <a:cubicBezTo>
                      <a:pt x="770822" y="356645"/>
                      <a:pt x="770822" y="356645"/>
                      <a:pt x="766633" y="365037"/>
                    </a:cubicBezTo>
                    <a:cubicBezTo>
                      <a:pt x="766633" y="365037"/>
                      <a:pt x="766633" y="365037"/>
                      <a:pt x="783390" y="381820"/>
                    </a:cubicBezTo>
                    <a:cubicBezTo>
                      <a:pt x="783390" y="381820"/>
                      <a:pt x="783390" y="381820"/>
                      <a:pt x="967717" y="306295"/>
                    </a:cubicBezTo>
                    <a:cubicBezTo>
                      <a:pt x="967717" y="306295"/>
                      <a:pt x="967717" y="306295"/>
                      <a:pt x="976095" y="314687"/>
                    </a:cubicBezTo>
                    <a:cubicBezTo>
                      <a:pt x="976095" y="314687"/>
                      <a:pt x="976095" y="314687"/>
                      <a:pt x="980285" y="318883"/>
                    </a:cubicBezTo>
                    <a:cubicBezTo>
                      <a:pt x="980285" y="318883"/>
                      <a:pt x="980285" y="318883"/>
                      <a:pt x="984474" y="323079"/>
                    </a:cubicBezTo>
                    <a:cubicBezTo>
                      <a:pt x="984474" y="323079"/>
                      <a:pt x="984474" y="323079"/>
                      <a:pt x="992852" y="327275"/>
                    </a:cubicBezTo>
                    <a:cubicBezTo>
                      <a:pt x="992852" y="327275"/>
                      <a:pt x="992852" y="327275"/>
                      <a:pt x="997042" y="331470"/>
                    </a:cubicBezTo>
                    <a:cubicBezTo>
                      <a:pt x="997042" y="331470"/>
                      <a:pt x="997042" y="331470"/>
                      <a:pt x="1001231" y="335666"/>
                    </a:cubicBezTo>
                    <a:cubicBezTo>
                      <a:pt x="1001231" y="335666"/>
                      <a:pt x="1001231" y="335666"/>
                      <a:pt x="1005420" y="335666"/>
                    </a:cubicBezTo>
                    <a:cubicBezTo>
                      <a:pt x="1005420" y="335666"/>
                      <a:pt x="1005420" y="335666"/>
                      <a:pt x="1013799" y="339862"/>
                    </a:cubicBezTo>
                    <a:cubicBezTo>
                      <a:pt x="1013799" y="339862"/>
                      <a:pt x="1013799" y="339862"/>
                      <a:pt x="1009610" y="352450"/>
                    </a:cubicBezTo>
                    <a:cubicBezTo>
                      <a:pt x="1009610" y="352450"/>
                      <a:pt x="1009610" y="352450"/>
                      <a:pt x="997042" y="356645"/>
                    </a:cubicBezTo>
                    <a:cubicBezTo>
                      <a:pt x="997042" y="356645"/>
                      <a:pt x="997042" y="356645"/>
                      <a:pt x="988663" y="356645"/>
                    </a:cubicBezTo>
                    <a:cubicBezTo>
                      <a:pt x="988663" y="356645"/>
                      <a:pt x="988663" y="356645"/>
                      <a:pt x="980285" y="360841"/>
                    </a:cubicBezTo>
                    <a:cubicBezTo>
                      <a:pt x="980285" y="360841"/>
                      <a:pt x="980285" y="360841"/>
                      <a:pt x="967717" y="360841"/>
                    </a:cubicBezTo>
                    <a:cubicBezTo>
                      <a:pt x="967717" y="360841"/>
                      <a:pt x="967717" y="360841"/>
                      <a:pt x="959338" y="365037"/>
                    </a:cubicBezTo>
                    <a:cubicBezTo>
                      <a:pt x="959338" y="365037"/>
                      <a:pt x="959338" y="365037"/>
                      <a:pt x="950960" y="365037"/>
                    </a:cubicBezTo>
                    <a:cubicBezTo>
                      <a:pt x="950960" y="365037"/>
                      <a:pt x="950960" y="365037"/>
                      <a:pt x="942581" y="369233"/>
                    </a:cubicBezTo>
                    <a:cubicBezTo>
                      <a:pt x="942581" y="369233"/>
                      <a:pt x="942581" y="369233"/>
                      <a:pt x="934203" y="369233"/>
                    </a:cubicBezTo>
                    <a:cubicBezTo>
                      <a:pt x="934203" y="369233"/>
                      <a:pt x="934203" y="369233"/>
                      <a:pt x="766633" y="511891"/>
                    </a:cubicBezTo>
                    <a:cubicBezTo>
                      <a:pt x="766633" y="511891"/>
                      <a:pt x="766633" y="511891"/>
                      <a:pt x="758254" y="520282"/>
                    </a:cubicBezTo>
                    <a:cubicBezTo>
                      <a:pt x="758254" y="520282"/>
                      <a:pt x="758254" y="520282"/>
                      <a:pt x="754065" y="528674"/>
                    </a:cubicBezTo>
                    <a:cubicBezTo>
                      <a:pt x="754065" y="528674"/>
                      <a:pt x="754065" y="528674"/>
                      <a:pt x="754065" y="537066"/>
                    </a:cubicBezTo>
                    <a:cubicBezTo>
                      <a:pt x="754065" y="537066"/>
                      <a:pt x="754065" y="537066"/>
                      <a:pt x="754065" y="545457"/>
                    </a:cubicBezTo>
                    <a:cubicBezTo>
                      <a:pt x="754065" y="545457"/>
                      <a:pt x="754065" y="545457"/>
                      <a:pt x="749876" y="558045"/>
                    </a:cubicBezTo>
                    <a:cubicBezTo>
                      <a:pt x="749876" y="558045"/>
                      <a:pt x="749876" y="558045"/>
                      <a:pt x="754065" y="566437"/>
                    </a:cubicBezTo>
                    <a:cubicBezTo>
                      <a:pt x="754065" y="566437"/>
                      <a:pt x="754065" y="566437"/>
                      <a:pt x="754065" y="579024"/>
                    </a:cubicBezTo>
                    <a:cubicBezTo>
                      <a:pt x="754065" y="579024"/>
                      <a:pt x="754065" y="579024"/>
                      <a:pt x="766633" y="579024"/>
                    </a:cubicBezTo>
                    <a:cubicBezTo>
                      <a:pt x="766633" y="579024"/>
                      <a:pt x="766633" y="579024"/>
                      <a:pt x="791768" y="574828"/>
                    </a:cubicBezTo>
                    <a:cubicBezTo>
                      <a:pt x="791768" y="574828"/>
                      <a:pt x="791768" y="574828"/>
                      <a:pt x="821093" y="553849"/>
                    </a:cubicBezTo>
                    <a:cubicBezTo>
                      <a:pt x="821093" y="553849"/>
                      <a:pt x="821093" y="553849"/>
                      <a:pt x="842039" y="532870"/>
                    </a:cubicBezTo>
                    <a:cubicBezTo>
                      <a:pt x="842039" y="532870"/>
                      <a:pt x="842039" y="532870"/>
                      <a:pt x="867175" y="516087"/>
                    </a:cubicBezTo>
                    <a:cubicBezTo>
                      <a:pt x="867175" y="516087"/>
                      <a:pt x="867175" y="516087"/>
                      <a:pt x="896500" y="499303"/>
                    </a:cubicBezTo>
                    <a:cubicBezTo>
                      <a:pt x="896500" y="499303"/>
                      <a:pt x="896500" y="499303"/>
                      <a:pt x="921635" y="482520"/>
                    </a:cubicBezTo>
                    <a:cubicBezTo>
                      <a:pt x="921635" y="482520"/>
                      <a:pt x="921635" y="482520"/>
                      <a:pt x="950960" y="482520"/>
                    </a:cubicBezTo>
                    <a:cubicBezTo>
                      <a:pt x="950960" y="482520"/>
                      <a:pt x="950960" y="482520"/>
                      <a:pt x="992852" y="486716"/>
                    </a:cubicBezTo>
                    <a:cubicBezTo>
                      <a:pt x="992852" y="486716"/>
                      <a:pt x="992852" y="486716"/>
                      <a:pt x="1001231" y="495108"/>
                    </a:cubicBezTo>
                    <a:cubicBezTo>
                      <a:pt x="1001231" y="495108"/>
                      <a:pt x="1001231" y="495108"/>
                      <a:pt x="1009610" y="503499"/>
                    </a:cubicBezTo>
                    <a:cubicBezTo>
                      <a:pt x="1009610" y="503499"/>
                      <a:pt x="1009610" y="503499"/>
                      <a:pt x="1017988" y="516087"/>
                    </a:cubicBezTo>
                    <a:cubicBezTo>
                      <a:pt x="1017988" y="516087"/>
                      <a:pt x="1017988" y="516087"/>
                      <a:pt x="1026367" y="520282"/>
                    </a:cubicBezTo>
                    <a:cubicBezTo>
                      <a:pt x="1026367" y="520282"/>
                      <a:pt x="1026367" y="520282"/>
                      <a:pt x="1026367" y="537066"/>
                    </a:cubicBezTo>
                    <a:cubicBezTo>
                      <a:pt x="1026367" y="537066"/>
                      <a:pt x="1026367" y="537066"/>
                      <a:pt x="1030556" y="549653"/>
                    </a:cubicBezTo>
                    <a:cubicBezTo>
                      <a:pt x="1030556" y="549653"/>
                      <a:pt x="1030556" y="549653"/>
                      <a:pt x="1030556" y="562241"/>
                    </a:cubicBezTo>
                    <a:cubicBezTo>
                      <a:pt x="1030556" y="562241"/>
                      <a:pt x="1030556" y="562241"/>
                      <a:pt x="1034745" y="574828"/>
                    </a:cubicBezTo>
                    <a:cubicBezTo>
                      <a:pt x="1034745" y="574828"/>
                      <a:pt x="1034745" y="574828"/>
                      <a:pt x="917446" y="688116"/>
                    </a:cubicBezTo>
                    <a:cubicBezTo>
                      <a:pt x="917446" y="688116"/>
                      <a:pt x="917446" y="688116"/>
                      <a:pt x="808525" y="780424"/>
                    </a:cubicBezTo>
                    <a:cubicBezTo>
                      <a:pt x="808525" y="780424"/>
                      <a:pt x="808525" y="780424"/>
                      <a:pt x="716362" y="872732"/>
                    </a:cubicBezTo>
                    <a:cubicBezTo>
                      <a:pt x="716362" y="872732"/>
                      <a:pt x="716362" y="872732"/>
                      <a:pt x="707983" y="990215"/>
                    </a:cubicBezTo>
                    <a:cubicBezTo>
                      <a:pt x="707983" y="990215"/>
                      <a:pt x="707983" y="990215"/>
                      <a:pt x="724740" y="994411"/>
                    </a:cubicBezTo>
                    <a:cubicBezTo>
                      <a:pt x="724740" y="994411"/>
                      <a:pt x="724740" y="994411"/>
                      <a:pt x="733119" y="994411"/>
                    </a:cubicBezTo>
                    <a:cubicBezTo>
                      <a:pt x="733119" y="994411"/>
                      <a:pt x="733119" y="994411"/>
                      <a:pt x="745687" y="990215"/>
                    </a:cubicBezTo>
                    <a:cubicBezTo>
                      <a:pt x="745687" y="990215"/>
                      <a:pt x="745687" y="990215"/>
                      <a:pt x="754065" y="981824"/>
                    </a:cubicBezTo>
                    <a:cubicBezTo>
                      <a:pt x="754065" y="981824"/>
                      <a:pt x="754065" y="981824"/>
                      <a:pt x="762444" y="969236"/>
                    </a:cubicBezTo>
                    <a:cubicBezTo>
                      <a:pt x="762444" y="969236"/>
                      <a:pt x="762444" y="969236"/>
                      <a:pt x="766633" y="956649"/>
                    </a:cubicBezTo>
                    <a:cubicBezTo>
                      <a:pt x="766633" y="956649"/>
                      <a:pt x="766633" y="956649"/>
                      <a:pt x="779201" y="944061"/>
                    </a:cubicBezTo>
                    <a:cubicBezTo>
                      <a:pt x="779201" y="944061"/>
                      <a:pt x="779201" y="944061"/>
                      <a:pt x="783390" y="935670"/>
                    </a:cubicBezTo>
                    <a:cubicBezTo>
                      <a:pt x="783390" y="935670"/>
                      <a:pt x="783390" y="935670"/>
                      <a:pt x="800147" y="918886"/>
                    </a:cubicBezTo>
                    <a:cubicBezTo>
                      <a:pt x="800147" y="918886"/>
                      <a:pt x="800147" y="918886"/>
                      <a:pt x="800147" y="910494"/>
                    </a:cubicBezTo>
                    <a:cubicBezTo>
                      <a:pt x="800147" y="910494"/>
                      <a:pt x="800147" y="910494"/>
                      <a:pt x="791768" y="910494"/>
                    </a:cubicBezTo>
                    <a:cubicBezTo>
                      <a:pt x="791768" y="910494"/>
                      <a:pt x="791768" y="910494"/>
                      <a:pt x="791768" y="902103"/>
                    </a:cubicBezTo>
                    <a:cubicBezTo>
                      <a:pt x="791768" y="902103"/>
                      <a:pt x="791768" y="902103"/>
                      <a:pt x="787579" y="897907"/>
                    </a:cubicBezTo>
                    <a:cubicBezTo>
                      <a:pt x="787579" y="897907"/>
                      <a:pt x="787579" y="897907"/>
                      <a:pt x="787579" y="889515"/>
                    </a:cubicBezTo>
                    <a:cubicBezTo>
                      <a:pt x="787579" y="889515"/>
                      <a:pt x="787579" y="889515"/>
                      <a:pt x="787579" y="885320"/>
                    </a:cubicBezTo>
                    <a:cubicBezTo>
                      <a:pt x="787579" y="885320"/>
                      <a:pt x="787579" y="885320"/>
                      <a:pt x="800147" y="881124"/>
                    </a:cubicBezTo>
                    <a:cubicBezTo>
                      <a:pt x="800147" y="881124"/>
                      <a:pt x="800147" y="881124"/>
                      <a:pt x="808525" y="881124"/>
                    </a:cubicBezTo>
                    <a:cubicBezTo>
                      <a:pt x="808525" y="881124"/>
                      <a:pt x="808525" y="881124"/>
                      <a:pt x="808525" y="902103"/>
                    </a:cubicBezTo>
                    <a:cubicBezTo>
                      <a:pt x="808525" y="902103"/>
                      <a:pt x="808525" y="902103"/>
                      <a:pt x="816904" y="918886"/>
                    </a:cubicBezTo>
                    <a:cubicBezTo>
                      <a:pt x="816904" y="918886"/>
                      <a:pt x="816904" y="918886"/>
                      <a:pt x="816904" y="935670"/>
                    </a:cubicBezTo>
                    <a:cubicBezTo>
                      <a:pt x="816904" y="935670"/>
                      <a:pt x="816904" y="935670"/>
                      <a:pt x="816904" y="948257"/>
                    </a:cubicBezTo>
                    <a:cubicBezTo>
                      <a:pt x="816904" y="948257"/>
                      <a:pt x="816904" y="948257"/>
                      <a:pt x="808525" y="969236"/>
                    </a:cubicBezTo>
                    <a:cubicBezTo>
                      <a:pt x="808525" y="969236"/>
                      <a:pt x="808525" y="969236"/>
                      <a:pt x="804336" y="981824"/>
                    </a:cubicBezTo>
                    <a:cubicBezTo>
                      <a:pt x="804336" y="981824"/>
                      <a:pt x="804336" y="981824"/>
                      <a:pt x="791768" y="994411"/>
                    </a:cubicBezTo>
                    <a:cubicBezTo>
                      <a:pt x="791768" y="994411"/>
                      <a:pt x="791768" y="994411"/>
                      <a:pt x="787579" y="1006999"/>
                    </a:cubicBezTo>
                    <a:cubicBezTo>
                      <a:pt x="787579" y="1006999"/>
                      <a:pt x="787579" y="1006999"/>
                      <a:pt x="728930" y="1069936"/>
                    </a:cubicBezTo>
                    <a:cubicBezTo>
                      <a:pt x="728930" y="1069936"/>
                      <a:pt x="728930" y="1069936"/>
                      <a:pt x="712173" y="1141265"/>
                    </a:cubicBezTo>
                    <a:cubicBezTo>
                      <a:pt x="712173" y="1141265"/>
                      <a:pt x="712173" y="1141265"/>
                      <a:pt x="716362" y="1212594"/>
                    </a:cubicBezTo>
                    <a:cubicBezTo>
                      <a:pt x="716362" y="1212594"/>
                      <a:pt x="716362" y="1212594"/>
                      <a:pt x="724740" y="1279727"/>
                    </a:cubicBezTo>
                    <a:cubicBezTo>
                      <a:pt x="724740" y="1279727"/>
                      <a:pt x="724740" y="1279727"/>
                      <a:pt x="737308" y="1351056"/>
                    </a:cubicBezTo>
                    <a:cubicBezTo>
                      <a:pt x="737308" y="1351056"/>
                      <a:pt x="737308" y="1351056"/>
                      <a:pt x="745687" y="1426581"/>
                    </a:cubicBezTo>
                    <a:cubicBezTo>
                      <a:pt x="745687" y="1426581"/>
                      <a:pt x="745687" y="1426581"/>
                      <a:pt x="754065" y="1497910"/>
                    </a:cubicBezTo>
                    <a:cubicBezTo>
                      <a:pt x="754065" y="1497910"/>
                      <a:pt x="754065" y="1497910"/>
                      <a:pt x="758254" y="1569240"/>
                    </a:cubicBezTo>
                    <a:cubicBezTo>
                      <a:pt x="758254" y="1569240"/>
                      <a:pt x="758254" y="1569240"/>
                      <a:pt x="762444" y="1640569"/>
                    </a:cubicBezTo>
                    <a:cubicBezTo>
                      <a:pt x="762444" y="1640569"/>
                      <a:pt x="762444" y="1640569"/>
                      <a:pt x="758254" y="1640569"/>
                    </a:cubicBezTo>
                    <a:cubicBezTo>
                      <a:pt x="758254" y="1640569"/>
                      <a:pt x="758254" y="1640569"/>
                      <a:pt x="754065" y="1640569"/>
                    </a:cubicBezTo>
                    <a:cubicBezTo>
                      <a:pt x="754065" y="1640569"/>
                      <a:pt x="754065" y="1640569"/>
                      <a:pt x="749876" y="1644764"/>
                    </a:cubicBezTo>
                    <a:cubicBezTo>
                      <a:pt x="749876" y="1644764"/>
                      <a:pt x="749876" y="1644764"/>
                      <a:pt x="745687" y="1644764"/>
                    </a:cubicBezTo>
                    <a:cubicBezTo>
                      <a:pt x="745687" y="1644764"/>
                      <a:pt x="745687" y="1644764"/>
                      <a:pt x="737308" y="1648960"/>
                    </a:cubicBezTo>
                    <a:cubicBezTo>
                      <a:pt x="737308" y="1648960"/>
                      <a:pt x="737308" y="1648960"/>
                      <a:pt x="733119" y="1653156"/>
                    </a:cubicBezTo>
                    <a:cubicBezTo>
                      <a:pt x="733119" y="1653156"/>
                      <a:pt x="733119" y="1653156"/>
                      <a:pt x="728930" y="1653156"/>
                    </a:cubicBezTo>
                    <a:cubicBezTo>
                      <a:pt x="728930" y="1653156"/>
                      <a:pt x="728930" y="1653156"/>
                      <a:pt x="724740" y="1648960"/>
                    </a:cubicBezTo>
                    <a:lnTo>
                      <a:pt x="716362" y="1648960"/>
                    </a:lnTo>
                    <a:cubicBezTo>
                      <a:pt x="716362" y="1648960"/>
                      <a:pt x="716362" y="1648960"/>
                      <a:pt x="691226" y="1632177"/>
                    </a:cubicBezTo>
                    <a:cubicBezTo>
                      <a:pt x="691226" y="1632177"/>
                      <a:pt x="691226" y="1632177"/>
                      <a:pt x="666091" y="1607002"/>
                    </a:cubicBezTo>
                    <a:cubicBezTo>
                      <a:pt x="666091" y="1607002"/>
                      <a:pt x="666091" y="1607002"/>
                      <a:pt x="640955" y="1586023"/>
                    </a:cubicBezTo>
                    <a:cubicBezTo>
                      <a:pt x="640955" y="1586023"/>
                      <a:pt x="640955" y="1586023"/>
                      <a:pt x="611630" y="1569240"/>
                    </a:cubicBezTo>
                    <a:cubicBezTo>
                      <a:pt x="611630" y="1569240"/>
                      <a:pt x="611630" y="1569240"/>
                      <a:pt x="578116" y="1556652"/>
                    </a:cubicBezTo>
                    <a:cubicBezTo>
                      <a:pt x="578116" y="1556652"/>
                      <a:pt x="578116" y="1556652"/>
                      <a:pt x="548792" y="1539869"/>
                    </a:cubicBezTo>
                    <a:cubicBezTo>
                      <a:pt x="548792" y="1539869"/>
                      <a:pt x="548792" y="1539869"/>
                      <a:pt x="511088" y="1527281"/>
                    </a:cubicBezTo>
                    <a:cubicBezTo>
                      <a:pt x="511088" y="1527281"/>
                      <a:pt x="511088" y="1527281"/>
                      <a:pt x="477574" y="1518890"/>
                    </a:cubicBezTo>
                    <a:cubicBezTo>
                      <a:pt x="477574" y="1518890"/>
                      <a:pt x="477574" y="1518890"/>
                      <a:pt x="481764" y="1506302"/>
                    </a:cubicBezTo>
                    <a:cubicBezTo>
                      <a:pt x="481764" y="1506302"/>
                      <a:pt x="481764" y="1506302"/>
                      <a:pt x="494331" y="1506302"/>
                    </a:cubicBezTo>
                    <a:cubicBezTo>
                      <a:pt x="494331" y="1506302"/>
                      <a:pt x="494331" y="1506302"/>
                      <a:pt x="515278" y="1506302"/>
                    </a:cubicBezTo>
                    <a:cubicBezTo>
                      <a:pt x="515278" y="1506302"/>
                      <a:pt x="515278" y="1506302"/>
                      <a:pt x="527845" y="1506302"/>
                    </a:cubicBezTo>
                    <a:cubicBezTo>
                      <a:pt x="527845" y="1506302"/>
                      <a:pt x="527845" y="1506302"/>
                      <a:pt x="552981" y="1506302"/>
                    </a:cubicBezTo>
                    <a:cubicBezTo>
                      <a:pt x="552981" y="1506302"/>
                      <a:pt x="552981" y="1506302"/>
                      <a:pt x="569738" y="1510498"/>
                    </a:cubicBezTo>
                    <a:cubicBezTo>
                      <a:pt x="569738" y="1510498"/>
                      <a:pt x="569738" y="1510498"/>
                      <a:pt x="590684" y="1510498"/>
                    </a:cubicBezTo>
                    <a:cubicBezTo>
                      <a:pt x="590684" y="1510498"/>
                      <a:pt x="590684" y="1510498"/>
                      <a:pt x="607441" y="1510498"/>
                    </a:cubicBezTo>
                    <a:cubicBezTo>
                      <a:pt x="607441" y="1510498"/>
                      <a:pt x="607441" y="1510498"/>
                      <a:pt x="628387" y="1506302"/>
                    </a:cubicBezTo>
                    <a:cubicBezTo>
                      <a:pt x="628387" y="1506302"/>
                      <a:pt x="628387" y="1506302"/>
                      <a:pt x="645144" y="1493715"/>
                    </a:cubicBezTo>
                    <a:cubicBezTo>
                      <a:pt x="645144" y="1493715"/>
                      <a:pt x="645144" y="1493715"/>
                      <a:pt x="653523" y="1132873"/>
                    </a:cubicBezTo>
                    <a:cubicBezTo>
                      <a:pt x="653523" y="1132873"/>
                      <a:pt x="653523" y="1132873"/>
                      <a:pt x="645144" y="1132873"/>
                    </a:cubicBezTo>
                    <a:cubicBezTo>
                      <a:pt x="645144" y="1132873"/>
                      <a:pt x="645144" y="1132873"/>
                      <a:pt x="640955" y="1128678"/>
                    </a:cubicBezTo>
                    <a:cubicBezTo>
                      <a:pt x="640955" y="1128678"/>
                      <a:pt x="640955" y="1128678"/>
                      <a:pt x="628387" y="1128678"/>
                    </a:cubicBezTo>
                    <a:cubicBezTo>
                      <a:pt x="628387" y="1128678"/>
                      <a:pt x="628387" y="1128678"/>
                      <a:pt x="624198" y="1124482"/>
                    </a:cubicBezTo>
                    <a:cubicBezTo>
                      <a:pt x="624198" y="1124482"/>
                      <a:pt x="624198" y="1124482"/>
                      <a:pt x="615820" y="1124482"/>
                    </a:cubicBezTo>
                    <a:cubicBezTo>
                      <a:pt x="615820" y="1124482"/>
                      <a:pt x="615820" y="1124482"/>
                      <a:pt x="607441" y="1120286"/>
                    </a:cubicBezTo>
                    <a:cubicBezTo>
                      <a:pt x="607441" y="1120286"/>
                      <a:pt x="607441" y="1120286"/>
                      <a:pt x="599063" y="1116090"/>
                    </a:cubicBezTo>
                    <a:cubicBezTo>
                      <a:pt x="599063" y="1116090"/>
                      <a:pt x="599063" y="1116090"/>
                      <a:pt x="594873" y="1111894"/>
                    </a:cubicBezTo>
                    <a:cubicBezTo>
                      <a:pt x="594873" y="1111894"/>
                      <a:pt x="594873" y="1111894"/>
                      <a:pt x="590684" y="1111894"/>
                    </a:cubicBezTo>
                    <a:cubicBezTo>
                      <a:pt x="590684" y="1111894"/>
                      <a:pt x="590684" y="1111894"/>
                      <a:pt x="590684" y="1107698"/>
                    </a:cubicBezTo>
                    <a:cubicBezTo>
                      <a:pt x="590684" y="1107698"/>
                      <a:pt x="590684" y="1107698"/>
                      <a:pt x="586495" y="1103503"/>
                    </a:cubicBezTo>
                    <a:cubicBezTo>
                      <a:pt x="586495" y="1103503"/>
                      <a:pt x="586495" y="1103503"/>
                      <a:pt x="582306" y="1099307"/>
                    </a:cubicBezTo>
                    <a:cubicBezTo>
                      <a:pt x="582306" y="1099307"/>
                      <a:pt x="582306" y="1099307"/>
                      <a:pt x="582306" y="1095111"/>
                    </a:cubicBezTo>
                    <a:cubicBezTo>
                      <a:pt x="582306" y="1095111"/>
                      <a:pt x="582306" y="1095111"/>
                      <a:pt x="578116" y="1090915"/>
                    </a:cubicBezTo>
                    <a:cubicBezTo>
                      <a:pt x="578116" y="1090915"/>
                      <a:pt x="578116" y="1090915"/>
                      <a:pt x="578116" y="1082524"/>
                    </a:cubicBezTo>
                    <a:cubicBezTo>
                      <a:pt x="578116" y="1082524"/>
                      <a:pt x="578116" y="1082524"/>
                      <a:pt x="582306" y="1078328"/>
                    </a:cubicBezTo>
                    <a:cubicBezTo>
                      <a:pt x="582306" y="1078328"/>
                      <a:pt x="582306" y="1078328"/>
                      <a:pt x="590684" y="1074132"/>
                    </a:cubicBezTo>
                    <a:cubicBezTo>
                      <a:pt x="590684" y="1074132"/>
                      <a:pt x="590684" y="1074132"/>
                      <a:pt x="599063" y="1069936"/>
                    </a:cubicBezTo>
                    <a:cubicBezTo>
                      <a:pt x="599063" y="1069936"/>
                      <a:pt x="599063" y="1069936"/>
                      <a:pt x="611630" y="1061544"/>
                    </a:cubicBezTo>
                    <a:cubicBezTo>
                      <a:pt x="611630" y="1061544"/>
                      <a:pt x="611630" y="1061544"/>
                      <a:pt x="620009" y="1061544"/>
                    </a:cubicBezTo>
                    <a:cubicBezTo>
                      <a:pt x="620009" y="1061544"/>
                      <a:pt x="620009" y="1061544"/>
                      <a:pt x="632577" y="1053153"/>
                    </a:cubicBezTo>
                    <a:cubicBezTo>
                      <a:pt x="632577" y="1053153"/>
                      <a:pt x="632577" y="1053153"/>
                      <a:pt x="649334" y="1048957"/>
                    </a:cubicBezTo>
                    <a:cubicBezTo>
                      <a:pt x="649334" y="1048957"/>
                      <a:pt x="649334" y="1048957"/>
                      <a:pt x="661901" y="1044761"/>
                    </a:cubicBezTo>
                    <a:cubicBezTo>
                      <a:pt x="661901" y="1044761"/>
                      <a:pt x="661901" y="1044761"/>
                      <a:pt x="678658" y="872732"/>
                    </a:cubicBezTo>
                    <a:cubicBezTo>
                      <a:pt x="678658" y="872732"/>
                      <a:pt x="678658" y="872732"/>
                      <a:pt x="653523" y="864340"/>
                    </a:cubicBezTo>
                    <a:cubicBezTo>
                      <a:pt x="653523" y="864340"/>
                      <a:pt x="653523" y="864340"/>
                      <a:pt x="649334" y="864340"/>
                    </a:cubicBezTo>
                    <a:cubicBezTo>
                      <a:pt x="649334" y="864340"/>
                      <a:pt x="649334" y="864340"/>
                      <a:pt x="645144" y="855949"/>
                    </a:cubicBezTo>
                    <a:cubicBezTo>
                      <a:pt x="645144" y="855949"/>
                      <a:pt x="645144" y="855949"/>
                      <a:pt x="640955" y="851753"/>
                    </a:cubicBezTo>
                    <a:cubicBezTo>
                      <a:pt x="640955" y="851753"/>
                      <a:pt x="640955" y="851753"/>
                      <a:pt x="640955" y="843361"/>
                    </a:cubicBezTo>
                    <a:cubicBezTo>
                      <a:pt x="640955" y="843361"/>
                      <a:pt x="640955" y="843361"/>
                      <a:pt x="640955" y="839165"/>
                    </a:cubicBezTo>
                    <a:cubicBezTo>
                      <a:pt x="640955" y="839165"/>
                      <a:pt x="640955" y="839165"/>
                      <a:pt x="640955" y="830774"/>
                    </a:cubicBezTo>
                    <a:cubicBezTo>
                      <a:pt x="640955" y="830774"/>
                      <a:pt x="640955" y="830774"/>
                      <a:pt x="640955" y="822382"/>
                    </a:cubicBezTo>
                    <a:cubicBezTo>
                      <a:pt x="640955" y="822382"/>
                      <a:pt x="640955" y="822382"/>
                      <a:pt x="649334" y="818186"/>
                    </a:cubicBezTo>
                    <a:cubicBezTo>
                      <a:pt x="649334" y="818186"/>
                      <a:pt x="649334" y="818186"/>
                      <a:pt x="653523" y="813990"/>
                    </a:cubicBezTo>
                    <a:cubicBezTo>
                      <a:pt x="653523" y="813990"/>
                      <a:pt x="653523" y="813990"/>
                      <a:pt x="657712" y="813990"/>
                    </a:cubicBezTo>
                    <a:cubicBezTo>
                      <a:pt x="657712" y="813990"/>
                      <a:pt x="657712" y="813990"/>
                      <a:pt x="661901" y="809795"/>
                    </a:cubicBezTo>
                    <a:cubicBezTo>
                      <a:pt x="661901" y="809795"/>
                      <a:pt x="661901" y="809795"/>
                      <a:pt x="666091" y="805599"/>
                    </a:cubicBezTo>
                    <a:cubicBezTo>
                      <a:pt x="666091" y="805599"/>
                      <a:pt x="666091" y="805599"/>
                      <a:pt x="674469" y="801403"/>
                    </a:cubicBezTo>
                    <a:cubicBezTo>
                      <a:pt x="674469" y="801403"/>
                      <a:pt x="674469" y="801403"/>
                      <a:pt x="674469" y="793011"/>
                    </a:cubicBezTo>
                    <a:cubicBezTo>
                      <a:pt x="674469" y="793011"/>
                      <a:pt x="674469" y="793011"/>
                      <a:pt x="674469" y="780424"/>
                    </a:cubicBezTo>
                    <a:cubicBezTo>
                      <a:pt x="674469" y="780424"/>
                      <a:pt x="674469" y="780424"/>
                      <a:pt x="674469" y="772032"/>
                    </a:cubicBezTo>
                    <a:cubicBezTo>
                      <a:pt x="674469" y="772032"/>
                      <a:pt x="674469" y="772032"/>
                      <a:pt x="678658" y="759445"/>
                    </a:cubicBezTo>
                    <a:cubicBezTo>
                      <a:pt x="678658" y="759445"/>
                      <a:pt x="678658" y="759445"/>
                      <a:pt x="674469" y="751053"/>
                    </a:cubicBezTo>
                    <a:cubicBezTo>
                      <a:pt x="674469" y="751053"/>
                      <a:pt x="674469" y="751053"/>
                      <a:pt x="674469" y="738466"/>
                    </a:cubicBezTo>
                    <a:cubicBezTo>
                      <a:pt x="674469" y="738466"/>
                      <a:pt x="674469" y="738466"/>
                      <a:pt x="674469" y="725878"/>
                    </a:cubicBezTo>
                    <a:cubicBezTo>
                      <a:pt x="674469" y="725878"/>
                      <a:pt x="674469" y="725878"/>
                      <a:pt x="674469" y="713291"/>
                    </a:cubicBezTo>
                    <a:cubicBezTo>
                      <a:pt x="674469" y="713291"/>
                      <a:pt x="674469" y="713291"/>
                      <a:pt x="670280" y="713291"/>
                    </a:cubicBezTo>
                    <a:cubicBezTo>
                      <a:pt x="670280" y="713291"/>
                      <a:pt x="670280" y="713291"/>
                      <a:pt x="666091" y="713291"/>
                    </a:cubicBezTo>
                    <a:cubicBezTo>
                      <a:pt x="666091" y="713291"/>
                      <a:pt x="666091" y="713291"/>
                      <a:pt x="661901" y="713291"/>
                    </a:cubicBezTo>
                    <a:cubicBezTo>
                      <a:pt x="661901" y="713291"/>
                      <a:pt x="661901" y="713291"/>
                      <a:pt x="657712" y="713291"/>
                    </a:cubicBezTo>
                    <a:cubicBezTo>
                      <a:pt x="657712" y="713291"/>
                      <a:pt x="657712" y="713291"/>
                      <a:pt x="653523" y="717486"/>
                    </a:cubicBezTo>
                    <a:cubicBezTo>
                      <a:pt x="653523" y="717486"/>
                      <a:pt x="653523" y="717486"/>
                      <a:pt x="649334" y="717486"/>
                    </a:cubicBezTo>
                    <a:cubicBezTo>
                      <a:pt x="649334" y="717486"/>
                      <a:pt x="649334" y="717486"/>
                      <a:pt x="645144" y="717486"/>
                    </a:cubicBezTo>
                    <a:cubicBezTo>
                      <a:pt x="645144" y="717486"/>
                      <a:pt x="645144" y="717486"/>
                      <a:pt x="603252" y="751053"/>
                    </a:cubicBezTo>
                    <a:cubicBezTo>
                      <a:pt x="603252" y="751053"/>
                      <a:pt x="603252" y="751053"/>
                      <a:pt x="573927" y="780424"/>
                    </a:cubicBezTo>
                    <a:cubicBezTo>
                      <a:pt x="573927" y="780424"/>
                      <a:pt x="573927" y="780424"/>
                      <a:pt x="548792" y="818186"/>
                    </a:cubicBezTo>
                    <a:cubicBezTo>
                      <a:pt x="548792" y="818186"/>
                      <a:pt x="548792" y="818186"/>
                      <a:pt x="523656" y="855949"/>
                    </a:cubicBezTo>
                    <a:cubicBezTo>
                      <a:pt x="523656" y="855949"/>
                      <a:pt x="523656" y="855949"/>
                      <a:pt x="498521" y="897907"/>
                    </a:cubicBezTo>
                    <a:cubicBezTo>
                      <a:pt x="498521" y="897907"/>
                      <a:pt x="498521" y="897907"/>
                      <a:pt x="477574" y="935670"/>
                    </a:cubicBezTo>
                    <a:cubicBezTo>
                      <a:pt x="477574" y="935670"/>
                      <a:pt x="477574" y="935670"/>
                      <a:pt x="444060" y="969236"/>
                    </a:cubicBezTo>
                    <a:cubicBezTo>
                      <a:pt x="444060" y="969236"/>
                      <a:pt x="444060" y="969236"/>
                      <a:pt x="414736" y="998607"/>
                    </a:cubicBezTo>
                    <a:cubicBezTo>
                      <a:pt x="414736" y="998607"/>
                      <a:pt x="414736" y="998607"/>
                      <a:pt x="406357" y="1002803"/>
                    </a:cubicBezTo>
                    <a:cubicBezTo>
                      <a:pt x="406357" y="1002803"/>
                      <a:pt x="406357" y="1002803"/>
                      <a:pt x="402168" y="1002803"/>
                    </a:cubicBezTo>
                    <a:cubicBezTo>
                      <a:pt x="402168" y="1002803"/>
                      <a:pt x="402168" y="1002803"/>
                      <a:pt x="393789" y="1002803"/>
                    </a:cubicBezTo>
                    <a:cubicBezTo>
                      <a:pt x="393789" y="1002803"/>
                      <a:pt x="393789" y="1002803"/>
                      <a:pt x="389600" y="1002803"/>
                    </a:cubicBezTo>
                    <a:cubicBezTo>
                      <a:pt x="389600" y="1002803"/>
                      <a:pt x="389600" y="1002803"/>
                      <a:pt x="377032" y="1002803"/>
                    </a:cubicBezTo>
                    <a:cubicBezTo>
                      <a:pt x="377032" y="1002803"/>
                      <a:pt x="377032" y="1002803"/>
                      <a:pt x="372843" y="998607"/>
                    </a:cubicBezTo>
                    <a:cubicBezTo>
                      <a:pt x="372843" y="998607"/>
                      <a:pt x="372843" y="998607"/>
                      <a:pt x="372843" y="994411"/>
                    </a:cubicBezTo>
                    <a:cubicBezTo>
                      <a:pt x="372843" y="994411"/>
                      <a:pt x="372843" y="994411"/>
                      <a:pt x="356086" y="977628"/>
                    </a:cubicBezTo>
                    <a:cubicBezTo>
                      <a:pt x="356086" y="977628"/>
                      <a:pt x="356086" y="977628"/>
                      <a:pt x="360275" y="956649"/>
                    </a:cubicBezTo>
                    <a:cubicBezTo>
                      <a:pt x="360275" y="956649"/>
                      <a:pt x="360275" y="956649"/>
                      <a:pt x="364465" y="939865"/>
                    </a:cubicBezTo>
                    <a:cubicBezTo>
                      <a:pt x="364465" y="939865"/>
                      <a:pt x="364465" y="939865"/>
                      <a:pt x="377032" y="914690"/>
                    </a:cubicBezTo>
                    <a:cubicBezTo>
                      <a:pt x="377032" y="914690"/>
                      <a:pt x="377032" y="914690"/>
                      <a:pt x="393789" y="897907"/>
                    </a:cubicBezTo>
                    <a:cubicBezTo>
                      <a:pt x="393789" y="897907"/>
                      <a:pt x="393789" y="897907"/>
                      <a:pt x="406357" y="876928"/>
                    </a:cubicBezTo>
                    <a:cubicBezTo>
                      <a:pt x="406357" y="876928"/>
                      <a:pt x="406357" y="876928"/>
                      <a:pt x="418925" y="855949"/>
                    </a:cubicBezTo>
                    <a:cubicBezTo>
                      <a:pt x="418925" y="855949"/>
                      <a:pt x="418925" y="855949"/>
                      <a:pt x="431493" y="830774"/>
                    </a:cubicBezTo>
                    <a:cubicBezTo>
                      <a:pt x="431493" y="830774"/>
                      <a:pt x="431493" y="830774"/>
                      <a:pt x="431493" y="826578"/>
                    </a:cubicBezTo>
                    <a:cubicBezTo>
                      <a:pt x="431493" y="826578"/>
                      <a:pt x="431493" y="826578"/>
                      <a:pt x="435682" y="822382"/>
                    </a:cubicBezTo>
                    <a:cubicBezTo>
                      <a:pt x="435682" y="822382"/>
                      <a:pt x="435682" y="822382"/>
                      <a:pt x="439871" y="818186"/>
                    </a:cubicBezTo>
                    <a:cubicBezTo>
                      <a:pt x="439871" y="818186"/>
                      <a:pt x="439871" y="818186"/>
                      <a:pt x="448250" y="813990"/>
                    </a:cubicBezTo>
                    <a:cubicBezTo>
                      <a:pt x="448250" y="813990"/>
                      <a:pt x="448250" y="813990"/>
                      <a:pt x="448250" y="809795"/>
                    </a:cubicBezTo>
                    <a:cubicBezTo>
                      <a:pt x="448250" y="809795"/>
                      <a:pt x="448250" y="809795"/>
                      <a:pt x="452439" y="801403"/>
                    </a:cubicBezTo>
                    <a:cubicBezTo>
                      <a:pt x="452439" y="801403"/>
                      <a:pt x="452439" y="801403"/>
                      <a:pt x="456628" y="793011"/>
                    </a:cubicBezTo>
                    <a:cubicBezTo>
                      <a:pt x="456628" y="793011"/>
                      <a:pt x="456628" y="793011"/>
                      <a:pt x="469196" y="780424"/>
                    </a:cubicBezTo>
                    <a:cubicBezTo>
                      <a:pt x="469196" y="780424"/>
                      <a:pt x="469196" y="780424"/>
                      <a:pt x="460817" y="793011"/>
                    </a:cubicBezTo>
                    <a:cubicBezTo>
                      <a:pt x="460817" y="793011"/>
                      <a:pt x="460817" y="793011"/>
                      <a:pt x="460817" y="801403"/>
                    </a:cubicBezTo>
                    <a:cubicBezTo>
                      <a:pt x="460817" y="801403"/>
                      <a:pt x="460817" y="801403"/>
                      <a:pt x="456628" y="809795"/>
                    </a:cubicBezTo>
                    <a:cubicBezTo>
                      <a:pt x="456628" y="809795"/>
                      <a:pt x="456628" y="809795"/>
                      <a:pt x="456628" y="818186"/>
                    </a:cubicBezTo>
                    <a:cubicBezTo>
                      <a:pt x="456628" y="818186"/>
                      <a:pt x="456628" y="818186"/>
                      <a:pt x="452439" y="822382"/>
                    </a:cubicBezTo>
                    <a:cubicBezTo>
                      <a:pt x="452439" y="822382"/>
                      <a:pt x="452439" y="822382"/>
                      <a:pt x="448250" y="830774"/>
                    </a:cubicBezTo>
                    <a:cubicBezTo>
                      <a:pt x="448250" y="830774"/>
                      <a:pt x="448250" y="830774"/>
                      <a:pt x="448250" y="839165"/>
                    </a:cubicBezTo>
                    <a:cubicBezTo>
                      <a:pt x="448250" y="839165"/>
                      <a:pt x="448250" y="839165"/>
                      <a:pt x="456628" y="847557"/>
                    </a:cubicBezTo>
                    <a:cubicBezTo>
                      <a:pt x="456628" y="847557"/>
                      <a:pt x="456628" y="847557"/>
                      <a:pt x="473385" y="847557"/>
                    </a:cubicBezTo>
                    <a:cubicBezTo>
                      <a:pt x="473385" y="847557"/>
                      <a:pt x="473385" y="847557"/>
                      <a:pt x="490142" y="839165"/>
                    </a:cubicBezTo>
                    <a:cubicBezTo>
                      <a:pt x="490142" y="839165"/>
                      <a:pt x="490142" y="839165"/>
                      <a:pt x="502710" y="826578"/>
                    </a:cubicBezTo>
                    <a:cubicBezTo>
                      <a:pt x="502710" y="826578"/>
                      <a:pt x="502710" y="826578"/>
                      <a:pt x="519467" y="813990"/>
                    </a:cubicBezTo>
                    <a:cubicBezTo>
                      <a:pt x="519467" y="813990"/>
                      <a:pt x="519467" y="813990"/>
                      <a:pt x="532035" y="797207"/>
                    </a:cubicBezTo>
                    <a:cubicBezTo>
                      <a:pt x="532035" y="797207"/>
                      <a:pt x="532035" y="797207"/>
                      <a:pt x="552981" y="780424"/>
                    </a:cubicBezTo>
                    <a:cubicBezTo>
                      <a:pt x="552981" y="780424"/>
                      <a:pt x="552981" y="780424"/>
                      <a:pt x="565549" y="763640"/>
                    </a:cubicBezTo>
                    <a:cubicBezTo>
                      <a:pt x="565549" y="763640"/>
                      <a:pt x="565549" y="763640"/>
                      <a:pt x="582306" y="751053"/>
                    </a:cubicBezTo>
                    <a:cubicBezTo>
                      <a:pt x="582306" y="751053"/>
                      <a:pt x="582306" y="751053"/>
                      <a:pt x="653523" y="683920"/>
                    </a:cubicBezTo>
                    <a:cubicBezTo>
                      <a:pt x="653523" y="683920"/>
                      <a:pt x="653523" y="683920"/>
                      <a:pt x="661901" y="683920"/>
                    </a:cubicBezTo>
                    <a:cubicBezTo>
                      <a:pt x="661901" y="683920"/>
                      <a:pt x="661901" y="683920"/>
                      <a:pt x="670280" y="675528"/>
                    </a:cubicBezTo>
                    <a:cubicBezTo>
                      <a:pt x="670280" y="675528"/>
                      <a:pt x="670280" y="675528"/>
                      <a:pt x="674469" y="671332"/>
                    </a:cubicBezTo>
                    <a:cubicBezTo>
                      <a:pt x="674469" y="671332"/>
                      <a:pt x="674469" y="671332"/>
                      <a:pt x="682848" y="658745"/>
                    </a:cubicBezTo>
                    <a:cubicBezTo>
                      <a:pt x="682848" y="658745"/>
                      <a:pt x="682848" y="658745"/>
                      <a:pt x="682848" y="650353"/>
                    </a:cubicBezTo>
                    <a:cubicBezTo>
                      <a:pt x="682848" y="650353"/>
                      <a:pt x="682848" y="650353"/>
                      <a:pt x="687037" y="637766"/>
                    </a:cubicBezTo>
                    <a:cubicBezTo>
                      <a:pt x="687037" y="637766"/>
                      <a:pt x="687037" y="637766"/>
                      <a:pt x="687037" y="629374"/>
                    </a:cubicBezTo>
                    <a:cubicBezTo>
                      <a:pt x="687037" y="629374"/>
                      <a:pt x="687037" y="629374"/>
                      <a:pt x="691226" y="616786"/>
                    </a:cubicBezTo>
                    <a:cubicBezTo>
                      <a:pt x="691226" y="616786"/>
                      <a:pt x="691226" y="616786"/>
                      <a:pt x="678658" y="604199"/>
                    </a:cubicBezTo>
                    <a:cubicBezTo>
                      <a:pt x="678658" y="604199"/>
                      <a:pt x="678658" y="604199"/>
                      <a:pt x="578116" y="637766"/>
                    </a:cubicBezTo>
                    <a:cubicBezTo>
                      <a:pt x="578116" y="637766"/>
                      <a:pt x="578116" y="637766"/>
                      <a:pt x="687037" y="558045"/>
                    </a:cubicBezTo>
                    <a:cubicBezTo>
                      <a:pt x="687037" y="558045"/>
                      <a:pt x="687037" y="558045"/>
                      <a:pt x="687037" y="549653"/>
                    </a:cubicBezTo>
                    <a:cubicBezTo>
                      <a:pt x="687037" y="549653"/>
                      <a:pt x="687037" y="549653"/>
                      <a:pt x="687037" y="541262"/>
                    </a:cubicBezTo>
                    <a:cubicBezTo>
                      <a:pt x="687037" y="541262"/>
                      <a:pt x="687037" y="541262"/>
                      <a:pt x="691226" y="532870"/>
                    </a:cubicBezTo>
                    <a:cubicBezTo>
                      <a:pt x="691226" y="532870"/>
                      <a:pt x="691226" y="532870"/>
                      <a:pt x="695416" y="520282"/>
                    </a:cubicBezTo>
                    <a:cubicBezTo>
                      <a:pt x="695416" y="520282"/>
                      <a:pt x="695416" y="520282"/>
                      <a:pt x="695416" y="516087"/>
                    </a:cubicBezTo>
                    <a:cubicBezTo>
                      <a:pt x="695416" y="516087"/>
                      <a:pt x="695416" y="516087"/>
                      <a:pt x="695416" y="503499"/>
                    </a:cubicBezTo>
                    <a:cubicBezTo>
                      <a:pt x="695416" y="503499"/>
                      <a:pt x="695416" y="503499"/>
                      <a:pt x="695416" y="490912"/>
                    </a:cubicBezTo>
                    <a:cubicBezTo>
                      <a:pt x="695416" y="490912"/>
                      <a:pt x="695416" y="490912"/>
                      <a:pt x="695416" y="478324"/>
                    </a:cubicBezTo>
                    <a:cubicBezTo>
                      <a:pt x="695416" y="478324"/>
                      <a:pt x="695416" y="478324"/>
                      <a:pt x="682848" y="469932"/>
                    </a:cubicBezTo>
                    <a:cubicBezTo>
                      <a:pt x="682848" y="469932"/>
                      <a:pt x="682848" y="469932"/>
                      <a:pt x="582306" y="545457"/>
                    </a:cubicBezTo>
                    <a:cubicBezTo>
                      <a:pt x="582306" y="545457"/>
                      <a:pt x="582306" y="545457"/>
                      <a:pt x="561359" y="566437"/>
                    </a:cubicBezTo>
                    <a:cubicBezTo>
                      <a:pt x="561359" y="566437"/>
                      <a:pt x="561359" y="566437"/>
                      <a:pt x="536224" y="579024"/>
                    </a:cubicBezTo>
                    <a:cubicBezTo>
                      <a:pt x="536224" y="579024"/>
                      <a:pt x="536224" y="579024"/>
                      <a:pt x="515278" y="595807"/>
                    </a:cubicBezTo>
                    <a:cubicBezTo>
                      <a:pt x="515278" y="595807"/>
                      <a:pt x="515278" y="595807"/>
                      <a:pt x="498521" y="608395"/>
                    </a:cubicBezTo>
                    <a:cubicBezTo>
                      <a:pt x="498521" y="608395"/>
                      <a:pt x="498521" y="608395"/>
                      <a:pt x="473385" y="625178"/>
                    </a:cubicBezTo>
                    <a:cubicBezTo>
                      <a:pt x="473385" y="625178"/>
                      <a:pt x="473385" y="625178"/>
                      <a:pt x="444060" y="633570"/>
                    </a:cubicBezTo>
                    <a:cubicBezTo>
                      <a:pt x="444060" y="633570"/>
                      <a:pt x="444060" y="633570"/>
                      <a:pt x="414736" y="637766"/>
                    </a:cubicBezTo>
                    <a:cubicBezTo>
                      <a:pt x="414736" y="637766"/>
                      <a:pt x="414736" y="637766"/>
                      <a:pt x="389600" y="633570"/>
                    </a:cubicBezTo>
                    <a:cubicBezTo>
                      <a:pt x="389600" y="633570"/>
                      <a:pt x="389600" y="633570"/>
                      <a:pt x="372843" y="633570"/>
                    </a:cubicBezTo>
                    <a:cubicBezTo>
                      <a:pt x="372843" y="633570"/>
                      <a:pt x="372843" y="633570"/>
                      <a:pt x="356086" y="629374"/>
                    </a:cubicBezTo>
                    <a:cubicBezTo>
                      <a:pt x="356086" y="629374"/>
                      <a:pt x="356086" y="629374"/>
                      <a:pt x="339329" y="629374"/>
                    </a:cubicBezTo>
                    <a:cubicBezTo>
                      <a:pt x="339329" y="629374"/>
                      <a:pt x="339329" y="629374"/>
                      <a:pt x="326761" y="625178"/>
                    </a:cubicBezTo>
                    <a:cubicBezTo>
                      <a:pt x="326761" y="625178"/>
                      <a:pt x="326761" y="625178"/>
                      <a:pt x="310004" y="620982"/>
                    </a:cubicBezTo>
                    <a:cubicBezTo>
                      <a:pt x="310004" y="620982"/>
                      <a:pt x="310004" y="620982"/>
                      <a:pt x="297437" y="612591"/>
                    </a:cubicBezTo>
                    <a:cubicBezTo>
                      <a:pt x="297437" y="612591"/>
                      <a:pt x="297437" y="612591"/>
                      <a:pt x="280679" y="604199"/>
                    </a:cubicBezTo>
                    <a:cubicBezTo>
                      <a:pt x="280679" y="604199"/>
                      <a:pt x="280679" y="604199"/>
                      <a:pt x="276490" y="587416"/>
                    </a:cubicBezTo>
                    <a:cubicBezTo>
                      <a:pt x="276490" y="587416"/>
                      <a:pt x="276490" y="587416"/>
                      <a:pt x="423114" y="532870"/>
                    </a:cubicBezTo>
                    <a:cubicBezTo>
                      <a:pt x="423114" y="532870"/>
                      <a:pt x="423114" y="532870"/>
                      <a:pt x="687037" y="423778"/>
                    </a:cubicBezTo>
                    <a:cubicBezTo>
                      <a:pt x="687037" y="423778"/>
                      <a:pt x="687037" y="423778"/>
                      <a:pt x="691226" y="377624"/>
                    </a:cubicBezTo>
                    <a:cubicBezTo>
                      <a:pt x="691226" y="377624"/>
                      <a:pt x="691226" y="377624"/>
                      <a:pt x="699605" y="323079"/>
                    </a:cubicBezTo>
                    <a:cubicBezTo>
                      <a:pt x="699605" y="323079"/>
                      <a:pt x="699605" y="323079"/>
                      <a:pt x="699605" y="268533"/>
                    </a:cubicBezTo>
                    <a:cubicBezTo>
                      <a:pt x="699605" y="268533"/>
                      <a:pt x="699605" y="268533"/>
                      <a:pt x="699605" y="213987"/>
                    </a:cubicBezTo>
                    <a:cubicBezTo>
                      <a:pt x="699605" y="213987"/>
                      <a:pt x="699605" y="213987"/>
                      <a:pt x="691226" y="163637"/>
                    </a:cubicBezTo>
                    <a:cubicBezTo>
                      <a:pt x="691226" y="163637"/>
                      <a:pt x="691226" y="163637"/>
                      <a:pt x="687037" y="109092"/>
                    </a:cubicBezTo>
                    <a:cubicBezTo>
                      <a:pt x="687037" y="109092"/>
                      <a:pt x="687037" y="109092"/>
                      <a:pt x="678658" y="58742"/>
                    </a:cubicBezTo>
                    <a:cubicBezTo>
                      <a:pt x="678658" y="58742"/>
                      <a:pt x="678658" y="58742"/>
                      <a:pt x="674469"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50" name="任意多边形: 形状 149">
                <a:extLst>
                  <a:ext uri="{FF2B5EF4-FFF2-40B4-BE49-F238E27FC236}">
                    <a16:creationId xmlns:a16="http://schemas.microsoft.com/office/drawing/2014/main" id="{A3E80A3D-67F1-4D14-9EDE-3133C275CF04}"/>
                  </a:ext>
                </a:extLst>
              </p:cNvPr>
              <p:cNvSpPr/>
              <p:nvPr/>
            </p:nvSpPr>
            <p:spPr bwMode="auto">
              <a:xfrm>
                <a:off x="2846510" y="6135622"/>
                <a:ext cx="46978" cy="39130"/>
              </a:xfrm>
              <a:custGeom>
                <a:avLst/>
                <a:gdLst>
                  <a:gd name="connsiteX0" fmla="*/ 498521 w 1101774"/>
                  <a:gd name="connsiteY0" fmla="*/ 0 h 868537"/>
                  <a:gd name="connsiteX1" fmla="*/ 506900 w 1101774"/>
                  <a:gd name="connsiteY1" fmla="*/ 12588 h 868537"/>
                  <a:gd name="connsiteX2" fmla="*/ 519467 w 1101774"/>
                  <a:gd name="connsiteY2" fmla="*/ 16783 h 868537"/>
                  <a:gd name="connsiteX3" fmla="*/ 536224 w 1101774"/>
                  <a:gd name="connsiteY3" fmla="*/ 20979 h 868537"/>
                  <a:gd name="connsiteX4" fmla="*/ 552981 w 1101774"/>
                  <a:gd name="connsiteY4" fmla="*/ 20979 h 868537"/>
                  <a:gd name="connsiteX5" fmla="*/ 569738 w 1101774"/>
                  <a:gd name="connsiteY5" fmla="*/ 25175 h 868537"/>
                  <a:gd name="connsiteX6" fmla="*/ 586496 w 1101774"/>
                  <a:gd name="connsiteY6" fmla="*/ 25175 h 868537"/>
                  <a:gd name="connsiteX7" fmla="*/ 603253 w 1101774"/>
                  <a:gd name="connsiteY7" fmla="*/ 29371 h 868537"/>
                  <a:gd name="connsiteX8" fmla="*/ 620010 w 1101774"/>
                  <a:gd name="connsiteY8" fmla="*/ 29371 h 868537"/>
                  <a:gd name="connsiteX9" fmla="*/ 900689 w 1101774"/>
                  <a:gd name="connsiteY9" fmla="*/ 20979 h 868537"/>
                  <a:gd name="connsiteX10" fmla="*/ 1047313 w 1101774"/>
                  <a:gd name="connsiteY10" fmla="*/ 8392 h 868537"/>
                  <a:gd name="connsiteX11" fmla="*/ 1059881 w 1101774"/>
                  <a:gd name="connsiteY11" fmla="*/ 25175 h 868537"/>
                  <a:gd name="connsiteX12" fmla="*/ 1076638 w 1101774"/>
                  <a:gd name="connsiteY12" fmla="*/ 37763 h 868537"/>
                  <a:gd name="connsiteX13" fmla="*/ 1085017 w 1101774"/>
                  <a:gd name="connsiteY13" fmla="*/ 50350 h 868537"/>
                  <a:gd name="connsiteX14" fmla="*/ 1097584 w 1101774"/>
                  <a:gd name="connsiteY14" fmla="*/ 67133 h 868537"/>
                  <a:gd name="connsiteX15" fmla="*/ 1097584 w 1101774"/>
                  <a:gd name="connsiteY15" fmla="*/ 88113 h 868537"/>
                  <a:gd name="connsiteX16" fmla="*/ 1101774 w 1101774"/>
                  <a:gd name="connsiteY16" fmla="*/ 109092 h 868537"/>
                  <a:gd name="connsiteX17" fmla="*/ 1101774 w 1101774"/>
                  <a:gd name="connsiteY17" fmla="*/ 125875 h 868537"/>
                  <a:gd name="connsiteX18" fmla="*/ 1101774 w 1101774"/>
                  <a:gd name="connsiteY18" fmla="*/ 142658 h 868537"/>
                  <a:gd name="connsiteX19" fmla="*/ 1093395 w 1101774"/>
                  <a:gd name="connsiteY19" fmla="*/ 159442 h 868537"/>
                  <a:gd name="connsiteX20" fmla="*/ 1089206 w 1101774"/>
                  <a:gd name="connsiteY20" fmla="*/ 167833 h 868537"/>
                  <a:gd name="connsiteX21" fmla="*/ 1080827 w 1101774"/>
                  <a:gd name="connsiteY21" fmla="*/ 172029 h 868537"/>
                  <a:gd name="connsiteX22" fmla="*/ 1076638 w 1101774"/>
                  <a:gd name="connsiteY22" fmla="*/ 176225 h 868537"/>
                  <a:gd name="connsiteX23" fmla="*/ 1059881 w 1101774"/>
                  <a:gd name="connsiteY23" fmla="*/ 188812 h 868537"/>
                  <a:gd name="connsiteX24" fmla="*/ 1051503 w 1101774"/>
                  <a:gd name="connsiteY24" fmla="*/ 197204 h 868537"/>
                  <a:gd name="connsiteX25" fmla="*/ 1043124 w 1101774"/>
                  <a:gd name="connsiteY25" fmla="*/ 205596 h 868537"/>
                  <a:gd name="connsiteX26" fmla="*/ 1043124 w 1101774"/>
                  <a:gd name="connsiteY26" fmla="*/ 213987 h 868537"/>
                  <a:gd name="connsiteX27" fmla="*/ 1017989 w 1101774"/>
                  <a:gd name="connsiteY27" fmla="*/ 239162 h 868537"/>
                  <a:gd name="connsiteX28" fmla="*/ 997042 w 1101774"/>
                  <a:gd name="connsiteY28" fmla="*/ 264337 h 868537"/>
                  <a:gd name="connsiteX29" fmla="*/ 967718 w 1101774"/>
                  <a:gd name="connsiteY29" fmla="*/ 289512 h 868537"/>
                  <a:gd name="connsiteX30" fmla="*/ 950961 w 1101774"/>
                  <a:gd name="connsiteY30" fmla="*/ 314687 h 868537"/>
                  <a:gd name="connsiteX31" fmla="*/ 925825 w 1101774"/>
                  <a:gd name="connsiteY31" fmla="*/ 344058 h 868537"/>
                  <a:gd name="connsiteX32" fmla="*/ 904879 w 1101774"/>
                  <a:gd name="connsiteY32" fmla="*/ 365037 h 868537"/>
                  <a:gd name="connsiteX33" fmla="*/ 875554 w 1101774"/>
                  <a:gd name="connsiteY33" fmla="*/ 386016 h 868537"/>
                  <a:gd name="connsiteX34" fmla="*/ 850418 w 1101774"/>
                  <a:gd name="connsiteY34" fmla="*/ 398604 h 868537"/>
                  <a:gd name="connsiteX35" fmla="*/ 754066 w 1101774"/>
                  <a:gd name="connsiteY35" fmla="*/ 562241 h 868537"/>
                  <a:gd name="connsiteX36" fmla="*/ 762444 w 1101774"/>
                  <a:gd name="connsiteY36" fmla="*/ 583220 h 868537"/>
                  <a:gd name="connsiteX37" fmla="*/ 787580 w 1101774"/>
                  <a:gd name="connsiteY37" fmla="*/ 591612 h 868537"/>
                  <a:gd name="connsiteX38" fmla="*/ 816904 w 1101774"/>
                  <a:gd name="connsiteY38" fmla="*/ 587416 h 868537"/>
                  <a:gd name="connsiteX39" fmla="*/ 842040 w 1101774"/>
                  <a:gd name="connsiteY39" fmla="*/ 579025 h 868537"/>
                  <a:gd name="connsiteX40" fmla="*/ 871365 w 1101774"/>
                  <a:gd name="connsiteY40" fmla="*/ 570633 h 868537"/>
                  <a:gd name="connsiteX41" fmla="*/ 900689 w 1101774"/>
                  <a:gd name="connsiteY41" fmla="*/ 558045 h 868537"/>
                  <a:gd name="connsiteX42" fmla="*/ 925825 w 1101774"/>
                  <a:gd name="connsiteY42" fmla="*/ 545458 h 868537"/>
                  <a:gd name="connsiteX43" fmla="*/ 950961 w 1101774"/>
                  <a:gd name="connsiteY43" fmla="*/ 537066 h 868537"/>
                  <a:gd name="connsiteX44" fmla="*/ 980285 w 1101774"/>
                  <a:gd name="connsiteY44" fmla="*/ 524479 h 868537"/>
                  <a:gd name="connsiteX45" fmla="*/ 980285 w 1101774"/>
                  <a:gd name="connsiteY45" fmla="*/ 532870 h 868537"/>
                  <a:gd name="connsiteX46" fmla="*/ 992853 w 1101774"/>
                  <a:gd name="connsiteY46" fmla="*/ 541262 h 868537"/>
                  <a:gd name="connsiteX47" fmla="*/ 992853 w 1101774"/>
                  <a:gd name="connsiteY47" fmla="*/ 549654 h 868537"/>
                  <a:gd name="connsiteX48" fmla="*/ 1001232 w 1101774"/>
                  <a:gd name="connsiteY48" fmla="*/ 558045 h 868537"/>
                  <a:gd name="connsiteX49" fmla="*/ 1001232 w 1101774"/>
                  <a:gd name="connsiteY49" fmla="*/ 570633 h 868537"/>
                  <a:gd name="connsiteX50" fmla="*/ 1001232 w 1101774"/>
                  <a:gd name="connsiteY50" fmla="*/ 574829 h 868537"/>
                  <a:gd name="connsiteX51" fmla="*/ 1001232 w 1101774"/>
                  <a:gd name="connsiteY51" fmla="*/ 583220 h 868537"/>
                  <a:gd name="connsiteX52" fmla="*/ 1005421 w 1101774"/>
                  <a:gd name="connsiteY52" fmla="*/ 591612 h 868537"/>
                  <a:gd name="connsiteX53" fmla="*/ 997042 w 1101774"/>
                  <a:gd name="connsiteY53" fmla="*/ 600004 h 868537"/>
                  <a:gd name="connsiteX54" fmla="*/ 984475 w 1101774"/>
                  <a:gd name="connsiteY54" fmla="*/ 604199 h 868537"/>
                  <a:gd name="connsiteX55" fmla="*/ 980285 w 1101774"/>
                  <a:gd name="connsiteY55" fmla="*/ 604199 h 868537"/>
                  <a:gd name="connsiteX56" fmla="*/ 976096 w 1101774"/>
                  <a:gd name="connsiteY56" fmla="*/ 604199 h 868537"/>
                  <a:gd name="connsiteX57" fmla="*/ 963528 w 1101774"/>
                  <a:gd name="connsiteY57" fmla="*/ 608395 h 868537"/>
                  <a:gd name="connsiteX58" fmla="*/ 959339 w 1101774"/>
                  <a:gd name="connsiteY58" fmla="*/ 608395 h 868537"/>
                  <a:gd name="connsiteX59" fmla="*/ 950961 w 1101774"/>
                  <a:gd name="connsiteY59" fmla="*/ 612591 h 868537"/>
                  <a:gd name="connsiteX60" fmla="*/ 950961 w 1101774"/>
                  <a:gd name="connsiteY60" fmla="*/ 616787 h 868537"/>
                  <a:gd name="connsiteX61" fmla="*/ 653524 w 1101774"/>
                  <a:gd name="connsiteY61" fmla="*/ 700703 h 868537"/>
                  <a:gd name="connsiteX62" fmla="*/ 649334 w 1101774"/>
                  <a:gd name="connsiteY62" fmla="*/ 704899 h 868537"/>
                  <a:gd name="connsiteX63" fmla="*/ 645145 w 1101774"/>
                  <a:gd name="connsiteY63" fmla="*/ 709095 h 868537"/>
                  <a:gd name="connsiteX64" fmla="*/ 636767 w 1101774"/>
                  <a:gd name="connsiteY64" fmla="*/ 713291 h 868537"/>
                  <a:gd name="connsiteX65" fmla="*/ 632577 w 1101774"/>
                  <a:gd name="connsiteY65" fmla="*/ 717487 h 868537"/>
                  <a:gd name="connsiteX66" fmla="*/ 628388 w 1101774"/>
                  <a:gd name="connsiteY66" fmla="*/ 721683 h 868537"/>
                  <a:gd name="connsiteX67" fmla="*/ 624199 w 1101774"/>
                  <a:gd name="connsiteY67" fmla="*/ 725879 h 868537"/>
                  <a:gd name="connsiteX68" fmla="*/ 607442 w 1101774"/>
                  <a:gd name="connsiteY68" fmla="*/ 730074 h 868537"/>
                  <a:gd name="connsiteX69" fmla="*/ 594874 w 1101774"/>
                  <a:gd name="connsiteY69" fmla="*/ 730074 h 868537"/>
                  <a:gd name="connsiteX70" fmla="*/ 586496 w 1101774"/>
                  <a:gd name="connsiteY70" fmla="*/ 734270 h 868537"/>
                  <a:gd name="connsiteX71" fmla="*/ 578117 w 1101774"/>
                  <a:gd name="connsiteY71" fmla="*/ 738466 h 868537"/>
                  <a:gd name="connsiteX72" fmla="*/ 540414 w 1101774"/>
                  <a:gd name="connsiteY72" fmla="*/ 751053 h 868537"/>
                  <a:gd name="connsiteX73" fmla="*/ 532035 w 1101774"/>
                  <a:gd name="connsiteY73" fmla="*/ 751053 h 868537"/>
                  <a:gd name="connsiteX74" fmla="*/ 523657 w 1101774"/>
                  <a:gd name="connsiteY74" fmla="*/ 759445 h 868537"/>
                  <a:gd name="connsiteX75" fmla="*/ 515278 w 1101774"/>
                  <a:gd name="connsiteY75" fmla="*/ 772033 h 868537"/>
                  <a:gd name="connsiteX76" fmla="*/ 506900 w 1101774"/>
                  <a:gd name="connsiteY76" fmla="*/ 772033 h 868537"/>
                  <a:gd name="connsiteX77" fmla="*/ 473386 w 1101774"/>
                  <a:gd name="connsiteY77" fmla="*/ 780424 h 868537"/>
                  <a:gd name="connsiteX78" fmla="*/ 456629 w 1101774"/>
                  <a:gd name="connsiteY78" fmla="*/ 780424 h 868537"/>
                  <a:gd name="connsiteX79" fmla="*/ 448250 w 1101774"/>
                  <a:gd name="connsiteY79" fmla="*/ 784620 h 868537"/>
                  <a:gd name="connsiteX80" fmla="*/ 444061 w 1101774"/>
                  <a:gd name="connsiteY80" fmla="*/ 788816 h 868537"/>
                  <a:gd name="connsiteX81" fmla="*/ 431493 w 1101774"/>
                  <a:gd name="connsiteY81" fmla="*/ 797207 h 868537"/>
                  <a:gd name="connsiteX82" fmla="*/ 427304 w 1101774"/>
                  <a:gd name="connsiteY82" fmla="*/ 797207 h 868537"/>
                  <a:gd name="connsiteX83" fmla="*/ 393790 w 1101774"/>
                  <a:gd name="connsiteY83" fmla="*/ 801403 h 868537"/>
                  <a:gd name="connsiteX84" fmla="*/ 377033 w 1101774"/>
                  <a:gd name="connsiteY84" fmla="*/ 805599 h 868537"/>
                  <a:gd name="connsiteX85" fmla="*/ 372844 w 1101774"/>
                  <a:gd name="connsiteY85" fmla="*/ 805599 h 868537"/>
                  <a:gd name="connsiteX86" fmla="*/ 356087 w 1101774"/>
                  <a:gd name="connsiteY86" fmla="*/ 818187 h 868537"/>
                  <a:gd name="connsiteX87" fmla="*/ 343519 w 1101774"/>
                  <a:gd name="connsiteY87" fmla="*/ 830774 h 868537"/>
                  <a:gd name="connsiteX88" fmla="*/ 326762 w 1101774"/>
                  <a:gd name="connsiteY88" fmla="*/ 843362 h 868537"/>
                  <a:gd name="connsiteX89" fmla="*/ 310005 w 1101774"/>
                  <a:gd name="connsiteY89" fmla="*/ 851753 h 868537"/>
                  <a:gd name="connsiteX90" fmla="*/ 284869 w 1101774"/>
                  <a:gd name="connsiteY90" fmla="*/ 864341 h 868537"/>
                  <a:gd name="connsiteX91" fmla="*/ 268112 w 1101774"/>
                  <a:gd name="connsiteY91" fmla="*/ 868537 h 868537"/>
                  <a:gd name="connsiteX92" fmla="*/ 247166 w 1101774"/>
                  <a:gd name="connsiteY92" fmla="*/ 868537 h 868537"/>
                  <a:gd name="connsiteX93" fmla="*/ 230409 w 1101774"/>
                  <a:gd name="connsiteY93" fmla="*/ 868537 h 868537"/>
                  <a:gd name="connsiteX94" fmla="*/ 217841 w 1101774"/>
                  <a:gd name="connsiteY94" fmla="*/ 868537 h 868537"/>
                  <a:gd name="connsiteX95" fmla="*/ 8379 w 1101774"/>
                  <a:gd name="connsiteY95" fmla="*/ 767837 h 868537"/>
                  <a:gd name="connsiteX96" fmla="*/ 0 w 1101774"/>
                  <a:gd name="connsiteY96" fmla="*/ 767837 h 868537"/>
                  <a:gd name="connsiteX97" fmla="*/ 0 w 1101774"/>
                  <a:gd name="connsiteY97" fmla="*/ 759445 h 868537"/>
                  <a:gd name="connsiteX98" fmla="*/ 4189 w 1101774"/>
                  <a:gd name="connsiteY98" fmla="*/ 751053 h 868537"/>
                  <a:gd name="connsiteX99" fmla="*/ 8379 w 1101774"/>
                  <a:gd name="connsiteY99" fmla="*/ 742662 h 868537"/>
                  <a:gd name="connsiteX100" fmla="*/ 8379 w 1101774"/>
                  <a:gd name="connsiteY100" fmla="*/ 738466 h 868537"/>
                  <a:gd name="connsiteX101" fmla="*/ 12568 w 1101774"/>
                  <a:gd name="connsiteY101" fmla="*/ 730074 h 868537"/>
                  <a:gd name="connsiteX102" fmla="*/ 20946 w 1101774"/>
                  <a:gd name="connsiteY102" fmla="*/ 730074 h 868537"/>
                  <a:gd name="connsiteX103" fmla="*/ 29325 w 1101774"/>
                  <a:gd name="connsiteY103" fmla="*/ 725879 h 868537"/>
                  <a:gd name="connsiteX104" fmla="*/ 41893 w 1101774"/>
                  <a:gd name="connsiteY104" fmla="*/ 721683 h 868537"/>
                  <a:gd name="connsiteX105" fmla="*/ 54460 w 1101774"/>
                  <a:gd name="connsiteY105" fmla="*/ 717487 h 868537"/>
                  <a:gd name="connsiteX106" fmla="*/ 62839 w 1101774"/>
                  <a:gd name="connsiteY106" fmla="*/ 717487 h 868537"/>
                  <a:gd name="connsiteX107" fmla="*/ 71217 w 1101774"/>
                  <a:gd name="connsiteY107" fmla="*/ 717487 h 868537"/>
                  <a:gd name="connsiteX108" fmla="*/ 79596 w 1101774"/>
                  <a:gd name="connsiteY108" fmla="*/ 721683 h 868537"/>
                  <a:gd name="connsiteX109" fmla="*/ 92164 w 1101774"/>
                  <a:gd name="connsiteY109" fmla="*/ 721683 h 868537"/>
                  <a:gd name="connsiteX110" fmla="*/ 92164 w 1101774"/>
                  <a:gd name="connsiteY110" fmla="*/ 725879 h 868537"/>
                  <a:gd name="connsiteX111" fmla="*/ 96353 w 1101774"/>
                  <a:gd name="connsiteY111" fmla="*/ 725879 h 868537"/>
                  <a:gd name="connsiteX112" fmla="*/ 100542 w 1101774"/>
                  <a:gd name="connsiteY112" fmla="*/ 725879 h 868537"/>
                  <a:gd name="connsiteX113" fmla="*/ 108921 w 1101774"/>
                  <a:gd name="connsiteY113" fmla="*/ 725879 h 868537"/>
                  <a:gd name="connsiteX114" fmla="*/ 113110 w 1101774"/>
                  <a:gd name="connsiteY114" fmla="*/ 725879 h 868537"/>
                  <a:gd name="connsiteX115" fmla="*/ 117299 w 1101774"/>
                  <a:gd name="connsiteY115" fmla="*/ 721683 h 868537"/>
                  <a:gd name="connsiteX116" fmla="*/ 121488 w 1101774"/>
                  <a:gd name="connsiteY116" fmla="*/ 721683 h 868537"/>
                  <a:gd name="connsiteX117" fmla="*/ 134056 w 1101774"/>
                  <a:gd name="connsiteY117" fmla="*/ 713291 h 868537"/>
                  <a:gd name="connsiteX118" fmla="*/ 138245 w 1101774"/>
                  <a:gd name="connsiteY118" fmla="*/ 713291 h 868537"/>
                  <a:gd name="connsiteX119" fmla="*/ 142435 w 1101774"/>
                  <a:gd name="connsiteY119" fmla="*/ 713291 h 868537"/>
                  <a:gd name="connsiteX120" fmla="*/ 150813 w 1101774"/>
                  <a:gd name="connsiteY120" fmla="*/ 713291 h 868537"/>
                  <a:gd name="connsiteX121" fmla="*/ 155002 w 1101774"/>
                  <a:gd name="connsiteY121" fmla="*/ 717487 h 868537"/>
                  <a:gd name="connsiteX122" fmla="*/ 159192 w 1101774"/>
                  <a:gd name="connsiteY122" fmla="*/ 717487 h 868537"/>
                  <a:gd name="connsiteX123" fmla="*/ 163381 w 1101774"/>
                  <a:gd name="connsiteY123" fmla="*/ 721683 h 868537"/>
                  <a:gd name="connsiteX124" fmla="*/ 171759 w 1101774"/>
                  <a:gd name="connsiteY124" fmla="*/ 721683 h 868537"/>
                  <a:gd name="connsiteX125" fmla="*/ 222030 w 1101774"/>
                  <a:gd name="connsiteY125" fmla="*/ 717487 h 868537"/>
                  <a:gd name="connsiteX126" fmla="*/ 276491 w 1101774"/>
                  <a:gd name="connsiteY126" fmla="*/ 704899 h 868537"/>
                  <a:gd name="connsiteX127" fmla="*/ 330951 w 1101774"/>
                  <a:gd name="connsiteY127" fmla="*/ 696508 h 868537"/>
                  <a:gd name="connsiteX128" fmla="*/ 393790 w 1101774"/>
                  <a:gd name="connsiteY128" fmla="*/ 679724 h 868537"/>
                  <a:gd name="connsiteX129" fmla="*/ 439872 w 1101774"/>
                  <a:gd name="connsiteY129" fmla="*/ 662941 h 868537"/>
                  <a:gd name="connsiteX130" fmla="*/ 494332 w 1101774"/>
                  <a:gd name="connsiteY130" fmla="*/ 633570 h 868537"/>
                  <a:gd name="connsiteX131" fmla="*/ 540414 w 1101774"/>
                  <a:gd name="connsiteY131" fmla="*/ 604199 h 868537"/>
                  <a:gd name="connsiteX132" fmla="*/ 586496 w 1101774"/>
                  <a:gd name="connsiteY132" fmla="*/ 562241 h 868537"/>
                  <a:gd name="connsiteX133" fmla="*/ 728930 w 1101774"/>
                  <a:gd name="connsiteY133" fmla="*/ 394408 h 868537"/>
                  <a:gd name="connsiteX134" fmla="*/ 733119 w 1101774"/>
                  <a:gd name="connsiteY134" fmla="*/ 394408 h 868537"/>
                  <a:gd name="connsiteX135" fmla="*/ 741498 w 1101774"/>
                  <a:gd name="connsiteY135" fmla="*/ 386016 h 868537"/>
                  <a:gd name="connsiteX136" fmla="*/ 749876 w 1101774"/>
                  <a:gd name="connsiteY136" fmla="*/ 377625 h 868537"/>
                  <a:gd name="connsiteX137" fmla="*/ 758255 w 1101774"/>
                  <a:gd name="connsiteY137" fmla="*/ 365037 h 868537"/>
                  <a:gd name="connsiteX138" fmla="*/ 762444 w 1101774"/>
                  <a:gd name="connsiteY138" fmla="*/ 356646 h 868537"/>
                  <a:gd name="connsiteX139" fmla="*/ 775012 w 1101774"/>
                  <a:gd name="connsiteY139" fmla="*/ 348254 h 868537"/>
                  <a:gd name="connsiteX140" fmla="*/ 783390 w 1101774"/>
                  <a:gd name="connsiteY140" fmla="*/ 344058 h 868537"/>
                  <a:gd name="connsiteX141" fmla="*/ 795958 w 1101774"/>
                  <a:gd name="connsiteY141" fmla="*/ 331471 h 868537"/>
                  <a:gd name="connsiteX142" fmla="*/ 821094 w 1101774"/>
                  <a:gd name="connsiteY142" fmla="*/ 306296 h 868537"/>
                  <a:gd name="connsiteX143" fmla="*/ 846229 w 1101774"/>
                  <a:gd name="connsiteY143" fmla="*/ 285317 h 868537"/>
                  <a:gd name="connsiteX144" fmla="*/ 871365 w 1101774"/>
                  <a:gd name="connsiteY144" fmla="*/ 255946 h 868537"/>
                  <a:gd name="connsiteX145" fmla="*/ 900689 w 1101774"/>
                  <a:gd name="connsiteY145" fmla="*/ 230771 h 868537"/>
                  <a:gd name="connsiteX146" fmla="*/ 921636 w 1101774"/>
                  <a:gd name="connsiteY146" fmla="*/ 205596 h 868537"/>
                  <a:gd name="connsiteX147" fmla="*/ 942582 w 1101774"/>
                  <a:gd name="connsiteY147" fmla="*/ 172029 h 868537"/>
                  <a:gd name="connsiteX148" fmla="*/ 963528 w 1101774"/>
                  <a:gd name="connsiteY148" fmla="*/ 142658 h 868537"/>
                  <a:gd name="connsiteX149" fmla="*/ 984475 w 1101774"/>
                  <a:gd name="connsiteY149" fmla="*/ 109092 h 868537"/>
                  <a:gd name="connsiteX150" fmla="*/ 976096 w 1101774"/>
                  <a:gd name="connsiteY150" fmla="*/ 100700 h 868537"/>
                  <a:gd name="connsiteX151" fmla="*/ 963528 w 1101774"/>
                  <a:gd name="connsiteY151" fmla="*/ 92308 h 868537"/>
                  <a:gd name="connsiteX152" fmla="*/ 950961 w 1101774"/>
                  <a:gd name="connsiteY152" fmla="*/ 88113 h 868537"/>
                  <a:gd name="connsiteX153" fmla="*/ 938393 w 1101774"/>
                  <a:gd name="connsiteY153" fmla="*/ 83917 h 868537"/>
                  <a:gd name="connsiteX154" fmla="*/ 921636 w 1101774"/>
                  <a:gd name="connsiteY154" fmla="*/ 83917 h 868537"/>
                  <a:gd name="connsiteX155" fmla="*/ 909068 w 1101774"/>
                  <a:gd name="connsiteY155" fmla="*/ 83917 h 868537"/>
                  <a:gd name="connsiteX156" fmla="*/ 892311 w 1101774"/>
                  <a:gd name="connsiteY156" fmla="*/ 83917 h 868537"/>
                  <a:gd name="connsiteX157" fmla="*/ 879743 w 1101774"/>
                  <a:gd name="connsiteY157" fmla="*/ 83917 h 868537"/>
                  <a:gd name="connsiteX158" fmla="*/ 842040 w 1101774"/>
                  <a:gd name="connsiteY158" fmla="*/ 100700 h 868537"/>
                  <a:gd name="connsiteX159" fmla="*/ 804337 w 1101774"/>
                  <a:gd name="connsiteY159" fmla="*/ 109092 h 868537"/>
                  <a:gd name="connsiteX160" fmla="*/ 770823 w 1101774"/>
                  <a:gd name="connsiteY160" fmla="*/ 117483 h 868537"/>
                  <a:gd name="connsiteX161" fmla="*/ 733119 w 1101774"/>
                  <a:gd name="connsiteY161" fmla="*/ 121679 h 868537"/>
                  <a:gd name="connsiteX162" fmla="*/ 695416 w 1101774"/>
                  <a:gd name="connsiteY162" fmla="*/ 130071 h 868537"/>
                  <a:gd name="connsiteX163" fmla="*/ 661902 w 1101774"/>
                  <a:gd name="connsiteY163" fmla="*/ 134267 h 868537"/>
                  <a:gd name="connsiteX164" fmla="*/ 624199 w 1101774"/>
                  <a:gd name="connsiteY164" fmla="*/ 138463 h 868537"/>
                  <a:gd name="connsiteX165" fmla="*/ 590685 w 1101774"/>
                  <a:gd name="connsiteY165" fmla="*/ 138463 h 868537"/>
                  <a:gd name="connsiteX166" fmla="*/ 582306 w 1101774"/>
                  <a:gd name="connsiteY166" fmla="*/ 138463 h 868537"/>
                  <a:gd name="connsiteX167" fmla="*/ 573928 w 1101774"/>
                  <a:gd name="connsiteY167" fmla="*/ 138463 h 868537"/>
                  <a:gd name="connsiteX168" fmla="*/ 565549 w 1101774"/>
                  <a:gd name="connsiteY168" fmla="*/ 138463 h 868537"/>
                  <a:gd name="connsiteX169" fmla="*/ 557171 w 1101774"/>
                  <a:gd name="connsiteY169" fmla="*/ 138463 h 868537"/>
                  <a:gd name="connsiteX170" fmla="*/ 548792 w 1101774"/>
                  <a:gd name="connsiteY170" fmla="*/ 138463 h 868537"/>
                  <a:gd name="connsiteX171" fmla="*/ 540414 w 1101774"/>
                  <a:gd name="connsiteY171" fmla="*/ 138463 h 868537"/>
                  <a:gd name="connsiteX172" fmla="*/ 532035 w 1101774"/>
                  <a:gd name="connsiteY172" fmla="*/ 134267 h 868537"/>
                  <a:gd name="connsiteX173" fmla="*/ 527846 w 1101774"/>
                  <a:gd name="connsiteY173" fmla="*/ 125875 h 868537"/>
                  <a:gd name="connsiteX174" fmla="*/ 515278 w 1101774"/>
                  <a:gd name="connsiteY174" fmla="*/ 121679 h 868537"/>
                  <a:gd name="connsiteX175" fmla="*/ 506900 w 1101774"/>
                  <a:gd name="connsiteY175" fmla="*/ 109092 h 868537"/>
                  <a:gd name="connsiteX176" fmla="*/ 494332 w 1101774"/>
                  <a:gd name="connsiteY176" fmla="*/ 104896 h 868537"/>
                  <a:gd name="connsiteX177" fmla="*/ 485953 w 1101774"/>
                  <a:gd name="connsiteY177" fmla="*/ 92308 h 868537"/>
                  <a:gd name="connsiteX178" fmla="*/ 473386 w 1101774"/>
                  <a:gd name="connsiteY178" fmla="*/ 83917 h 868537"/>
                  <a:gd name="connsiteX179" fmla="*/ 469196 w 1101774"/>
                  <a:gd name="connsiteY179" fmla="*/ 71329 h 868537"/>
                  <a:gd name="connsiteX180" fmla="*/ 460818 w 1101774"/>
                  <a:gd name="connsiteY180" fmla="*/ 58742 h 868537"/>
                  <a:gd name="connsiteX181" fmla="*/ 460818 w 1101774"/>
                  <a:gd name="connsiteY181" fmla="*/ 41958 h 868537"/>
                  <a:gd name="connsiteX182" fmla="*/ 460818 w 1101774"/>
                  <a:gd name="connsiteY182" fmla="*/ 37763 h 868537"/>
                  <a:gd name="connsiteX183" fmla="*/ 469196 w 1101774"/>
                  <a:gd name="connsiteY183" fmla="*/ 33567 h 868537"/>
                  <a:gd name="connsiteX184" fmla="*/ 473386 w 1101774"/>
                  <a:gd name="connsiteY184" fmla="*/ 29371 h 868537"/>
                  <a:gd name="connsiteX185" fmla="*/ 477575 w 1101774"/>
                  <a:gd name="connsiteY185" fmla="*/ 20979 h 868537"/>
                  <a:gd name="connsiteX186" fmla="*/ 477575 w 1101774"/>
                  <a:gd name="connsiteY186" fmla="*/ 16783 h 868537"/>
                  <a:gd name="connsiteX187" fmla="*/ 485953 w 1101774"/>
                  <a:gd name="connsiteY187" fmla="*/ 12588 h 868537"/>
                  <a:gd name="connsiteX188" fmla="*/ 490143 w 1101774"/>
                  <a:gd name="connsiteY188" fmla="*/ 8392 h 868537"/>
                  <a:gd name="connsiteX189" fmla="*/ 498521 w 1101774"/>
                  <a:gd name="connsiteY189" fmla="*/ 0 h 86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1101774" h="868537">
                    <a:moveTo>
                      <a:pt x="498521" y="0"/>
                    </a:moveTo>
                    <a:cubicBezTo>
                      <a:pt x="506900" y="12588"/>
                      <a:pt x="506900" y="12588"/>
                      <a:pt x="506900" y="12588"/>
                    </a:cubicBezTo>
                    <a:cubicBezTo>
                      <a:pt x="519467" y="16783"/>
                      <a:pt x="519467" y="16783"/>
                      <a:pt x="519467" y="16783"/>
                    </a:cubicBezTo>
                    <a:cubicBezTo>
                      <a:pt x="536224" y="20979"/>
                      <a:pt x="536224" y="20979"/>
                      <a:pt x="536224" y="20979"/>
                    </a:cubicBezTo>
                    <a:cubicBezTo>
                      <a:pt x="552981" y="20979"/>
                      <a:pt x="552981" y="20979"/>
                      <a:pt x="552981" y="20979"/>
                    </a:cubicBezTo>
                    <a:cubicBezTo>
                      <a:pt x="569738" y="25175"/>
                      <a:pt x="569738" y="25175"/>
                      <a:pt x="569738" y="25175"/>
                    </a:cubicBezTo>
                    <a:cubicBezTo>
                      <a:pt x="586496" y="25175"/>
                      <a:pt x="586496" y="25175"/>
                      <a:pt x="586496" y="25175"/>
                    </a:cubicBezTo>
                    <a:cubicBezTo>
                      <a:pt x="603253" y="29371"/>
                      <a:pt x="603253" y="29371"/>
                      <a:pt x="603253" y="29371"/>
                    </a:cubicBezTo>
                    <a:cubicBezTo>
                      <a:pt x="620010" y="29371"/>
                      <a:pt x="620010" y="29371"/>
                      <a:pt x="620010" y="29371"/>
                    </a:cubicBezTo>
                    <a:cubicBezTo>
                      <a:pt x="900689" y="20979"/>
                      <a:pt x="900689" y="20979"/>
                      <a:pt x="900689" y="20979"/>
                    </a:cubicBezTo>
                    <a:cubicBezTo>
                      <a:pt x="1047313" y="8392"/>
                      <a:pt x="1047313" y="8392"/>
                      <a:pt x="1047313" y="8392"/>
                    </a:cubicBezTo>
                    <a:cubicBezTo>
                      <a:pt x="1059881" y="25175"/>
                      <a:pt x="1059881" y="25175"/>
                      <a:pt x="1059881" y="25175"/>
                    </a:cubicBezTo>
                    <a:cubicBezTo>
                      <a:pt x="1076638" y="37763"/>
                      <a:pt x="1076638" y="37763"/>
                      <a:pt x="1076638" y="37763"/>
                    </a:cubicBezTo>
                    <a:cubicBezTo>
                      <a:pt x="1085017" y="50350"/>
                      <a:pt x="1085017" y="50350"/>
                      <a:pt x="1085017" y="50350"/>
                    </a:cubicBezTo>
                    <a:cubicBezTo>
                      <a:pt x="1097584" y="67133"/>
                      <a:pt x="1097584" y="67133"/>
                      <a:pt x="1097584" y="67133"/>
                    </a:cubicBezTo>
                    <a:cubicBezTo>
                      <a:pt x="1097584" y="88113"/>
                      <a:pt x="1097584" y="88113"/>
                      <a:pt x="1097584" y="88113"/>
                    </a:cubicBezTo>
                    <a:cubicBezTo>
                      <a:pt x="1101774" y="109092"/>
                      <a:pt x="1101774" y="109092"/>
                      <a:pt x="1101774" y="109092"/>
                    </a:cubicBezTo>
                    <a:cubicBezTo>
                      <a:pt x="1101774" y="125875"/>
                      <a:pt x="1101774" y="125875"/>
                      <a:pt x="1101774" y="125875"/>
                    </a:cubicBezTo>
                    <a:cubicBezTo>
                      <a:pt x="1101774" y="142658"/>
                      <a:pt x="1101774" y="142658"/>
                      <a:pt x="1101774" y="142658"/>
                    </a:cubicBezTo>
                    <a:cubicBezTo>
                      <a:pt x="1093395" y="159442"/>
                      <a:pt x="1093395" y="159442"/>
                      <a:pt x="1093395" y="159442"/>
                    </a:cubicBezTo>
                    <a:cubicBezTo>
                      <a:pt x="1089206" y="167833"/>
                      <a:pt x="1089206" y="167833"/>
                      <a:pt x="1089206" y="167833"/>
                    </a:cubicBezTo>
                    <a:cubicBezTo>
                      <a:pt x="1080827" y="172029"/>
                      <a:pt x="1080827" y="172029"/>
                      <a:pt x="1080827" y="172029"/>
                    </a:cubicBezTo>
                    <a:cubicBezTo>
                      <a:pt x="1076638" y="176225"/>
                      <a:pt x="1076638" y="176225"/>
                      <a:pt x="1076638" y="176225"/>
                    </a:cubicBezTo>
                    <a:cubicBezTo>
                      <a:pt x="1059881" y="188812"/>
                      <a:pt x="1059881" y="188812"/>
                      <a:pt x="1059881" y="188812"/>
                    </a:cubicBezTo>
                    <a:cubicBezTo>
                      <a:pt x="1051503" y="197204"/>
                      <a:pt x="1051503" y="197204"/>
                      <a:pt x="1051503" y="197204"/>
                    </a:cubicBezTo>
                    <a:cubicBezTo>
                      <a:pt x="1043124" y="205596"/>
                      <a:pt x="1043124" y="205596"/>
                      <a:pt x="1043124" y="205596"/>
                    </a:cubicBezTo>
                    <a:cubicBezTo>
                      <a:pt x="1043124" y="213987"/>
                      <a:pt x="1043124" y="213987"/>
                      <a:pt x="1043124" y="213987"/>
                    </a:cubicBezTo>
                    <a:cubicBezTo>
                      <a:pt x="1017989" y="239162"/>
                      <a:pt x="1017989" y="239162"/>
                      <a:pt x="1017989" y="239162"/>
                    </a:cubicBezTo>
                    <a:cubicBezTo>
                      <a:pt x="997042" y="264337"/>
                      <a:pt x="997042" y="264337"/>
                      <a:pt x="997042" y="264337"/>
                    </a:cubicBezTo>
                    <a:cubicBezTo>
                      <a:pt x="967718" y="289512"/>
                      <a:pt x="967718" y="289512"/>
                      <a:pt x="967718" y="289512"/>
                    </a:cubicBezTo>
                    <a:cubicBezTo>
                      <a:pt x="950961" y="314687"/>
                      <a:pt x="950961" y="314687"/>
                      <a:pt x="950961" y="314687"/>
                    </a:cubicBezTo>
                    <a:cubicBezTo>
                      <a:pt x="925825" y="344058"/>
                      <a:pt x="925825" y="344058"/>
                      <a:pt x="925825" y="344058"/>
                    </a:cubicBezTo>
                    <a:cubicBezTo>
                      <a:pt x="904879" y="365037"/>
                      <a:pt x="904879" y="365037"/>
                      <a:pt x="904879" y="365037"/>
                    </a:cubicBezTo>
                    <a:cubicBezTo>
                      <a:pt x="875554" y="386016"/>
                      <a:pt x="875554" y="386016"/>
                      <a:pt x="875554" y="386016"/>
                    </a:cubicBezTo>
                    <a:cubicBezTo>
                      <a:pt x="850418" y="398604"/>
                      <a:pt x="850418" y="398604"/>
                      <a:pt x="850418" y="398604"/>
                    </a:cubicBezTo>
                    <a:cubicBezTo>
                      <a:pt x="754066" y="562241"/>
                      <a:pt x="754066" y="562241"/>
                      <a:pt x="754066" y="562241"/>
                    </a:cubicBezTo>
                    <a:cubicBezTo>
                      <a:pt x="762444" y="583220"/>
                      <a:pt x="762444" y="583220"/>
                      <a:pt x="762444" y="583220"/>
                    </a:cubicBezTo>
                    <a:cubicBezTo>
                      <a:pt x="787580" y="591612"/>
                      <a:pt x="787580" y="591612"/>
                      <a:pt x="787580" y="591612"/>
                    </a:cubicBezTo>
                    <a:cubicBezTo>
                      <a:pt x="816904" y="587416"/>
                      <a:pt x="816904" y="587416"/>
                      <a:pt x="816904" y="587416"/>
                    </a:cubicBezTo>
                    <a:cubicBezTo>
                      <a:pt x="842040" y="579025"/>
                      <a:pt x="842040" y="579025"/>
                      <a:pt x="842040" y="579025"/>
                    </a:cubicBezTo>
                    <a:cubicBezTo>
                      <a:pt x="871365" y="570633"/>
                      <a:pt x="871365" y="570633"/>
                      <a:pt x="871365" y="570633"/>
                    </a:cubicBezTo>
                    <a:cubicBezTo>
                      <a:pt x="900689" y="558045"/>
                      <a:pt x="900689" y="558045"/>
                      <a:pt x="900689" y="558045"/>
                    </a:cubicBezTo>
                    <a:cubicBezTo>
                      <a:pt x="925825" y="545458"/>
                      <a:pt x="925825" y="545458"/>
                      <a:pt x="925825" y="545458"/>
                    </a:cubicBezTo>
                    <a:cubicBezTo>
                      <a:pt x="950961" y="537066"/>
                      <a:pt x="950961" y="537066"/>
                      <a:pt x="950961" y="537066"/>
                    </a:cubicBezTo>
                    <a:cubicBezTo>
                      <a:pt x="980285" y="524479"/>
                      <a:pt x="980285" y="524479"/>
                      <a:pt x="980285" y="524479"/>
                    </a:cubicBezTo>
                    <a:cubicBezTo>
                      <a:pt x="980285" y="532870"/>
                      <a:pt x="980285" y="532870"/>
                      <a:pt x="980285" y="532870"/>
                    </a:cubicBezTo>
                    <a:cubicBezTo>
                      <a:pt x="992853" y="541262"/>
                      <a:pt x="992853" y="541262"/>
                      <a:pt x="992853" y="541262"/>
                    </a:cubicBezTo>
                    <a:cubicBezTo>
                      <a:pt x="992853" y="549654"/>
                      <a:pt x="992853" y="549654"/>
                      <a:pt x="992853" y="549654"/>
                    </a:cubicBezTo>
                    <a:cubicBezTo>
                      <a:pt x="1001232" y="558045"/>
                      <a:pt x="1001232" y="558045"/>
                      <a:pt x="1001232" y="558045"/>
                    </a:cubicBezTo>
                    <a:cubicBezTo>
                      <a:pt x="1001232" y="570633"/>
                      <a:pt x="1001232" y="570633"/>
                      <a:pt x="1001232" y="570633"/>
                    </a:cubicBezTo>
                    <a:cubicBezTo>
                      <a:pt x="1001232" y="574829"/>
                      <a:pt x="1001232" y="574829"/>
                      <a:pt x="1001232" y="574829"/>
                    </a:cubicBezTo>
                    <a:cubicBezTo>
                      <a:pt x="1001232" y="583220"/>
                      <a:pt x="1001232" y="583220"/>
                      <a:pt x="1001232" y="583220"/>
                    </a:cubicBezTo>
                    <a:cubicBezTo>
                      <a:pt x="1005421" y="591612"/>
                      <a:pt x="1005421" y="591612"/>
                      <a:pt x="1005421" y="591612"/>
                    </a:cubicBezTo>
                    <a:cubicBezTo>
                      <a:pt x="997042" y="600004"/>
                      <a:pt x="997042" y="600004"/>
                      <a:pt x="997042" y="600004"/>
                    </a:cubicBezTo>
                    <a:cubicBezTo>
                      <a:pt x="984475" y="604199"/>
                      <a:pt x="984475" y="604199"/>
                      <a:pt x="984475" y="604199"/>
                    </a:cubicBezTo>
                    <a:cubicBezTo>
                      <a:pt x="980285" y="604199"/>
                      <a:pt x="980285" y="604199"/>
                      <a:pt x="980285" y="604199"/>
                    </a:cubicBezTo>
                    <a:cubicBezTo>
                      <a:pt x="976096" y="604199"/>
                      <a:pt x="976096" y="604199"/>
                      <a:pt x="976096" y="604199"/>
                    </a:cubicBezTo>
                    <a:cubicBezTo>
                      <a:pt x="963528" y="608395"/>
                      <a:pt x="963528" y="608395"/>
                      <a:pt x="963528" y="608395"/>
                    </a:cubicBezTo>
                    <a:cubicBezTo>
                      <a:pt x="959339" y="608395"/>
                      <a:pt x="959339" y="608395"/>
                      <a:pt x="959339" y="608395"/>
                    </a:cubicBezTo>
                    <a:cubicBezTo>
                      <a:pt x="950961" y="612591"/>
                      <a:pt x="950961" y="612591"/>
                      <a:pt x="950961" y="612591"/>
                    </a:cubicBezTo>
                    <a:cubicBezTo>
                      <a:pt x="950961" y="616787"/>
                      <a:pt x="950961" y="616787"/>
                      <a:pt x="950961" y="616787"/>
                    </a:cubicBezTo>
                    <a:cubicBezTo>
                      <a:pt x="653524" y="700703"/>
                      <a:pt x="653524" y="700703"/>
                      <a:pt x="653524" y="700703"/>
                    </a:cubicBezTo>
                    <a:cubicBezTo>
                      <a:pt x="649334" y="704899"/>
                      <a:pt x="649334" y="704899"/>
                      <a:pt x="649334" y="704899"/>
                    </a:cubicBezTo>
                    <a:cubicBezTo>
                      <a:pt x="645145" y="709095"/>
                      <a:pt x="645145" y="709095"/>
                      <a:pt x="645145" y="709095"/>
                    </a:cubicBezTo>
                    <a:cubicBezTo>
                      <a:pt x="636767" y="713291"/>
                      <a:pt x="636767" y="713291"/>
                      <a:pt x="636767" y="713291"/>
                    </a:cubicBezTo>
                    <a:cubicBezTo>
                      <a:pt x="632577" y="717487"/>
                      <a:pt x="632577" y="717487"/>
                      <a:pt x="632577" y="717487"/>
                    </a:cubicBezTo>
                    <a:cubicBezTo>
                      <a:pt x="628388" y="721683"/>
                      <a:pt x="628388" y="721683"/>
                      <a:pt x="628388" y="721683"/>
                    </a:cubicBezTo>
                    <a:cubicBezTo>
                      <a:pt x="624199" y="725879"/>
                      <a:pt x="624199" y="725879"/>
                      <a:pt x="624199" y="725879"/>
                    </a:cubicBezTo>
                    <a:cubicBezTo>
                      <a:pt x="607442" y="730074"/>
                      <a:pt x="607442" y="730074"/>
                      <a:pt x="607442" y="730074"/>
                    </a:cubicBezTo>
                    <a:cubicBezTo>
                      <a:pt x="594874" y="730074"/>
                      <a:pt x="594874" y="730074"/>
                      <a:pt x="594874" y="730074"/>
                    </a:cubicBezTo>
                    <a:cubicBezTo>
                      <a:pt x="586496" y="734270"/>
                      <a:pt x="586496" y="734270"/>
                      <a:pt x="586496" y="734270"/>
                    </a:cubicBezTo>
                    <a:cubicBezTo>
                      <a:pt x="582306" y="734270"/>
                      <a:pt x="578117" y="734270"/>
                      <a:pt x="578117" y="738466"/>
                    </a:cubicBezTo>
                    <a:cubicBezTo>
                      <a:pt x="561360" y="746858"/>
                      <a:pt x="557171" y="742662"/>
                      <a:pt x="540414" y="751053"/>
                    </a:cubicBezTo>
                    <a:cubicBezTo>
                      <a:pt x="540414" y="751053"/>
                      <a:pt x="536224" y="751053"/>
                      <a:pt x="532035" y="751053"/>
                    </a:cubicBezTo>
                    <a:cubicBezTo>
                      <a:pt x="532035" y="755249"/>
                      <a:pt x="527846" y="759445"/>
                      <a:pt x="523657" y="759445"/>
                    </a:cubicBezTo>
                    <a:cubicBezTo>
                      <a:pt x="519467" y="763641"/>
                      <a:pt x="519467" y="767837"/>
                      <a:pt x="515278" y="772033"/>
                    </a:cubicBezTo>
                    <a:cubicBezTo>
                      <a:pt x="511089" y="772033"/>
                      <a:pt x="511089" y="772033"/>
                      <a:pt x="506900" y="772033"/>
                    </a:cubicBezTo>
                    <a:cubicBezTo>
                      <a:pt x="494332" y="776228"/>
                      <a:pt x="485953" y="776228"/>
                      <a:pt x="473386" y="780424"/>
                    </a:cubicBezTo>
                    <a:cubicBezTo>
                      <a:pt x="469196" y="780424"/>
                      <a:pt x="460818" y="780424"/>
                      <a:pt x="456629" y="780424"/>
                    </a:cubicBezTo>
                    <a:cubicBezTo>
                      <a:pt x="456629" y="780424"/>
                      <a:pt x="452439" y="784620"/>
                      <a:pt x="448250" y="784620"/>
                    </a:cubicBezTo>
                    <a:cubicBezTo>
                      <a:pt x="448250" y="784620"/>
                      <a:pt x="448250" y="784620"/>
                      <a:pt x="444061" y="788816"/>
                    </a:cubicBezTo>
                    <a:cubicBezTo>
                      <a:pt x="439872" y="788816"/>
                      <a:pt x="435682" y="793012"/>
                      <a:pt x="431493" y="797207"/>
                    </a:cubicBezTo>
                    <a:cubicBezTo>
                      <a:pt x="431493" y="797207"/>
                      <a:pt x="427304" y="797207"/>
                      <a:pt x="427304" y="797207"/>
                    </a:cubicBezTo>
                    <a:cubicBezTo>
                      <a:pt x="414736" y="797207"/>
                      <a:pt x="402168" y="801403"/>
                      <a:pt x="393790" y="801403"/>
                    </a:cubicBezTo>
                    <a:cubicBezTo>
                      <a:pt x="377033" y="805599"/>
                      <a:pt x="377033" y="805599"/>
                      <a:pt x="377033" y="805599"/>
                    </a:cubicBezTo>
                    <a:cubicBezTo>
                      <a:pt x="372844" y="805599"/>
                      <a:pt x="372844" y="805599"/>
                      <a:pt x="372844" y="805599"/>
                    </a:cubicBezTo>
                    <a:cubicBezTo>
                      <a:pt x="356087" y="818187"/>
                      <a:pt x="356087" y="818187"/>
                      <a:pt x="356087" y="818187"/>
                    </a:cubicBezTo>
                    <a:cubicBezTo>
                      <a:pt x="343519" y="830774"/>
                      <a:pt x="343519" y="830774"/>
                      <a:pt x="343519" y="830774"/>
                    </a:cubicBezTo>
                    <a:cubicBezTo>
                      <a:pt x="326762" y="843362"/>
                      <a:pt x="326762" y="843362"/>
                      <a:pt x="326762" y="843362"/>
                    </a:cubicBezTo>
                    <a:cubicBezTo>
                      <a:pt x="310005" y="851753"/>
                      <a:pt x="310005" y="851753"/>
                      <a:pt x="310005" y="851753"/>
                    </a:cubicBezTo>
                    <a:cubicBezTo>
                      <a:pt x="284869" y="864341"/>
                      <a:pt x="284869" y="864341"/>
                      <a:pt x="284869" y="864341"/>
                    </a:cubicBezTo>
                    <a:cubicBezTo>
                      <a:pt x="268112" y="868537"/>
                      <a:pt x="268112" y="868537"/>
                      <a:pt x="268112" y="868537"/>
                    </a:cubicBezTo>
                    <a:cubicBezTo>
                      <a:pt x="247166" y="868537"/>
                      <a:pt x="247166" y="868537"/>
                      <a:pt x="247166" y="868537"/>
                    </a:cubicBezTo>
                    <a:cubicBezTo>
                      <a:pt x="230409" y="868537"/>
                      <a:pt x="230409" y="868537"/>
                      <a:pt x="230409" y="868537"/>
                    </a:cubicBezTo>
                    <a:lnTo>
                      <a:pt x="217841" y="868537"/>
                    </a:lnTo>
                    <a:cubicBezTo>
                      <a:pt x="8379" y="767837"/>
                      <a:pt x="8379" y="767837"/>
                      <a:pt x="8379" y="767837"/>
                    </a:cubicBezTo>
                    <a:cubicBezTo>
                      <a:pt x="0" y="767837"/>
                      <a:pt x="0" y="767837"/>
                      <a:pt x="0" y="767837"/>
                    </a:cubicBezTo>
                    <a:cubicBezTo>
                      <a:pt x="0" y="759445"/>
                      <a:pt x="0" y="759445"/>
                      <a:pt x="0" y="759445"/>
                    </a:cubicBezTo>
                    <a:cubicBezTo>
                      <a:pt x="4189" y="751053"/>
                      <a:pt x="4189" y="751053"/>
                      <a:pt x="4189" y="751053"/>
                    </a:cubicBezTo>
                    <a:cubicBezTo>
                      <a:pt x="8379" y="742662"/>
                      <a:pt x="8379" y="742662"/>
                      <a:pt x="8379" y="742662"/>
                    </a:cubicBezTo>
                    <a:cubicBezTo>
                      <a:pt x="8379" y="738466"/>
                      <a:pt x="8379" y="738466"/>
                      <a:pt x="8379" y="738466"/>
                    </a:cubicBezTo>
                    <a:cubicBezTo>
                      <a:pt x="12568" y="730074"/>
                      <a:pt x="12568" y="730074"/>
                      <a:pt x="12568" y="730074"/>
                    </a:cubicBezTo>
                    <a:cubicBezTo>
                      <a:pt x="20946" y="730074"/>
                      <a:pt x="20946" y="730074"/>
                      <a:pt x="20946" y="730074"/>
                    </a:cubicBezTo>
                    <a:cubicBezTo>
                      <a:pt x="29325" y="725879"/>
                      <a:pt x="29325" y="725879"/>
                      <a:pt x="29325" y="725879"/>
                    </a:cubicBezTo>
                    <a:cubicBezTo>
                      <a:pt x="41893" y="721683"/>
                      <a:pt x="41893" y="721683"/>
                      <a:pt x="41893" y="721683"/>
                    </a:cubicBezTo>
                    <a:cubicBezTo>
                      <a:pt x="54460" y="717487"/>
                      <a:pt x="54460" y="717487"/>
                      <a:pt x="54460" y="717487"/>
                    </a:cubicBezTo>
                    <a:cubicBezTo>
                      <a:pt x="62839" y="717487"/>
                      <a:pt x="62839" y="717487"/>
                      <a:pt x="62839" y="717487"/>
                    </a:cubicBezTo>
                    <a:cubicBezTo>
                      <a:pt x="71217" y="717487"/>
                      <a:pt x="71217" y="717487"/>
                      <a:pt x="71217" y="717487"/>
                    </a:cubicBezTo>
                    <a:cubicBezTo>
                      <a:pt x="79596" y="721683"/>
                      <a:pt x="79596" y="721683"/>
                      <a:pt x="79596" y="721683"/>
                    </a:cubicBezTo>
                    <a:cubicBezTo>
                      <a:pt x="92164" y="721683"/>
                      <a:pt x="92164" y="721683"/>
                      <a:pt x="92164" y="721683"/>
                    </a:cubicBezTo>
                    <a:cubicBezTo>
                      <a:pt x="92164" y="725879"/>
                      <a:pt x="92164" y="725879"/>
                      <a:pt x="92164" y="725879"/>
                    </a:cubicBezTo>
                    <a:cubicBezTo>
                      <a:pt x="96353" y="725879"/>
                      <a:pt x="96353" y="725879"/>
                      <a:pt x="96353" y="725879"/>
                    </a:cubicBezTo>
                    <a:cubicBezTo>
                      <a:pt x="100542" y="725879"/>
                      <a:pt x="100542" y="725879"/>
                      <a:pt x="100542" y="725879"/>
                    </a:cubicBezTo>
                    <a:cubicBezTo>
                      <a:pt x="108921" y="725879"/>
                      <a:pt x="108921" y="725879"/>
                      <a:pt x="108921" y="725879"/>
                    </a:cubicBezTo>
                    <a:cubicBezTo>
                      <a:pt x="113110" y="725879"/>
                      <a:pt x="113110" y="725879"/>
                      <a:pt x="113110" y="725879"/>
                    </a:cubicBezTo>
                    <a:cubicBezTo>
                      <a:pt x="117299" y="721683"/>
                      <a:pt x="117299" y="721683"/>
                      <a:pt x="117299" y="721683"/>
                    </a:cubicBezTo>
                    <a:cubicBezTo>
                      <a:pt x="121488" y="721683"/>
                      <a:pt x="121488" y="721683"/>
                      <a:pt x="121488" y="721683"/>
                    </a:cubicBezTo>
                    <a:cubicBezTo>
                      <a:pt x="134056" y="713291"/>
                      <a:pt x="134056" y="713291"/>
                      <a:pt x="134056" y="713291"/>
                    </a:cubicBezTo>
                    <a:cubicBezTo>
                      <a:pt x="138245" y="713291"/>
                      <a:pt x="138245" y="713291"/>
                      <a:pt x="138245" y="713291"/>
                    </a:cubicBezTo>
                    <a:cubicBezTo>
                      <a:pt x="142435" y="713291"/>
                      <a:pt x="142435" y="713291"/>
                      <a:pt x="142435" y="713291"/>
                    </a:cubicBezTo>
                    <a:cubicBezTo>
                      <a:pt x="150813" y="713291"/>
                      <a:pt x="150813" y="713291"/>
                      <a:pt x="150813" y="713291"/>
                    </a:cubicBezTo>
                    <a:cubicBezTo>
                      <a:pt x="155002" y="717487"/>
                      <a:pt x="155002" y="717487"/>
                      <a:pt x="155002" y="717487"/>
                    </a:cubicBezTo>
                    <a:cubicBezTo>
                      <a:pt x="159192" y="717487"/>
                      <a:pt x="159192" y="717487"/>
                      <a:pt x="159192" y="717487"/>
                    </a:cubicBezTo>
                    <a:cubicBezTo>
                      <a:pt x="163381" y="721683"/>
                      <a:pt x="163381" y="721683"/>
                      <a:pt x="163381" y="721683"/>
                    </a:cubicBezTo>
                    <a:cubicBezTo>
                      <a:pt x="171759" y="721683"/>
                      <a:pt x="171759" y="721683"/>
                      <a:pt x="171759" y="721683"/>
                    </a:cubicBezTo>
                    <a:cubicBezTo>
                      <a:pt x="222030" y="717487"/>
                      <a:pt x="222030" y="717487"/>
                      <a:pt x="222030" y="717487"/>
                    </a:cubicBezTo>
                    <a:cubicBezTo>
                      <a:pt x="276491" y="704899"/>
                      <a:pt x="276491" y="704899"/>
                      <a:pt x="276491" y="704899"/>
                    </a:cubicBezTo>
                    <a:cubicBezTo>
                      <a:pt x="330951" y="696508"/>
                      <a:pt x="330951" y="696508"/>
                      <a:pt x="330951" y="696508"/>
                    </a:cubicBezTo>
                    <a:cubicBezTo>
                      <a:pt x="393790" y="679724"/>
                      <a:pt x="393790" y="679724"/>
                      <a:pt x="393790" y="679724"/>
                    </a:cubicBezTo>
                    <a:cubicBezTo>
                      <a:pt x="439872" y="662941"/>
                      <a:pt x="439872" y="662941"/>
                      <a:pt x="439872" y="662941"/>
                    </a:cubicBezTo>
                    <a:cubicBezTo>
                      <a:pt x="494332" y="633570"/>
                      <a:pt x="494332" y="633570"/>
                      <a:pt x="494332" y="633570"/>
                    </a:cubicBezTo>
                    <a:cubicBezTo>
                      <a:pt x="540414" y="604199"/>
                      <a:pt x="540414" y="604199"/>
                      <a:pt x="540414" y="604199"/>
                    </a:cubicBezTo>
                    <a:cubicBezTo>
                      <a:pt x="586496" y="562241"/>
                      <a:pt x="586496" y="562241"/>
                      <a:pt x="586496" y="562241"/>
                    </a:cubicBezTo>
                    <a:cubicBezTo>
                      <a:pt x="728930" y="394408"/>
                      <a:pt x="728930" y="394408"/>
                      <a:pt x="728930" y="394408"/>
                    </a:cubicBezTo>
                    <a:cubicBezTo>
                      <a:pt x="733119" y="394408"/>
                      <a:pt x="733119" y="394408"/>
                      <a:pt x="733119" y="394408"/>
                    </a:cubicBezTo>
                    <a:cubicBezTo>
                      <a:pt x="741498" y="386016"/>
                      <a:pt x="741498" y="386016"/>
                      <a:pt x="741498" y="386016"/>
                    </a:cubicBezTo>
                    <a:cubicBezTo>
                      <a:pt x="749876" y="377625"/>
                      <a:pt x="749876" y="377625"/>
                      <a:pt x="749876" y="377625"/>
                    </a:cubicBezTo>
                    <a:cubicBezTo>
                      <a:pt x="758255" y="365037"/>
                      <a:pt x="758255" y="365037"/>
                      <a:pt x="758255" y="365037"/>
                    </a:cubicBezTo>
                    <a:cubicBezTo>
                      <a:pt x="762444" y="356646"/>
                      <a:pt x="762444" y="356646"/>
                      <a:pt x="762444" y="356646"/>
                    </a:cubicBezTo>
                    <a:cubicBezTo>
                      <a:pt x="775012" y="348254"/>
                      <a:pt x="775012" y="348254"/>
                      <a:pt x="775012" y="348254"/>
                    </a:cubicBezTo>
                    <a:cubicBezTo>
                      <a:pt x="783390" y="344058"/>
                      <a:pt x="783390" y="344058"/>
                      <a:pt x="783390" y="344058"/>
                    </a:cubicBezTo>
                    <a:cubicBezTo>
                      <a:pt x="795958" y="331471"/>
                      <a:pt x="795958" y="331471"/>
                      <a:pt x="795958" y="331471"/>
                    </a:cubicBezTo>
                    <a:cubicBezTo>
                      <a:pt x="821094" y="306296"/>
                      <a:pt x="821094" y="306296"/>
                      <a:pt x="821094" y="306296"/>
                    </a:cubicBezTo>
                    <a:cubicBezTo>
                      <a:pt x="846229" y="285317"/>
                      <a:pt x="846229" y="285317"/>
                      <a:pt x="846229" y="285317"/>
                    </a:cubicBezTo>
                    <a:cubicBezTo>
                      <a:pt x="871365" y="255946"/>
                      <a:pt x="871365" y="255946"/>
                      <a:pt x="871365" y="255946"/>
                    </a:cubicBezTo>
                    <a:cubicBezTo>
                      <a:pt x="900689" y="230771"/>
                      <a:pt x="900689" y="230771"/>
                      <a:pt x="900689" y="230771"/>
                    </a:cubicBezTo>
                    <a:cubicBezTo>
                      <a:pt x="921636" y="205596"/>
                      <a:pt x="921636" y="205596"/>
                      <a:pt x="921636" y="205596"/>
                    </a:cubicBezTo>
                    <a:cubicBezTo>
                      <a:pt x="942582" y="172029"/>
                      <a:pt x="942582" y="172029"/>
                      <a:pt x="942582" y="172029"/>
                    </a:cubicBezTo>
                    <a:cubicBezTo>
                      <a:pt x="963528" y="142658"/>
                      <a:pt x="963528" y="142658"/>
                      <a:pt x="963528" y="142658"/>
                    </a:cubicBezTo>
                    <a:cubicBezTo>
                      <a:pt x="984475" y="109092"/>
                      <a:pt x="984475" y="109092"/>
                      <a:pt x="984475" y="109092"/>
                    </a:cubicBezTo>
                    <a:cubicBezTo>
                      <a:pt x="976096" y="100700"/>
                      <a:pt x="976096" y="100700"/>
                      <a:pt x="976096" y="100700"/>
                    </a:cubicBezTo>
                    <a:cubicBezTo>
                      <a:pt x="963528" y="92308"/>
                      <a:pt x="963528" y="92308"/>
                      <a:pt x="963528" y="92308"/>
                    </a:cubicBezTo>
                    <a:cubicBezTo>
                      <a:pt x="950961" y="88113"/>
                      <a:pt x="950961" y="88113"/>
                      <a:pt x="950961" y="88113"/>
                    </a:cubicBezTo>
                    <a:cubicBezTo>
                      <a:pt x="938393" y="83917"/>
                      <a:pt x="938393" y="83917"/>
                      <a:pt x="938393" y="83917"/>
                    </a:cubicBezTo>
                    <a:cubicBezTo>
                      <a:pt x="921636" y="83917"/>
                      <a:pt x="921636" y="83917"/>
                      <a:pt x="921636" y="83917"/>
                    </a:cubicBezTo>
                    <a:cubicBezTo>
                      <a:pt x="909068" y="83917"/>
                      <a:pt x="909068" y="83917"/>
                      <a:pt x="909068" y="83917"/>
                    </a:cubicBezTo>
                    <a:cubicBezTo>
                      <a:pt x="892311" y="83917"/>
                      <a:pt x="892311" y="83917"/>
                      <a:pt x="892311" y="83917"/>
                    </a:cubicBezTo>
                    <a:cubicBezTo>
                      <a:pt x="879743" y="83917"/>
                      <a:pt x="879743" y="83917"/>
                      <a:pt x="879743" y="83917"/>
                    </a:cubicBezTo>
                    <a:cubicBezTo>
                      <a:pt x="842040" y="100700"/>
                      <a:pt x="842040" y="100700"/>
                      <a:pt x="842040" y="100700"/>
                    </a:cubicBezTo>
                    <a:cubicBezTo>
                      <a:pt x="804337" y="109092"/>
                      <a:pt x="804337" y="109092"/>
                      <a:pt x="804337" y="109092"/>
                    </a:cubicBezTo>
                    <a:cubicBezTo>
                      <a:pt x="770823" y="117483"/>
                      <a:pt x="770823" y="117483"/>
                      <a:pt x="770823" y="117483"/>
                    </a:cubicBezTo>
                    <a:cubicBezTo>
                      <a:pt x="733119" y="121679"/>
                      <a:pt x="733119" y="121679"/>
                      <a:pt x="733119" y="121679"/>
                    </a:cubicBezTo>
                    <a:cubicBezTo>
                      <a:pt x="695416" y="130071"/>
                      <a:pt x="695416" y="130071"/>
                      <a:pt x="695416" y="130071"/>
                    </a:cubicBezTo>
                    <a:cubicBezTo>
                      <a:pt x="661902" y="134267"/>
                      <a:pt x="661902" y="134267"/>
                      <a:pt x="661902" y="134267"/>
                    </a:cubicBezTo>
                    <a:cubicBezTo>
                      <a:pt x="624199" y="138463"/>
                      <a:pt x="624199" y="138463"/>
                      <a:pt x="624199" y="138463"/>
                    </a:cubicBezTo>
                    <a:cubicBezTo>
                      <a:pt x="590685" y="138463"/>
                      <a:pt x="590685" y="138463"/>
                      <a:pt x="590685" y="138463"/>
                    </a:cubicBezTo>
                    <a:cubicBezTo>
                      <a:pt x="582306" y="138463"/>
                      <a:pt x="582306" y="138463"/>
                      <a:pt x="582306" y="138463"/>
                    </a:cubicBezTo>
                    <a:cubicBezTo>
                      <a:pt x="573928" y="138463"/>
                      <a:pt x="573928" y="138463"/>
                      <a:pt x="573928" y="138463"/>
                    </a:cubicBezTo>
                    <a:cubicBezTo>
                      <a:pt x="565549" y="138463"/>
                      <a:pt x="565549" y="138463"/>
                      <a:pt x="565549" y="138463"/>
                    </a:cubicBezTo>
                    <a:cubicBezTo>
                      <a:pt x="557171" y="138463"/>
                      <a:pt x="557171" y="138463"/>
                      <a:pt x="557171" y="138463"/>
                    </a:cubicBezTo>
                    <a:cubicBezTo>
                      <a:pt x="548792" y="138463"/>
                      <a:pt x="548792" y="138463"/>
                      <a:pt x="548792" y="138463"/>
                    </a:cubicBezTo>
                    <a:cubicBezTo>
                      <a:pt x="540414" y="138463"/>
                      <a:pt x="540414" y="138463"/>
                      <a:pt x="540414" y="138463"/>
                    </a:cubicBezTo>
                    <a:cubicBezTo>
                      <a:pt x="532035" y="134267"/>
                      <a:pt x="532035" y="134267"/>
                      <a:pt x="532035" y="134267"/>
                    </a:cubicBezTo>
                    <a:cubicBezTo>
                      <a:pt x="527846" y="125875"/>
                      <a:pt x="527846" y="125875"/>
                      <a:pt x="527846" y="125875"/>
                    </a:cubicBezTo>
                    <a:cubicBezTo>
                      <a:pt x="515278" y="121679"/>
                      <a:pt x="515278" y="121679"/>
                      <a:pt x="515278" y="121679"/>
                    </a:cubicBezTo>
                    <a:cubicBezTo>
                      <a:pt x="506900" y="109092"/>
                      <a:pt x="506900" y="109092"/>
                      <a:pt x="506900" y="109092"/>
                    </a:cubicBezTo>
                    <a:cubicBezTo>
                      <a:pt x="494332" y="104896"/>
                      <a:pt x="494332" y="104896"/>
                      <a:pt x="494332" y="104896"/>
                    </a:cubicBezTo>
                    <a:cubicBezTo>
                      <a:pt x="485953" y="92308"/>
                      <a:pt x="485953" y="92308"/>
                      <a:pt x="485953" y="92308"/>
                    </a:cubicBezTo>
                    <a:cubicBezTo>
                      <a:pt x="473386" y="83917"/>
                      <a:pt x="473386" y="83917"/>
                      <a:pt x="473386" y="83917"/>
                    </a:cubicBezTo>
                    <a:cubicBezTo>
                      <a:pt x="469196" y="71329"/>
                      <a:pt x="469196" y="71329"/>
                      <a:pt x="469196" y="71329"/>
                    </a:cubicBezTo>
                    <a:cubicBezTo>
                      <a:pt x="460818" y="58742"/>
                      <a:pt x="460818" y="58742"/>
                      <a:pt x="460818" y="58742"/>
                    </a:cubicBezTo>
                    <a:cubicBezTo>
                      <a:pt x="460818" y="41958"/>
                      <a:pt x="460818" y="41958"/>
                      <a:pt x="460818" y="41958"/>
                    </a:cubicBezTo>
                    <a:cubicBezTo>
                      <a:pt x="460818" y="37763"/>
                      <a:pt x="460818" y="37763"/>
                      <a:pt x="460818" y="37763"/>
                    </a:cubicBezTo>
                    <a:cubicBezTo>
                      <a:pt x="469196" y="33567"/>
                      <a:pt x="469196" y="33567"/>
                      <a:pt x="469196" y="33567"/>
                    </a:cubicBezTo>
                    <a:cubicBezTo>
                      <a:pt x="473386" y="29371"/>
                      <a:pt x="473386" y="29371"/>
                      <a:pt x="473386" y="29371"/>
                    </a:cubicBezTo>
                    <a:cubicBezTo>
                      <a:pt x="477575" y="20979"/>
                      <a:pt x="477575" y="20979"/>
                      <a:pt x="477575" y="20979"/>
                    </a:cubicBezTo>
                    <a:cubicBezTo>
                      <a:pt x="477575" y="16783"/>
                      <a:pt x="477575" y="16783"/>
                      <a:pt x="477575" y="16783"/>
                    </a:cubicBezTo>
                    <a:cubicBezTo>
                      <a:pt x="485953" y="12588"/>
                      <a:pt x="485953" y="12588"/>
                      <a:pt x="485953" y="12588"/>
                    </a:cubicBezTo>
                    <a:cubicBezTo>
                      <a:pt x="490143" y="8392"/>
                      <a:pt x="490143" y="8392"/>
                      <a:pt x="490143" y="8392"/>
                    </a:cubicBezTo>
                    <a:cubicBezTo>
                      <a:pt x="498521" y="0"/>
                      <a:pt x="498521" y="0"/>
                      <a:pt x="498521"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51" name="任意多边形: 形状 150">
                <a:extLst>
                  <a:ext uri="{FF2B5EF4-FFF2-40B4-BE49-F238E27FC236}">
                    <a16:creationId xmlns:a16="http://schemas.microsoft.com/office/drawing/2014/main" id="{121EE57B-D82C-43CB-9F4C-D01669C80213}"/>
                  </a:ext>
                </a:extLst>
              </p:cNvPr>
              <p:cNvSpPr/>
              <p:nvPr/>
            </p:nvSpPr>
            <p:spPr bwMode="auto">
              <a:xfrm>
                <a:off x="2846331" y="6189782"/>
                <a:ext cx="55832" cy="87995"/>
              </a:xfrm>
              <a:custGeom>
                <a:avLst/>
                <a:gdLst>
                  <a:gd name="connsiteX0" fmla="*/ 536224 w 1110152"/>
                  <a:gd name="connsiteY0" fmla="*/ 1384623 h 1749660"/>
                  <a:gd name="connsiteX1" fmla="*/ 527845 w 1110152"/>
                  <a:gd name="connsiteY1" fmla="*/ 1397211 h 1749660"/>
                  <a:gd name="connsiteX2" fmla="*/ 519467 w 1110152"/>
                  <a:gd name="connsiteY2" fmla="*/ 1405602 h 1749660"/>
                  <a:gd name="connsiteX3" fmla="*/ 511088 w 1110152"/>
                  <a:gd name="connsiteY3" fmla="*/ 1418190 h 1749660"/>
                  <a:gd name="connsiteX4" fmla="*/ 502710 w 1110152"/>
                  <a:gd name="connsiteY4" fmla="*/ 1422385 h 1749660"/>
                  <a:gd name="connsiteX5" fmla="*/ 490142 w 1110152"/>
                  <a:gd name="connsiteY5" fmla="*/ 1430777 h 1749660"/>
                  <a:gd name="connsiteX6" fmla="*/ 485953 w 1110152"/>
                  <a:gd name="connsiteY6" fmla="*/ 1439169 h 1749660"/>
                  <a:gd name="connsiteX7" fmla="*/ 481764 w 1110152"/>
                  <a:gd name="connsiteY7" fmla="*/ 1443365 h 1749660"/>
                  <a:gd name="connsiteX8" fmla="*/ 481764 w 1110152"/>
                  <a:gd name="connsiteY8" fmla="*/ 1447561 h 1749660"/>
                  <a:gd name="connsiteX9" fmla="*/ 485953 w 1110152"/>
                  <a:gd name="connsiteY9" fmla="*/ 1451756 h 1749660"/>
                  <a:gd name="connsiteX10" fmla="*/ 490142 w 1110152"/>
                  <a:gd name="connsiteY10" fmla="*/ 1455952 h 1749660"/>
                  <a:gd name="connsiteX11" fmla="*/ 494331 w 1110152"/>
                  <a:gd name="connsiteY11" fmla="*/ 1460148 h 1749660"/>
                  <a:gd name="connsiteX12" fmla="*/ 498521 w 1110152"/>
                  <a:gd name="connsiteY12" fmla="*/ 1460148 h 1749660"/>
                  <a:gd name="connsiteX13" fmla="*/ 502710 w 1110152"/>
                  <a:gd name="connsiteY13" fmla="*/ 1464344 h 1749660"/>
                  <a:gd name="connsiteX14" fmla="*/ 506899 w 1110152"/>
                  <a:gd name="connsiteY14" fmla="*/ 1464344 h 1749660"/>
                  <a:gd name="connsiteX15" fmla="*/ 511088 w 1110152"/>
                  <a:gd name="connsiteY15" fmla="*/ 1464344 h 1749660"/>
                  <a:gd name="connsiteX16" fmla="*/ 519467 w 1110152"/>
                  <a:gd name="connsiteY16" fmla="*/ 1464344 h 1749660"/>
                  <a:gd name="connsiteX17" fmla="*/ 527845 w 1110152"/>
                  <a:gd name="connsiteY17" fmla="*/ 1464344 h 1749660"/>
                  <a:gd name="connsiteX18" fmla="*/ 532035 w 1110152"/>
                  <a:gd name="connsiteY18" fmla="*/ 1464344 h 1749660"/>
                  <a:gd name="connsiteX19" fmla="*/ 540413 w 1110152"/>
                  <a:gd name="connsiteY19" fmla="*/ 1460148 h 1749660"/>
                  <a:gd name="connsiteX20" fmla="*/ 544602 w 1110152"/>
                  <a:gd name="connsiteY20" fmla="*/ 1460148 h 1749660"/>
                  <a:gd name="connsiteX21" fmla="*/ 552981 w 1110152"/>
                  <a:gd name="connsiteY21" fmla="*/ 1455952 h 1749660"/>
                  <a:gd name="connsiteX22" fmla="*/ 557170 w 1110152"/>
                  <a:gd name="connsiteY22" fmla="*/ 1451756 h 1749660"/>
                  <a:gd name="connsiteX23" fmla="*/ 561359 w 1110152"/>
                  <a:gd name="connsiteY23" fmla="*/ 1447561 h 1749660"/>
                  <a:gd name="connsiteX24" fmla="*/ 557170 w 1110152"/>
                  <a:gd name="connsiteY24" fmla="*/ 1443365 h 1749660"/>
                  <a:gd name="connsiteX25" fmla="*/ 557170 w 1110152"/>
                  <a:gd name="connsiteY25" fmla="*/ 1434973 h 1749660"/>
                  <a:gd name="connsiteX26" fmla="*/ 557170 w 1110152"/>
                  <a:gd name="connsiteY26" fmla="*/ 1430777 h 1749660"/>
                  <a:gd name="connsiteX27" fmla="*/ 557170 w 1110152"/>
                  <a:gd name="connsiteY27" fmla="*/ 1418190 h 1749660"/>
                  <a:gd name="connsiteX28" fmla="*/ 552981 w 1110152"/>
                  <a:gd name="connsiteY28" fmla="*/ 1413994 h 1749660"/>
                  <a:gd name="connsiteX29" fmla="*/ 552981 w 1110152"/>
                  <a:gd name="connsiteY29" fmla="*/ 1401406 h 1749660"/>
                  <a:gd name="connsiteX30" fmla="*/ 552981 w 1110152"/>
                  <a:gd name="connsiteY30" fmla="*/ 1397211 h 1749660"/>
                  <a:gd name="connsiteX31" fmla="*/ 552981 w 1110152"/>
                  <a:gd name="connsiteY31" fmla="*/ 1384623 h 1749660"/>
                  <a:gd name="connsiteX32" fmla="*/ 536224 w 1110152"/>
                  <a:gd name="connsiteY32" fmla="*/ 1384623 h 1749660"/>
                  <a:gd name="connsiteX33" fmla="*/ 842039 w 1110152"/>
                  <a:gd name="connsiteY33" fmla="*/ 1317490 h 1749660"/>
                  <a:gd name="connsiteX34" fmla="*/ 858796 w 1110152"/>
                  <a:gd name="connsiteY34" fmla="*/ 1321686 h 1749660"/>
                  <a:gd name="connsiteX35" fmla="*/ 879743 w 1110152"/>
                  <a:gd name="connsiteY35" fmla="*/ 1325881 h 1749660"/>
                  <a:gd name="connsiteX36" fmla="*/ 896500 w 1110152"/>
                  <a:gd name="connsiteY36" fmla="*/ 1325881 h 1749660"/>
                  <a:gd name="connsiteX37" fmla="*/ 921635 w 1110152"/>
                  <a:gd name="connsiteY37" fmla="*/ 1325881 h 1749660"/>
                  <a:gd name="connsiteX38" fmla="*/ 930014 w 1110152"/>
                  <a:gd name="connsiteY38" fmla="*/ 1334273 h 1749660"/>
                  <a:gd name="connsiteX39" fmla="*/ 938392 w 1110152"/>
                  <a:gd name="connsiteY39" fmla="*/ 1338469 h 1749660"/>
                  <a:gd name="connsiteX40" fmla="*/ 946771 w 1110152"/>
                  <a:gd name="connsiteY40" fmla="*/ 1346861 h 1749660"/>
                  <a:gd name="connsiteX41" fmla="*/ 959339 w 1110152"/>
                  <a:gd name="connsiteY41" fmla="*/ 1351056 h 1749660"/>
                  <a:gd name="connsiteX42" fmla="*/ 963528 w 1110152"/>
                  <a:gd name="connsiteY42" fmla="*/ 1363644 h 1749660"/>
                  <a:gd name="connsiteX43" fmla="*/ 971906 w 1110152"/>
                  <a:gd name="connsiteY43" fmla="*/ 1372035 h 1749660"/>
                  <a:gd name="connsiteX44" fmla="*/ 980285 w 1110152"/>
                  <a:gd name="connsiteY44" fmla="*/ 1384623 h 1749660"/>
                  <a:gd name="connsiteX45" fmla="*/ 988663 w 1110152"/>
                  <a:gd name="connsiteY45" fmla="*/ 1388819 h 1749660"/>
                  <a:gd name="connsiteX46" fmla="*/ 988663 w 1110152"/>
                  <a:gd name="connsiteY46" fmla="*/ 1401406 h 1749660"/>
                  <a:gd name="connsiteX47" fmla="*/ 988663 w 1110152"/>
                  <a:gd name="connsiteY47" fmla="*/ 1413994 h 1749660"/>
                  <a:gd name="connsiteX48" fmla="*/ 988663 w 1110152"/>
                  <a:gd name="connsiteY48" fmla="*/ 1426581 h 1749660"/>
                  <a:gd name="connsiteX49" fmla="*/ 988663 w 1110152"/>
                  <a:gd name="connsiteY49" fmla="*/ 1439169 h 1749660"/>
                  <a:gd name="connsiteX50" fmla="*/ 984474 w 1110152"/>
                  <a:gd name="connsiteY50" fmla="*/ 1447561 h 1749660"/>
                  <a:gd name="connsiteX51" fmla="*/ 980285 w 1110152"/>
                  <a:gd name="connsiteY51" fmla="*/ 1455952 h 1749660"/>
                  <a:gd name="connsiteX52" fmla="*/ 967717 w 1110152"/>
                  <a:gd name="connsiteY52" fmla="*/ 1468540 h 1749660"/>
                  <a:gd name="connsiteX53" fmla="*/ 963528 w 1110152"/>
                  <a:gd name="connsiteY53" fmla="*/ 1472735 h 1749660"/>
                  <a:gd name="connsiteX54" fmla="*/ 955149 w 1110152"/>
                  <a:gd name="connsiteY54" fmla="*/ 1476931 h 1749660"/>
                  <a:gd name="connsiteX55" fmla="*/ 946771 w 1110152"/>
                  <a:gd name="connsiteY55" fmla="*/ 1481127 h 1749660"/>
                  <a:gd name="connsiteX56" fmla="*/ 938392 w 1110152"/>
                  <a:gd name="connsiteY56" fmla="*/ 1485323 h 1749660"/>
                  <a:gd name="connsiteX57" fmla="*/ 934203 w 1110152"/>
                  <a:gd name="connsiteY57" fmla="*/ 1485323 h 1749660"/>
                  <a:gd name="connsiteX58" fmla="*/ 934203 w 1110152"/>
                  <a:gd name="connsiteY58" fmla="*/ 1489519 h 1749660"/>
                  <a:gd name="connsiteX59" fmla="*/ 934203 w 1110152"/>
                  <a:gd name="connsiteY59" fmla="*/ 1493715 h 1749660"/>
                  <a:gd name="connsiteX60" fmla="*/ 917446 w 1110152"/>
                  <a:gd name="connsiteY60" fmla="*/ 1472735 h 1749660"/>
                  <a:gd name="connsiteX61" fmla="*/ 896500 w 1110152"/>
                  <a:gd name="connsiteY61" fmla="*/ 1447561 h 1749660"/>
                  <a:gd name="connsiteX62" fmla="*/ 879743 w 1110152"/>
                  <a:gd name="connsiteY62" fmla="*/ 1430777 h 1749660"/>
                  <a:gd name="connsiteX63" fmla="*/ 862986 w 1110152"/>
                  <a:gd name="connsiteY63" fmla="*/ 1409798 h 1749660"/>
                  <a:gd name="connsiteX64" fmla="*/ 842039 w 1110152"/>
                  <a:gd name="connsiteY64" fmla="*/ 1393015 h 1749660"/>
                  <a:gd name="connsiteX65" fmla="*/ 821093 w 1110152"/>
                  <a:gd name="connsiteY65" fmla="*/ 1380427 h 1749660"/>
                  <a:gd name="connsiteX66" fmla="*/ 791768 w 1110152"/>
                  <a:gd name="connsiteY66" fmla="*/ 1367840 h 1749660"/>
                  <a:gd name="connsiteX67" fmla="*/ 770822 w 1110152"/>
                  <a:gd name="connsiteY67" fmla="*/ 1351056 h 1749660"/>
                  <a:gd name="connsiteX68" fmla="*/ 770822 w 1110152"/>
                  <a:gd name="connsiteY68" fmla="*/ 1325881 h 1749660"/>
                  <a:gd name="connsiteX69" fmla="*/ 783390 w 1110152"/>
                  <a:gd name="connsiteY69" fmla="*/ 1325881 h 1749660"/>
                  <a:gd name="connsiteX70" fmla="*/ 808525 w 1110152"/>
                  <a:gd name="connsiteY70" fmla="*/ 1321686 h 1749660"/>
                  <a:gd name="connsiteX71" fmla="*/ 821093 w 1110152"/>
                  <a:gd name="connsiteY71" fmla="*/ 1321686 h 1749660"/>
                  <a:gd name="connsiteX72" fmla="*/ 842039 w 1110152"/>
                  <a:gd name="connsiteY72" fmla="*/ 1317490 h 1749660"/>
                  <a:gd name="connsiteX73" fmla="*/ 925824 w 1110152"/>
                  <a:gd name="connsiteY73" fmla="*/ 0 h 1749660"/>
                  <a:gd name="connsiteX74" fmla="*/ 938392 w 1110152"/>
                  <a:gd name="connsiteY74" fmla="*/ 0 h 1749660"/>
                  <a:gd name="connsiteX75" fmla="*/ 950960 w 1110152"/>
                  <a:gd name="connsiteY75" fmla="*/ 4195 h 1749660"/>
                  <a:gd name="connsiteX76" fmla="*/ 950960 w 1110152"/>
                  <a:gd name="connsiteY76" fmla="*/ 71329 h 1749660"/>
                  <a:gd name="connsiteX77" fmla="*/ 942581 w 1110152"/>
                  <a:gd name="connsiteY77" fmla="*/ 134266 h 1749660"/>
                  <a:gd name="connsiteX78" fmla="*/ 925824 w 1110152"/>
                  <a:gd name="connsiteY78" fmla="*/ 197204 h 1749660"/>
                  <a:gd name="connsiteX79" fmla="*/ 913257 w 1110152"/>
                  <a:gd name="connsiteY79" fmla="*/ 260141 h 1749660"/>
                  <a:gd name="connsiteX80" fmla="*/ 892310 w 1110152"/>
                  <a:gd name="connsiteY80" fmla="*/ 323078 h 1749660"/>
                  <a:gd name="connsiteX81" fmla="*/ 875553 w 1110152"/>
                  <a:gd name="connsiteY81" fmla="*/ 386016 h 1749660"/>
                  <a:gd name="connsiteX82" fmla="*/ 862986 w 1110152"/>
                  <a:gd name="connsiteY82" fmla="*/ 448953 h 1749660"/>
                  <a:gd name="connsiteX83" fmla="*/ 858796 w 1110152"/>
                  <a:gd name="connsiteY83" fmla="*/ 511891 h 1749660"/>
                  <a:gd name="connsiteX84" fmla="*/ 871364 w 1110152"/>
                  <a:gd name="connsiteY84" fmla="*/ 520282 h 1749660"/>
                  <a:gd name="connsiteX85" fmla="*/ 1038934 w 1110152"/>
                  <a:gd name="connsiteY85" fmla="*/ 482520 h 1749660"/>
                  <a:gd name="connsiteX86" fmla="*/ 1110152 w 1110152"/>
                  <a:gd name="connsiteY86" fmla="*/ 583220 h 1749660"/>
                  <a:gd name="connsiteX87" fmla="*/ 1072448 w 1110152"/>
                  <a:gd name="connsiteY87" fmla="*/ 574828 h 1749660"/>
                  <a:gd name="connsiteX88" fmla="*/ 1030556 w 1110152"/>
                  <a:gd name="connsiteY88" fmla="*/ 566437 h 1749660"/>
                  <a:gd name="connsiteX89" fmla="*/ 992853 w 1110152"/>
                  <a:gd name="connsiteY89" fmla="*/ 562241 h 1749660"/>
                  <a:gd name="connsiteX90" fmla="*/ 955149 w 1110152"/>
                  <a:gd name="connsiteY90" fmla="*/ 558045 h 1749660"/>
                  <a:gd name="connsiteX91" fmla="*/ 917446 w 1110152"/>
                  <a:gd name="connsiteY91" fmla="*/ 562241 h 1749660"/>
                  <a:gd name="connsiteX92" fmla="*/ 875553 w 1110152"/>
                  <a:gd name="connsiteY92" fmla="*/ 566437 h 1749660"/>
                  <a:gd name="connsiteX93" fmla="*/ 837850 w 1110152"/>
                  <a:gd name="connsiteY93" fmla="*/ 579024 h 1749660"/>
                  <a:gd name="connsiteX94" fmla="*/ 808525 w 1110152"/>
                  <a:gd name="connsiteY94" fmla="*/ 600003 h 1749660"/>
                  <a:gd name="connsiteX95" fmla="*/ 532035 w 1110152"/>
                  <a:gd name="connsiteY95" fmla="*/ 738465 h 1749660"/>
                  <a:gd name="connsiteX96" fmla="*/ 527845 w 1110152"/>
                  <a:gd name="connsiteY96" fmla="*/ 746857 h 1749660"/>
                  <a:gd name="connsiteX97" fmla="*/ 527845 w 1110152"/>
                  <a:gd name="connsiteY97" fmla="*/ 755249 h 1749660"/>
                  <a:gd name="connsiteX98" fmla="*/ 527845 w 1110152"/>
                  <a:gd name="connsiteY98" fmla="*/ 763640 h 1749660"/>
                  <a:gd name="connsiteX99" fmla="*/ 527845 w 1110152"/>
                  <a:gd name="connsiteY99" fmla="*/ 772032 h 1749660"/>
                  <a:gd name="connsiteX100" fmla="*/ 527845 w 1110152"/>
                  <a:gd name="connsiteY100" fmla="*/ 784620 h 1749660"/>
                  <a:gd name="connsiteX101" fmla="*/ 527845 w 1110152"/>
                  <a:gd name="connsiteY101" fmla="*/ 793011 h 1749660"/>
                  <a:gd name="connsiteX102" fmla="*/ 527845 w 1110152"/>
                  <a:gd name="connsiteY102" fmla="*/ 801403 h 1749660"/>
                  <a:gd name="connsiteX103" fmla="*/ 536224 w 1110152"/>
                  <a:gd name="connsiteY103" fmla="*/ 805599 h 1749660"/>
                  <a:gd name="connsiteX104" fmla="*/ 557170 w 1110152"/>
                  <a:gd name="connsiteY104" fmla="*/ 805599 h 1749660"/>
                  <a:gd name="connsiteX105" fmla="*/ 712173 w 1110152"/>
                  <a:gd name="connsiteY105" fmla="*/ 700703 h 1749660"/>
                  <a:gd name="connsiteX106" fmla="*/ 728930 w 1110152"/>
                  <a:gd name="connsiteY106" fmla="*/ 700703 h 1749660"/>
                  <a:gd name="connsiteX107" fmla="*/ 745687 w 1110152"/>
                  <a:gd name="connsiteY107" fmla="*/ 696507 h 1749660"/>
                  <a:gd name="connsiteX108" fmla="*/ 762444 w 1110152"/>
                  <a:gd name="connsiteY108" fmla="*/ 696507 h 1749660"/>
                  <a:gd name="connsiteX109" fmla="*/ 783390 w 1110152"/>
                  <a:gd name="connsiteY109" fmla="*/ 692311 h 1749660"/>
                  <a:gd name="connsiteX110" fmla="*/ 795958 w 1110152"/>
                  <a:gd name="connsiteY110" fmla="*/ 696507 h 1749660"/>
                  <a:gd name="connsiteX111" fmla="*/ 821093 w 1110152"/>
                  <a:gd name="connsiteY111" fmla="*/ 700703 h 1749660"/>
                  <a:gd name="connsiteX112" fmla="*/ 833661 w 1110152"/>
                  <a:gd name="connsiteY112" fmla="*/ 709095 h 1749660"/>
                  <a:gd name="connsiteX113" fmla="*/ 854607 w 1110152"/>
                  <a:gd name="connsiteY113" fmla="*/ 713291 h 1749660"/>
                  <a:gd name="connsiteX114" fmla="*/ 762444 w 1110152"/>
                  <a:gd name="connsiteY114" fmla="*/ 830774 h 1749660"/>
                  <a:gd name="connsiteX115" fmla="*/ 762444 w 1110152"/>
                  <a:gd name="connsiteY115" fmla="*/ 834969 h 1749660"/>
                  <a:gd name="connsiteX116" fmla="*/ 749876 w 1110152"/>
                  <a:gd name="connsiteY116" fmla="*/ 847557 h 1749660"/>
                  <a:gd name="connsiteX117" fmla="*/ 741497 w 1110152"/>
                  <a:gd name="connsiteY117" fmla="*/ 855949 h 1749660"/>
                  <a:gd name="connsiteX118" fmla="*/ 737308 w 1110152"/>
                  <a:gd name="connsiteY118" fmla="*/ 860145 h 1749660"/>
                  <a:gd name="connsiteX119" fmla="*/ 733119 w 1110152"/>
                  <a:gd name="connsiteY119" fmla="*/ 864340 h 1749660"/>
                  <a:gd name="connsiteX120" fmla="*/ 733119 w 1110152"/>
                  <a:gd name="connsiteY120" fmla="*/ 872732 h 1749660"/>
                  <a:gd name="connsiteX121" fmla="*/ 733119 w 1110152"/>
                  <a:gd name="connsiteY121" fmla="*/ 876928 h 1749660"/>
                  <a:gd name="connsiteX122" fmla="*/ 733119 w 1110152"/>
                  <a:gd name="connsiteY122" fmla="*/ 885319 h 1749660"/>
                  <a:gd name="connsiteX123" fmla="*/ 733119 w 1110152"/>
                  <a:gd name="connsiteY123" fmla="*/ 889515 h 1749660"/>
                  <a:gd name="connsiteX124" fmla="*/ 733119 w 1110152"/>
                  <a:gd name="connsiteY124" fmla="*/ 897907 h 1749660"/>
                  <a:gd name="connsiteX125" fmla="*/ 737308 w 1110152"/>
                  <a:gd name="connsiteY125" fmla="*/ 902103 h 1749660"/>
                  <a:gd name="connsiteX126" fmla="*/ 741497 w 1110152"/>
                  <a:gd name="connsiteY126" fmla="*/ 906299 h 1749660"/>
                  <a:gd name="connsiteX127" fmla="*/ 745687 w 1110152"/>
                  <a:gd name="connsiteY127" fmla="*/ 906299 h 1749660"/>
                  <a:gd name="connsiteX128" fmla="*/ 745687 w 1110152"/>
                  <a:gd name="connsiteY128" fmla="*/ 914690 h 1749660"/>
                  <a:gd name="connsiteX129" fmla="*/ 754065 w 1110152"/>
                  <a:gd name="connsiteY129" fmla="*/ 918886 h 1749660"/>
                  <a:gd name="connsiteX130" fmla="*/ 762444 w 1110152"/>
                  <a:gd name="connsiteY130" fmla="*/ 923082 h 1749660"/>
                  <a:gd name="connsiteX131" fmla="*/ 758254 w 1110152"/>
                  <a:gd name="connsiteY131" fmla="*/ 948257 h 1749660"/>
                  <a:gd name="connsiteX132" fmla="*/ 749876 w 1110152"/>
                  <a:gd name="connsiteY132" fmla="*/ 960844 h 1749660"/>
                  <a:gd name="connsiteX133" fmla="*/ 741497 w 1110152"/>
                  <a:gd name="connsiteY133" fmla="*/ 965040 h 1749660"/>
                  <a:gd name="connsiteX134" fmla="*/ 733119 w 1110152"/>
                  <a:gd name="connsiteY134" fmla="*/ 973432 h 1749660"/>
                  <a:gd name="connsiteX135" fmla="*/ 728930 w 1110152"/>
                  <a:gd name="connsiteY135" fmla="*/ 973432 h 1749660"/>
                  <a:gd name="connsiteX136" fmla="*/ 712173 w 1110152"/>
                  <a:gd name="connsiteY136" fmla="*/ 981823 h 1749660"/>
                  <a:gd name="connsiteX137" fmla="*/ 703794 w 1110152"/>
                  <a:gd name="connsiteY137" fmla="*/ 986019 h 1749660"/>
                  <a:gd name="connsiteX138" fmla="*/ 695416 w 1110152"/>
                  <a:gd name="connsiteY138" fmla="*/ 994411 h 1749660"/>
                  <a:gd name="connsiteX139" fmla="*/ 687037 w 1110152"/>
                  <a:gd name="connsiteY139" fmla="*/ 998607 h 1749660"/>
                  <a:gd name="connsiteX140" fmla="*/ 678659 w 1110152"/>
                  <a:gd name="connsiteY140" fmla="*/ 1011194 h 1749660"/>
                  <a:gd name="connsiteX141" fmla="*/ 682848 w 1110152"/>
                  <a:gd name="connsiteY141" fmla="*/ 1019586 h 1749660"/>
                  <a:gd name="connsiteX142" fmla="*/ 682848 w 1110152"/>
                  <a:gd name="connsiteY142" fmla="*/ 1027978 h 1749660"/>
                  <a:gd name="connsiteX143" fmla="*/ 695416 w 1110152"/>
                  <a:gd name="connsiteY143" fmla="*/ 1027978 h 1749660"/>
                  <a:gd name="connsiteX144" fmla="*/ 699605 w 1110152"/>
                  <a:gd name="connsiteY144" fmla="*/ 1036369 h 1749660"/>
                  <a:gd name="connsiteX145" fmla="*/ 712173 w 1110152"/>
                  <a:gd name="connsiteY145" fmla="*/ 1040565 h 1749660"/>
                  <a:gd name="connsiteX146" fmla="*/ 716362 w 1110152"/>
                  <a:gd name="connsiteY146" fmla="*/ 1044761 h 1749660"/>
                  <a:gd name="connsiteX147" fmla="*/ 733119 w 1110152"/>
                  <a:gd name="connsiteY147" fmla="*/ 1048957 h 1749660"/>
                  <a:gd name="connsiteX148" fmla="*/ 733119 w 1110152"/>
                  <a:gd name="connsiteY148" fmla="*/ 1057348 h 1749660"/>
                  <a:gd name="connsiteX149" fmla="*/ 733119 w 1110152"/>
                  <a:gd name="connsiteY149" fmla="*/ 1061544 h 1749660"/>
                  <a:gd name="connsiteX150" fmla="*/ 733119 w 1110152"/>
                  <a:gd name="connsiteY150" fmla="*/ 1065740 h 1749660"/>
                  <a:gd name="connsiteX151" fmla="*/ 737308 w 1110152"/>
                  <a:gd name="connsiteY151" fmla="*/ 1069936 h 1749660"/>
                  <a:gd name="connsiteX152" fmla="*/ 737308 w 1110152"/>
                  <a:gd name="connsiteY152" fmla="*/ 1078328 h 1749660"/>
                  <a:gd name="connsiteX153" fmla="*/ 737308 w 1110152"/>
                  <a:gd name="connsiteY153" fmla="*/ 1082523 h 1749660"/>
                  <a:gd name="connsiteX154" fmla="*/ 737308 w 1110152"/>
                  <a:gd name="connsiteY154" fmla="*/ 1086719 h 1749660"/>
                  <a:gd name="connsiteX155" fmla="*/ 712173 w 1110152"/>
                  <a:gd name="connsiteY155" fmla="*/ 1095111 h 1749660"/>
                  <a:gd name="connsiteX156" fmla="*/ 703794 w 1110152"/>
                  <a:gd name="connsiteY156" fmla="*/ 1107698 h 1749660"/>
                  <a:gd name="connsiteX157" fmla="*/ 703794 w 1110152"/>
                  <a:gd name="connsiteY157" fmla="*/ 1111894 h 1749660"/>
                  <a:gd name="connsiteX158" fmla="*/ 712173 w 1110152"/>
                  <a:gd name="connsiteY158" fmla="*/ 1124482 h 1749660"/>
                  <a:gd name="connsiteX159" fmla="*/ 712173 w 1110152"/>
                  <a:gd name="connsiteY159" fmla="*/ 1128677 h 1749660"/>
                  <a:gd name="connsiteX160" fmla="*/ 716362 w 1110152"/>
                  <a:gd name="connsiteY160" fmla="*/ 1141265 h 1749660"/>
                  <a:gd name="connsiteX161" fmla="*/ 720551 w 1110152"/>
                  <a:gd name="connsiteY161" fmla="*/ 1145461 h 1749660"/>
                  <a:gd name="connsiteX162" fmla="*/ 720551 w 1110152"/>
                  <a:gd name="connsiteY162" fmla="*/ 1153853 h 1749660"/>
                  <a:gd name="connsiteX163" fmla="*/ 720551 w 1110152"/>
                  <a:gd name="connsiteY163" fmla="*/ 1158048 h 1749660"/>
                  <a:gd name="connsiteX164" fmla="*/ 712173 w 1110152"/>
                  <a:gd name="connsiteY164" fmla="*/ 1170636 h 1749660"/>
                  <a:gd name="connsiteX165" fmla="*/ 699605 w 1110152"/>
                  <a:gd name="connsiteY165" fmla="*/ 1174832 h 1749660"/>
                  <a:gd name="connsiteX166" fmla="*/ 691226 w 1110152"/>
                  <a:gd name="connsiteY166" fmla="*/ 1179027 h 1749660"/>
                  <a:gd name="connsiteX167" fmla="*/ 682848 w 1110152"/>
                  <a:gd name="connsiteY167" fmla="*/ 1179027 h 1749660"/>
                  <a:gd name="connsiteX168" fmla="*/ 670280 w 1110152"/>
                  <a:gd name="connsiteY168" fmla="*/ 1183223 h 1749660"/>
                  <a:gd name="connsiteX169" fmla="*/ 661902 w 1110152"/>
                  <a:gd name="connsiteY169" fmla="*/ 1187419 h 1749660"/>
                  <a:gd name="connsiteX170" fmla="*/ 649334 w 1110152"/>
                  <a:gd name="connsiteY170" fmla="*/ 1191615 h 1749660"/>
                  <a:gd name="connsiteX171" fmla="*/ 645145 w 1110152"/>
                  <a:gd name="connsiteY171" fmla="*/ 1195811 h 1749660"/>
                  <a:gd name="connsiteX172" fmla="*/ 636766 w 1110152"/>
                  <a:gd name="connsiteY172" fmla="*/ 1548260 h 1749660"/>
                  <a:gd name="connsiteX173" fmla="*/ 603252 w 1110152"/>
                  <a:gd name="connsiteY173" fmla="*/ 1552456 h 1749660"/>
                  <a:gd name="connsiteX174" fmla="*/ 586495 w 1110152"/>
                  <a:gd name="connsiteY174" fmla="*/ 1539869 h 1749660"/>
                  <a:gd name="connsiteX175" fmla="*/ 573927 w 1110152"/>
                  <a:gd name="connsiteY175" fmla="*/ 1523085 h 1749660"/>
                  <a:gd name="connsiteX176" fmla="*/ 552981 w 1110152"/>
                  <a:gd name="connsiteY176" fmla="*/ 1514694 h 1749660"/>
                  <a:gd name="connsiteX177" fmla="*/ 532035 w 1110152"/>
                  <a:gd name="connsiteY177" fmla="*/ 1506302 h 1749660"/>
                  <a:gd name="connsiteX178" fmla="*/ 506899 w 1110152"/>
                  <a:gd name="connsiteY178" fmla="*/ 1506302 h 1749660"/>
                  <a:gd name="connsiteX179" fmla="*/ 485953 w 1110152"/>
                  <a:gd name="connsiteY179" fmla="*/ 1497910 h 1749660"/>
                  <a:gd name="connsiteX180" fmla="*/ 465007 w 1110152"/>
                  <a:gd name="connsiteY180" fmla="*/ 1489519 h 1749660"/>
                  <a:gd name="connsiteX181" fmla="*/ 444060 w 1110152"/>
                  <a:gd name="connsiteY181" fmla="*/ 1476931 h 1749660"/>
                  <a:gd name="connsiteX182" fmla="*/ 418925 w 1110152"/>
                  <a:gd name="connsiteY182" fmla="*/ 1481127 h 1749660"/>
                  <a:gd name="connsiteX183" fmla="*/ 322572 w 1110152"/>
                  <a:gd name="connsiteY183" fmla="*/ 1560848 h 1749660"/>
                  <a:gd name="connsiteX184" fmla="*/ 289058 w 1110152"/>
                  <a:gd name="connsiteY184" fmla="*/ 1581827 h 1749660"/>
                  <a:gd name="connsiteX185" fmla="*/ 272301 w 1110152"/>
                  <a:gd name="connsiteY185" fmla="*/ 1607002 h 1749660"/>
                  <a:gd name="connsiteX186" fmla="*/ 259733 w 1110152"/>
                  <a:gd name="connsiteY186" fmla="*/ 1632177 h 1749660"/>
                  <a:gd name="connsiteX187" fmla="*/ 247165 w 1110152"/>
                  <a:gd name="connsiteY187" fmla="*/ 1657352 h 1749660"/>
                  <a:gd name="connsiteX188" fmla="*/ 230408 w 1110152"/>
                  <a:gd name="connsiteY188" fmla="*/ 1686723 h 1749660"/>
                  <a:gd name="connsiteX189" fmla="*/ 213651 w 1110152"/>
                  <a:gd name="connsiteY189" fmla="*/ 1711898 h 1749660"/>
                  <a:gd name="connsiteX190" fmla="*/ 192705 w 1110152"/>
                  <a:gd name="connsiteY190" fmla="*/ 1737073 h 1749660"/>
                  <a:gd name="connsiteX191" fmla="*/ 171759 w 1110152"/>
                  <a:gd name="connsiteY191" fmla="*/ 1749660 h 1749660"/>
                  <a:gd name="connsiteX192" fmla="*/ 159191 w 1110152"/>
                  <a:gd name="connsiteY192" fmla="*/ 1749660 h 1749660"/>
                  <a:gd name="connsiteX193" fmla="*/ 146623 w 1110152"/>
                  <a:gd name="connsiteY193" fmla="*/ 1741269 h 1749660"/>
                  <a:gd name="connsiteX194" fmla="*/ 138245 w 1110152"/>
                  <a:gd name="connsiteY194" fmla="*/ 1732877 h 1749660"/>
                  <a:gd name="connsiteX195" fmla="*/ 129866 w 1110152"/>
                  <a:gd name="connsiteY195" fmla="*/ 1720289 h 1749660"/>
                  <a:gd name="connsiteX196" fmla="*/ 129866 w 1110152"/>
                  <a:gd name="connsiteY196" fmla="*/ 1703506 h 1749660"/>
                  <a:gd name="connsiteX197" fmla="*/ 129866 w 1110152"/>
                  <a:gd name="connsiteY197" fmla="*/ 1690919 h 1749660"/>
                  <a:gd name="connsiteX198" fmla="*/ 129866 w 1110152"/>
                  <a:gd name="connsiteY198" fmla="*/ 1674135 h 1749660"/>
                  <a:gd name="connsiteX199" fmla="*/ 129866 w 1110152"/>
                  <a:gd name="connsiteY199" fmla="*/ 1661548 h 1749660"/>
                  <a:gd name="connsiteX200" fmla="*/ 142434 w 1110152"/>
                  <a:gd name="connsiteY200" fmla="*/ 1640569 h 1749660"/>
                  <a:gd name="connsiteX201" fmla="*/ 167570 w 1110152"/>
                  <a:gd name="connsiteY201" fmla="*/ 1627981 h 1749660"/>
                  <a:gd name="connsiteX202" fmla="*/ 196894 w 1110152"/>
                  <a:gd name="connsiteY202" fmla="*/ 1611198 h 1749660"/>
                  <a:gd name="connsiteX203" fmla="*/ 226219 w 1110152"/>
                  <a:gd name="connsiteY203" fmla="*/ 1594415 h 1749660"/>
                  <a:gd name="connsiteX204" fmla="*/ 251355 w 1110152"/>
                  <a:gd name="connsiteY204" fmla="*/ 1569239 h 1749660"/>
                  <a:gd name="connsiteX205" fmla="*/ 276490 w 1110152"/>
                  <a:gd name="connsiteY205" fmla="*/ 1552456 h 1749660"/>
                  <a:gd name="connsiteX206" fmla="*/ 305815 w 1110152"/>
                  <a:gd name="connsiteY206" fmla="*/ 1531477 h 1749660"/>
                  <a:gd name="connsiteX207" fmla="*/ 330951 w 1110152"/>
                  <a:gd name="connsiteY207" fmla="*/ 1514694 h 1749660"/>
                  <a:gd name="connsiteX208" fmla="*/ 364465 w 1110152"/>
                  <a:gd name="connsiteY208" fmla="*/ 1497910 h 1749660"/>
                  <a:gd name="connsiteX209" fmla="*/ 477574 w 1110152"/>
                  <a:gd name="connsiteY209" fmla="*/ 1413994 h 1749660"/>
                  <a:gd name="connsiteX210" fmla="*/ 485953 w 1110152"/>
                  <a:gd name="connsiteY210" fmla="*/ 1401406 h 1749660"/>
                  <a:gd name="connsiteX211" fmla="*/ 498521 w 1110152"/>
                  <a:gd name="connsiteY211" fmla="*/ 1384623 h 1749660"/>
                  <a:gd name="connsiteX212" fmla="*/ 511088 w 1110152"/>
                  <a:gd name="connsiteY212" fmla="*/ 1372035 h 1749660"/>
                  <a:gd name="connsiteX213" fmla="*/ 523656 w 1110152"/>
                  <a:gd name="connsiteY213" fmla="*/ 1346861 h 1749660"/>
                  <a:gd name="connsiteX214" fmla="*/ 532035 w 1110152"/>
                  <a:gd name="connsiteY214" fmla="*/ 1330077 h 1749660"/>
                  <a:gd name="connsiteX215" fmla="*/ 540413 w 1110152"/>
                  <a:gd name="connsiteY215" fmla="*/ 1309098 h 1749660"/>
                  <a:gd name="connsiteX216" fmla="*/ 536224 w 1110152"/>
                  <a:gd name="connsiteY216" fmla="*/ 1288119 h 1749660"/>
                  <a:gd name="connsiteX217" fmla="*/ 536224 w 1110152"/>
                  <a:gd name="connsiteY217" fmla="*/ 1262944 h 1749660"/>
                  <a:gd name="connsiteX218" fmla="*/ 511088 w 1110152"/>
                  <a:gd name="connsiteY218" fmla="*/ 1262944 h 1749660"/>
                  <a:gd name="connsiteX219" fmla="*/ 502710 w 1110152"/>
                  <a:gd name="connsiteY219" fmla="*/ 1271336 h 1749660"/>
                  <a:gd name="connsiteX220" fmla="*/ 498521 w 1110152"/>
                  <a:gd name="connsiteY220" fmla="*/ 1283923 h 1749660"/>
                  <a:gd name="connsiteX221" fmla="*/ 490142 w 1110152"/>
                  <a:gd name="connsiteY221" fmla="*/ 1292315 h 1749660"/>
                  <a:gd name="connsiteX222" fmla="*/ 485953 w 1110152"/>
                  <a:gd name="connsiteY222" fmla="*/ 1300707 h 1749660"/>
                  <a:gd name="connsiteX223" fmla="*/ 473385 w 1110152"/>
                  <a:gd name="connsiteY223" fmla="*/ 1309098 h 1749660"/>
                  <a:gd name="connsiteX224" fmla="*/ 465007 w 1110152"/>
                  <a:gd name="connsiteY224" fmla="*/ 1313294 h 1749660"/>
                  <a:gd name="connsiteX225" fmla="*/ 448250 w 1110152"/>
                  <a:gd name="connsiteY225" fmla="*/ 1321686 h 1749660"/>
                  <a:gd name="connsiteX226" fmla="*/ 439871 w 1110152"/>
                  <a:gd name="connsiteY226" fmla="*/ 1325881 h 1749660"/>
                  <a:gd name="connsiteX227" fmla="*/ 431493 w 1110152"/>
                  <a:gd name="connsiteY227" fmla="*/ 1325881 h 1749660"/>
                  <a:gd name="connsiteX228" fmla="*/ 423114 w 1110152"/>
                  <a:gd name="connsiteY228" fmla="*/ 1325881 h 1749660"/>
                  <a:gd name="connsiteX229" fmla="*/ 414736 w 1110152"/>
                  <a:gd name="connsiteY229" fmla="*/ 1325881 h 1749660"/>
                  <a:gd name="connsiteX230" fmla="*/ 410546 w 1110152"/>
                  <a:gd name="connsiteY230" fmla="*/ 1325881 h 1749660"/>
                  <a:gd name="connsiteX231" fmla="*/ 402168 w 1110152"/>
                  <a:gd name="connsiteY231" fmla="*/ 1325881 h 1749660"/>
                  <a:gd name="connsiteX232" fmla="*/ 393789 w 1110152"/>
                  <a:gd name="connsiteY232" fmla="*/ 1325881 h 1749660"/>
                  <a:gd name="connsiteX233" fmla="*/ 385411 w 1110152"/>
                  <a:gd name="connsiteY233" fmla="*/ 1325881 h 1749660"/>
                  <a:gd name="connsiteX234" fmla="*/ 381222 w 1110152"/>
                  <a:gd name="connsiteY234" fmla="*/ 1321686 h 1749660"/>
                  <a:gd name="connsiteX235" fmla="*/ 377032 w 1110152"/>
                  <a:gd name="connsiteY235" fmla="*/ 1321686 h 1749660"/>
                  <a:gd name="connsiteX236" fmla="*/ 368654 w 1110152"/>
                  <a:gd name="connsiteY236" fmla="*/ 1317490 h 1749660"/>
                  <a:gd name="connsiteX237" fmla="*/ 364465 w 1110152"/>
                  <a:gd name="connsiteY237" fmla="*/ 1313294 h 1749660"/>
                  <a:gd name="connsiteX238" fmla="*/ 364465 w 1110152"/>
                  <a:gd name="connsiteY238" fmla="*/ 1304902 h 1749660"/>
                  <a:gd name="connsiteX239" fmla="*/ 364465 w 1110152"/>
                  <a:gd name="connsiteY239" fmla="*/ 1300707 h 1749660"/>
                  <a:gd name="connsiteX240" fmla="*/ 364465 w 1110152"/>
                  <a:gd name="connsiteY240" fmla="*/ 1292315 h 1749660"/>
                  <a:gd name="connsiteX241" fmla="*/ 364465 w 1110152"/>
                  <a:gd name="connsiteY241" fmla="*/ 1283923 h 1749660"/>
                  <a:gd name="connsiteX242" fmla="*/ 364465 w 1110152"/>
                  <a:gd name="connsiteY242" fmla="*/ 1275531 h 1749660"/>
                  <a:gd name="connsiteX243" fmla="*/ 481764 w 1110152"/>
                  <a:gd name="connsiteY243" fmla="*/ 1195811 h 1749660"/>
                  <a:gd name="connsiteX244" fmla="*/ 477574 w 1110152"/>
                  <a:gd name="connsiteY244" fmla="*/ 1195811 h 1749660"/>
                  <a:gd name="connsiteX245" fmla="*/ 473385 w 1110152"/>
                  <a:gd name="connsiteY245" fmla="*/ 1187419 h 1749660"/>
                  <a:gd name="connsiteX246" fmla="*/ 473385 w 1110152"/>
                  <a:gd name="connsiteY246" fmla="*/ 1183223 h 1749660"/>
                  <a:gd name="connsiteX247" fmla="*/ 473385 w 1110152"/>
                  <a:gd name="connsiteY247" fmla="*/ 1174832 h 1749660"/>
                  <a:gd name="connsiteX248" fmla="*/ 473385 w 1110152"/>
                  <a:gd name="connsiteY248" fmla="*/ 1170636 h 1749660"/>
                  <a:gd name="connsiteX249" fmla="*/ 473385 w 1110152"/>
                  <a:gd name="connsiteY249" fmla="*/ 1162244 h 1749660"/>
                  <a:gd name="connsiteX250" fmla="*/ 473385 w 1110152"/>
                  <a:gd name="connsiteY250" fmla="*/ 1153853 h 1749660"/>
                  <a:gd name="connsiteX251" fmla="*/ 481764 w 1110152"/>
                  <a:gd name="connsiteY251" fmla="*/ 1145461 h 1749660"/>
                  <a:gd name="connsiteX252" fmla="*/ 485953 w 1110152"/>
                  <a:gd name="connsiteY252" fmla="*/ 1145461 h 1749660"/>
                  <a:gd name="connsiteX253" fmla="*/ 490142 w 1110152"/>
                  <a:gd name="connsiteY253" fmla="*/ 1137069 h 1749660"/>
                  <a:gd name="connsiteX254" fmla="*/ 494331 w 1110152"/>
                  <a:gd name="connsiteY254" fmla="*/ 1128677 h 1749660"/>
                  <a:gd name="connsiteX255" fmla="*/ 502710 w 1110152"/>
                  <a:gd name="connsiteY255" fmla="*/ 1116090 h 1749660"/>
                  <a:gd name="connsiteX256" fmla="*/ 498521 w 1110152"/>
                  <a:gd name="connsiteY256" fmla="*/ 1107698 h 1749660"/>
                  <a:gd name="connsiteX257" fmla="*/ 498521 w 1110152"/>
                  <a:gd name="connsiteY257" fmla="*/ 1095111 h 1749660"/>
                  <a:gd name="connsiteX258" fmla="*/ 498521 w 1110152"/>
                  <a:gd name="connsiteY258" fmla="*/ 1086719 h 1749660"/>
                  <a:gd name="connsiteX259" fmla="*/ 498521 w 1110152"/>
                  <a:gd name="connsiteY259" fmla="*/ 1078328 h 1749660"/>
                  <a:gd name="connsiteX260" fmla="*/ 490142 w 1110152"/>
                  <a:gd name="connsiteY260" fmla="*/ 1078328 h 1749660"/>
                  <a:gd name="connsiteX261" fmla="*/ 481764 w 1110152"/>
                  <a:gd name="connsiteY261" fmla="*/ 1078328 h 1749660"/>
                  <a:gd name="connsiteX262" fmla="*/ 473385 w 1110152"/>
                  <a:gd name="connsiteY262" fmla="*/ 1078328 h 1749660"/>
                  <a:gd name="connsiteX263" fmla="*/ 465007 w 1110152"/>
                  <a:gd name="connsiteY263" fmla="*/ 1078328 h 1749660"/>
                  <a:gd name="connsiteX264" fmla="*/ 460817 w 1110152"/>
                  <a:gd name="connsiteY264" fmla="*/ 1078328 h 1749660"/>
                  <a:gd name="connsiteX265" fmla="*/ 448250 w 1110152"/>
                  <a:gd name="connsiteY265" fmla="*/ 1078328 h 1749660"/>
                  <a:gd name="connsiteX266" fmla="*/ 439871 w 1110152"/>
                  <a:gd name="connsiteY266" fmla="*/ 1078328 h 1749660"/>
                  <a:gd name="connsiteX267" fmla="*/ 435682 w 1110152"/>
                  <a:gd name="connsiteY267" fmla="*/ 1074132 h 1749660"/>
                  <a:gd name="connsiteX268" fmla="*/ 427303 w 1110152"/>
                  <a:gd name="connsiteY268" fmla="*/ 1082523 h 1749660"/>
                  <a:gd name="connsiteX269" fmla="*/ 423114 w 1110152"/>
                  <a:gd name="connsiteY269" fmla="*/ 1082523 h 1749660"/>
                  <a:gd name="connsiteX270" fmla="*/ 418925 w 1110152"/>
                  <a:gd name="connsiteY270" fmla="*/ 1086719 h 1749660"/>
                  <a:gd name="connsiteX271" fmla="*/ 410546 w 1110152"/>
                  <a:gd name="connsiteY271" fmla="*/ 1095111 h 1749660"/>
                  <a:gd name="connsiteX272" fmla="*/ 406357 w 1110152"/>
                  <a:gd name="connsiteY272" fmla="*/ 1099307 h 1749660"/>
                  <a:gd name="connsiteX273" fmla="*/ 402168 w 1110152"/>
                  <a:gd name="connsiteY273" fmla="*/ 1099307 h 1749660"/>
                  <a:gd name="connsiteX274" fmla="*/ 397979 w 1110152"/>
                  <a:gd name="connsiteY274" fmla="*/ 1099307 h 1749660"/>
                  <a:gd name="connsiteX275" fmla="*/ 410546 w 1110152"/>
                  <a:gd name="connsiteY275" fmla="*/ 1082523 h 1749660"/>
                  <a:gd name="connsiteX276" fmla="*/ 431493 w 1110152"/>
                  <a:gd name="connsiteY276" fmla="*/ 1057348 h 1749660"/>
                  <a:gd name="connsiteX277" fmla="*/ 460817 w 1110152"/>
                  <a:gd name="connsiteY277" fmla="*/ 1036369 h 1749660"/>
                  <a:gd name="connsiteX278" fmla="*/ 490142 w 1110152"/>
                  <a:gd name="connsiteY278" fmla="*/ 1019586 h 1749660"/>
                  <a:gd name="connsiteX279" fmla="*/ 515278 w 1110152"/>
                  <a:gd name="connsiteY279" fmla="*/ 1002803 h 1749660"/>
                  <a:gd name="connsiteX280" fmla="*/ 544602 w 1110152"/>
                  <a:gd name="connsiteY280" fmla="*/ 986019 h 1749660"/>
                  <a:gd name="connsiteX281" fmla="*/ 573927 w 1110152"/>
                  <a:gd name="connsiteY281" fmla="*/ 969236 h 1749660"/>
                  <a:gd name="connsiteX282" fmla="*/ 603252 w 1110152"/>
                  <a:gd name="connsiteY282" fmla="*/ 944061 h 1749660"/>
                  <a:gd name="connsiteX283" fmla="*/ 620009 w 1110152"/>
                  <a:gd name="connsiteY283" fmla="*/ 931474 h 1749660"/>
                  <a:gd name="connsiteX284" fmla="*/ 640955 w 1110152"/>
                  <a:gd name="connsiteY284" fmla="*/ 918886 h 1749660"/>
                  <a:gd name="connsiteX285" fmla="*/ 657712 w 1110152"/>
                  <a:gd name="connsiteY285" fmla="*/ 910494 h 1749660"/>
                  <a:gd name="connsiteX286" fmla="*/ 678659 w 1110152"/>
                  <a:gd name="connsiteY286" fmla="*/ 889515 h 1749660"/>
                  <a:gd name="connsiteX287" fmla="*/ 691226 w 1110152"/>
                  <a:gd name="connsiteY287" fmla="*/ 872732 h 1749660"/>
                  <a:gd name="connsiteX288" fmla="*/ 703794 w 1110152"/>
                  <a:gd name="connsiteY288" fmla="*/ 851753 h 1749660"/>
                  <a:gd name="connsiteX289" fmla="*/ 712173 w 1110152"/>
                  <a:gd name="connsiteY289" fmla="*/ 826578 h 1749660"/>
                  <a:gd name="connsiteX290" fmla="*/ 716362 w 1110152"/>
                  <a:gd name="connsiteY290" fmla="*/ 801403 h 1749660"/>
                  <a:gd name="connsiteX291" fmla="*/ 712173 w 1110152"/>
                  <a:gd name="connsiteY291" fmla="*/ 801403 h 1749660"/>
                  <a:gd name="connsiteX292" fmla="*/ 712173 w 1110152"/>
                  <a:gd name="connsiteY292" fmla="*/ 793011 h 1749660"/>
                  <a:gd name="connsiteX293" fmla="*/ 682848 w 1110152"/>
                  <a:gd name="connsiteY293" fmla="*/ 767836 h 1749660"/>
                  <a:gd name="connsiteX294" fmla="*/ 678659 w 1110152"/>
                  <a:gd name="connsiteY294" fmla="*/ 759445 h 1749660"/>
                  <a:gd name="connsiteX295" fmla="*/ 661902 w 1110152"/>
                  <a:gd name="connsiteY295" fmla="*/ 759445 h 1749660"/>
                  <a:gd name="connsiteX296" fmla="*/ 632577 w 1110152"/>
                  <a:gd name="connsiteY296" fmla="*/ 784620 h 1749660"/>
                  <a:gd name="connsiteX297" fmla="*/ 607441 w 1110152"/>
                  <a:gd name="connsiteY297" fmla="*/ 805599 h 1749660"/>
                  <a:gd name="connsiteX298" fmla="*/ 582306 w 1110152"/>
                  <a:gd name="connsiteY298" fmla="*/ 839165 h 1749660"/>
                  <a:gd name="connsiteX299" fmla="*/ 561359 w 1110152"/>
                  <a:gd name="connsiteY299" fmla="*/ 864340 h 1749660"/>
                  <a:gd name="connsiteX300" fmla="*/ 527845 w 1110152"/>
                  <a:gd name="connsiteY300" fmla="*/ 885319 h 1749660"/>
                  <a:gd name="connsiteX301" fmla="*/ 502710 w 1110152"/>
                  <a:gd name="connsiteY301" fmla="*/ 902103 h 1749660"/>
                  <a:gd name="connsiteX302" fmla="*/ 473385 w 1110152"/>
                  <a:gd name="connsiteY302" fmla="*/ 906299 h 1749660"/>
                  <a:gd name="connsiteX303" fmla="*/ 435682 w 1110152"/>
                  <a:gd name="connsiteY303" fmla="*/ 893711 h 1749660"/>
                  <a:gd name="connsiteX304" fmla="*/ 435682 w 1110152"/>
                  <a:gd name="connsiteY304" fmla="*/ 881124 h 1749660"/>
                  <a:gd name="connsiteX305" fmla="*/ 439871 w 1110152"/>
                  <a:gd name="connsiteY305" fmla="*/ 868536 h 1749660"/>
                  <a:gd name="connsiteX306" fmla="*/ 439871 w 1110152"/>
                  <a:gd name="connsiteY306" fmla="*/ 855949 h 1749660"/>
                  <a:gd name="connsiteX307" fmla="*/ 448250 w 1110152"/>
                  <a:gd name="connsiteY307" fmla="*/ 839165 h 1749660"/>
                  <a:gd name="connsiteX308" fmla="*/ 448250 w 1110152"/>
                  <a:gd name="connsiteY308" fmla="*/ 826578 h 1749660"/>
                  <a:gd name="connsiteX309" fmla="*/ 456628 w 1110152"/>
                  <a:gd name="connsiteY309" fmla="*/ 809795 h 1749660"/>
                  <a:gd name="connsiteX310" fmla="*/ 448250 w 1110152"/>
                  <a:gd name="connsiteY310" fmla="*/ 797207 h 1749660"/>
                  <a:gd name="connsiteX311" fmla="*/ 448250 w 1110152"/>
                  <a:gd name="connsiteY311" fmla="*/ 780424 h 1749660"/>
                  <a:gd name="connsiteX312" fmla="*/ 343518 w 1110152"/>
                  <a:gd name="connsiteY312" fmla="*/ 818186 h 1749660"/>
                  <a:gd name="connsiteX313" fmla="*/ 213651 w 1110152"/>
                  <a:gd name="connsiteY313" fmla="*/ 910494 h 1749660"/>
                  <a:gd name="connsiteX314" fmla="*/ 184327 w 1110152"/>
                  <a:gd name="connsiteY314" fmla="*/ 918886 h 1749660"/>
                  <a:gd name="connsiteX315" fmla="*/ 159191 w 1110152"/>
                  <a:gd name="connsiteY315" fmla="*/ 918886 h 1749660"/>
                  <a:gd name="connsiteX316" fmla="*/ 138245 w 1110152"/>
                  <a:gd name="connsiteY316" fmla="*/ 918886 h 1749660"/>
                  <a:gd name="connsiteX317" fmla="*/ 113109 w 1110152"/>
                  <a:gd name="connsiteY317" fmla="*/ 906299 h 1749660"/>
                  <a:gd name="connsiteX318" fmla="*/ 87974 w 1110152"/>
                  <a:gd name="connsiteY318" fmla="*/ 897907 h 1749660"/>
                  <a:gd name="connsiteX319" fmla="*/ 67028 w 1110152"/>
                  <a:gd name="connsiteY319" fmla="*/ 885319 h 1749660"/>
                  <a:gd name="connsiteX320" fmla="*/ 46081 w 1110152"/>
                  <a:gd name="connsiteY320" fmla="*/ 872732 h 1749660"/>
                  <a:gd name="connsiteX321" fmla="*/ 20946 w 1110152"/>
                  <a:gd name="connsiteY321" fmla="*/ 860145 h 1749660"/>
                  <a:gd name="connsiteX322" fmla="*/ 12567 w 1110152"/>
                  <a:gd name="connsiteY322" fmla="*/ 855949 h 1749660"/>
                  <a:gd name="connsiteX323" fmla="*/ 12567 w 1110152"/>
                  <a:gd name="connsiteY323" fmla="*/ 847557 h 1749660"/>
                  <a:gd name="connsiteX324" fmla="*/ 4189 w 1110152"/>
                  <a:gd name="connsiteY324" fmla="*/ 843361 h 1749660"/>
                  <a:gd name="connsiteX325" fmla="*/ 4189 w 1110152"/>
                  <a:gd name="connsiteY325" fmla="*/ 830774 h 1749660"/>
                  <a:gd name="connsiteX326" fmla="*/ 0 w 1110152"/>
                  <a:gd name="connsiteY326" fmla="*/ 826578 h 1749660"/>
                  <a:gd name="connsiteX327" fmla="*/ 0 w 1110152"/>
                  <a:gd name="connsiteY327" fmla="*/ 818186 h 1749660"/>
                  <a:gd name="connsiteX328" fmla="*/ 0 w 1110152"/>
                  <a:gd name="connsiteY328" fmla="*/ 809795 h 1749660"/>
                  <a:gd name="connsiteX329" fmla="*/ 0 w 1110152"/>
                  <a:gd name="connsiteY329" fmla="*/ 801403 h 1749660"/>
                  <a:gd name="connsiteX330" fmla="*/ 12567 w 1110152"/>
                  <a:gd name="connsiteY330" fmla="*/ 805599 h 1749660"/>
                  <a:gd name="connsiteX331" fmla="*/ 33514 w 1110152"/>
                  <a:gd name="connsiteY331" fmla="*/ 805599 h 1749660"/>
                  <a:gd name="connsiteX332" fmla="*/ 50271 w 1110152"/>
                  <a:gd name="connsiteY332" fmla="*/ 805599 h 1749660"/>
                  <a:gd name="connsiteX333" fmla="*/ 71217 w 1110152"/>
                  <a:gd name="connsiteY333" fmla="*/ 805599 h 1749660"/>
                  <a:gd name="connsiteX334" fmla="*/ 87974 w 1110152"/>
                  <a:gd name="connsiteY334" fmla="*/ 805599 h 1749660"/>
                  <a:gd name="connsiteX335" fmla="*/ 108920 w 1110152"/>
                  <a:gd name="connsiteY335" fmla="*/ 805599 h 1749660"/>
                  <a:gd name="connsiteX336" fmla="*/ 129866 w 1110152"/>
                  <a:gd name="connsiteY336" fmla="*/ 805599 h 1749660"/>
                  <a:gd name="connsiteX337" fmla="*/ 155002 w 1110152"/>
                  <a:gd name="connsiteY337" fmla="*/ 797207 h 1749660"/>
                  <a:gd name="connsiteX338" fmla="*/ 180137 w 1110152"/>
                  <a:gd name="connsiteY338" fmla="*/ 797207 h 1749660"/>
                  <a:gd name="connsiteX339" fmla="*/ 209462 w 1110152"/>
                  <a:gd name="connsiteY339" fmla="*/ 797207 h 1749660"/>
                  <a:gd name="connsiteX340" fmla="*/ 234598 w 1110152"/>
                  <a:gd name="connsiteY340" fmla="*/ 797207 h 1749660"/>
                  <a:gd name="connsiteX341" fmla="*/ 263922 w 1110152"/>
                  <a:gd name="connsiteY341" fmla="*/ 788815 h 1749660"/>
                  <a:gd name="connsiteX342" fmla="*/ 289058 w 1110152"/>
                  <a:gd name="connsiteY342" fmla="*/ 784620 h 1749660"/>
                  <a:gd name="connsiteX343" fmla="*/ 318383 w 1110152"/>
                  <a:gd name="connsiteY343" fmla="*/ 776228 h 1749660"/>
                  <a:gd name="connsiteX344" fmla="*/ 343518 w 1110152"/>
                  <a:gd name="connsiteY344" fmla="*/ 763640 h 1749660"/>
                  <a:gd name="connsiteX345" fmla="*/ 368654 w 1110152"/>
                  <a:gd name="connsiteY345" fmla="*/ 746857 h 1749660"/>
                  <a:gd name="connsiteX346" fmla="*/ 603252 w 1110152"/>
                  <a:gd name="connsiteY346" fmla="*/ 650353 h 1749660"/>
                  <a:gd name="connsiteX347" fmla="*/ 594873 w 1110152"/>
                  <a:gd name="connsiteY347" fmla="*/ 646157 h 1749660"/>
                  <a:gd name="connsiteX348" fmla="*/ 590684 w 1110152"/>
                  <a:gd name="connsiteY348" fmla="*/ 637766 h 1749660"/>
                  <a:gd name="connsiteX349" fmla="*/ 582306 w 1110152"/>
                  <a:gd name="connsiteY349" fmla="*/ 633570 h 1749660"/>
                  <a:gd name="connsiteX350" fmla="*/ 578116 w 1110152"/>
                  <a:gd name="connsiteY350" fmla="*/ 625178 h 1749660"/>
                  <a:gd name="connsiteX351" fmla="*/ 569738 w 1110152"/>
                  <a:gd name="connsiteY351" fmla="*/ 620982 h 1749660"/>
                  <a:gd name="connsiteX352" fmla="*/ 561359 w 1110152"/>
                  <a:gd name="connsiteY352" fmla="*/ 616786 h 1749660"/>
                  <a:gd name="connsiteX353" fmla="*/ 552981 w 1110152"/>
                  <a:gd name="connsiteY353" fmla="*/ 612591 h 1749660"/>
                  <a:gd name="connsiteX354" fmla="*/ 540413 w 1110152"/>
                  <a:gd name="connsiteY354" fmla="*/ 604199 h 1749660"/>
                  <a:gd name="connsiteX355" fmla="*/ 527845 w 1110152"/>
                  <a:gd name="connsiteY355" fmla="*/ 600003 h 1749660"/>
                  <a:gd name="connsiteX356" fmla="*/ 527845 w 1110152"/>
                  <a:gd name="connsiteY356" fmla="*/ 587416 h 1749660"/>
                  <a:gd name="connsiteX357" fmla="*/ 527845 w 1110152"/>
                  <a:gd name="connsiteY357" fmla="*/ 574828 h 1749660"/>
                  <a:gd name="connsiteX358" fmla="*/ 527845 w 1110152"/>
                  <a:gd name="connsiteY358" fmla="*/ 562241 h 1749660"/>
                  <a:gd name="connsiteX359" fmla="*/ 523656 w 1110152"/>
                  <a:gd name="connsiteY359" fmla="*/ 549653 h 1749660"/>
                  <a:gd name="connsiteX360" fmla="*/ 523656 w 1110152"/>
                  <a:gd name="connsiteY360" fmla="*/ 532870 h 1749660"/>
                  <a:gd name="connsiteX361" fmla="*/ 519467 w 1110152"/>
                  <a:gd name="connsiteY361" fmla="*/ 520282 h 1749660"/>
                  <a:gd name="connsiteX362" fmla="*/ 519467 w 1110152"/>
                  <a:gd name="connsiteY362" fmla="*/ 507695 h 1749660"/>
                  <a:gd name="connsiteX363" fmla="*/ 502710 w 1110152"/>
                  <a:gd name="connsiteY363" fmla="*/ 507695 h 1749660"/>
                  <a:gd name="connsiteX364" fmla="*/ 485953 w 1110152"/>
                  <a:gd name="connsiteY364" fmla="*/ 524478 h 1749660"/>
                  <a:gd name="connsiteX365" fmla="*/ 473385 w 1110152"/>
                  <a:gd name="connsiteY365" fmla="*/ 537066 h 1749660"/>
                  <a:gd name="connsiteX366" fmla="*/ 456628 w 1110152"/>
                  <a:gd name="connsiteY366" fmla="*/ 549653 h 1749660"/>
                  <a:gd name="connsiteX367" fmla="*/ 435682 w 1110152"/>
                  <a:gd name="connsiteY367" fmla="*/ 558045 h 1749660"/>
                  <a:gd name="connsiteX368" fmla="*/ 414736 w 1110152"/>
                  <a:gd name="connsiteY368" fmla="*/ 562241 h 1749660"/>
                  <a:gd name="connsiteX369" fmla="*/ 397979 w 1110152"/>
                  <a:gd name="connsiteY369" fmla="*/ 562241 h 1749660"/>
                  <a:gd name="connsiteX370" fmla="*/ 381222 w 1110152"/>
                  <a:gd name="connsiteY370" fmla="*/ 562241 h 1749660"/>
                  <a:gd name="connsiteX371" fmla="*/ 360275 w 1110152"/>
                  <a:gd name="connsiteY371" fmla="*/ 553849 h 1749660"/>
                  <a:gd name="connsiteX372" fmla="*/ 356086 w 1110152"/>
                  <a:gd name="connsiteY372" fmla="*/ 541261 h 1749660"/>
                  <a:gd name="connsiteX373" fmla="*/ 351897 w 1110152"/>
                  <a:gd name="connsiteY373" fmla="*/ 524478 h 1749660"/>
                  <a:gd name="connsiteX374" fmla="*/ 343518 w 1110152"/>
                  <a:gd name="connsiteY374" fmla="*/ 511891 h 1749660"/>
                  <a:gd name="connsiteX375" fmla="*/ 339329 w 1110152"/>
                  <a:gd name="connsiteY375" fmla="*/ 495107 h 1749660"/>
                  <a:gd name="connsiteX376" fmla="*/ 330951 w 1110152"/>
                  <a:gd name="connsiteY376" fmla="*/ 478324 h 1749660"/>
                  <a:gd name="connsiteX377" fmla="*/ 330951 w 1110152"/>
                  <a:gd name="connsiteY377" fmla="*/ 461541 h 1749660"/>
                  <a:gd name="connsiteX378" fmla="*/ 335140 w 1110152"/>
                  <a:gd name="connsiteY378" fmla="*/ 448953 h 1749660"/>
                  <a:gd name="connsiteX379" fmla="*/ 351897 w 1110152"/>
                  <a:gd name="connsiteY379" fmla="*/ 436366 h 1749660"/>
                  <a:gd name="connsiteX380" fmla="*/ 351897 w 1110152"/>
                  <a:gd name="connsiteY380" fmla="*/ 444757 h 1749660"/>
                  <a:gd name="connsiteX381" fmla="*/ 356086 w 1110152"/>
                  <a:gd name="connsiteY381" fmla="*/ 448953 h 1749660"/>
                  <a:gd name="connsiteX382" fmla="*/ 360275 w 1110152"/>
                  <a:gd name="connsiteY382" fmla="*/ 457345 h 1749660"/>
                  <a:gd name="connsiteX383" fmla="*/ 377032 w 1110152"/>
                  <a:gd name="connsiteY383" fmla="*/ 461541 h 1749660"/>
                  <a:gd name="connsiteX384" fmla="*/ 385411 w 1110152"/>
                  <a:gd name="connsiteY384" fmla="*/ 465737 h 1749660"/>
                  <a:gd name="connsiteX385" fmla="*/ 397979 w 1110152"/>
                  <a:gd name="connsiteY385" fmla="*/ 469932 h 1749660"/>
                  <a:gd name="connsiteX386" fmla="*/ 406357 w 1110152"/>
                  <a:gd name="connsiteY386" fmla="*/ 469932 h 1749660"/>
                  <a:gd name="connsiteX387" fmla="*/ 418925 w 1110152"/>
                  <a:gd name="connsiteY387" fmla="*/ 465737 h 1749660"/>
                  <a:gd name="connsiteX388" fmla="*/ 431493 w 1110152"/>
                  <a:gd name="connsiteY388" fmla="*/ 461541 h 1749660"/>
                  <a:gd name="connsiteX389" fmla="*/ 444060 w 1110152"/>
                  <a:gd name="connsiteY389" fmla="*/ 457345 h 1749660"/>
                  <a:gd name="connsiteX390" fmla="*/ 460817 w 1110152"/>
                  <a:gd name="connsiteY390" fmla="*/ 453149 h 1749660"/>
                  <a:gd name="connsiteX391" fmla="*/ 477574 w 1110152"/>
                  <a:gd name="connsiteY391" fmla="*/ 444757 h 1749660"/>
                  <a:gd name="connsiteX392" fmla="*/ 485953 w 1110152"/>
                  <a:gd name="connsiteY392" fmla="*/ 440562 h 1749660"/>
                  <a:gd name="connsiteX393" fmla="*/ 498521 w 1110152"/>
                  <a:gd name="connsiteY393" fmla="*/ 432170 h 1749660"/>
                  <a:gd name="connsiteX394" fmla="*/ 506899 w 1110152"/>
                  <a:gd name="connsiteY394" fmla="*/ 423778 h 1749660"/>
                  <a:gd name="connsiteX395" fmla="*/ 519467 w 1110152"/>
                  <a:gd name="connsiteY395" fmla="*/ 402799 h 1749660"/>
                  <a:gd name="connsiteX396" fmla="*/ 515278 w 1110152"/>
                  <a:gd name="connsiteY396" fmla="*/ 268533 h 1749660"/>
                  <a:gd name="connsiteX397" fmla="*/ 515278 w 1110152"/>
                  <a:gd name="connsiteY397" fmla="*/ 260141 h 1749660"/>
                  <a:gd name="connsiteX398" fmla="*/ 519467 w 1110152"/>
                  <a:gd name="connsiteY398" fmla="*/ 151049 h 1749660"/>
                  <a:gd name="connsiteX399" fmla="*/ 527845 w 1110152"/>
                  <a:gd name="connsiteY399" fmla="*/ 159441 h 1749660"/>
                  <a:gd name="connsiteX400" fmla="*/ 540413 w 1110152"/>
                  <a:gd name="connsiteY400" fmla="*/ 167833 h 1749660"/>
                  <a:gd name="connsiteX401" fmla="*/ 552981 w 1110152"/>
                  <a:gd name="connsiteY401" fmla="*/ 176224 h 1749660"/>
                  <a:gd name="connsiteX402" fmla="*/ 565549 w 1110152"/>
                  <a:gd name="connsiteY402" fmla="*/ 180420 h 1749660"/>
                  <a:gd name="connsiteX403" fmla="*/ 573927 w 1110152"/>
                  <a:gd name="connsiteY403" fmla="*/ 193008 h 1749660"/>
                  <a:gd name="connsiteX404" fmla="*/ 586495 w 1110152"/>
                  <a:gd name="connsiteY404" fmla="*/ 201399 h 1749660"/>
                  <a:gd name="connsiteX405" fmla="*/ 599063 w 1110152"/>
                  <a:gd name="connsiteY405" fmla="*/ 209791 h 1749660"/>
                  <a:gd name="connsiteX406" fmla="*/ 611630 w 1110152"/>
                  <a:gd name="connsiteY406" fmla="*/ 218183 h 1749660"/>
                  <a:gd name="connsiteX407" fmla="*/ 624198 w 1110152"/>
                  <a:gd name="connsiteY407" fmla="*/ 251749 h 1749660"/>
                  <a:gd name="connsiteX408" fmla="*/ 632577 w 1110152"/>
                  <a:gd name="connsiteY408" fmla="*/ 276924 h 1749660"/>
                  <a:gd name="connsiteX409" fmla="*/ 624198 w 1110152"/>
                  <a:gd name="connsiteY409" fmla="*/ 310491 h 1749660"/>
                  <a:gd name="connsiteX410" fmla="*/ 620009 w 1110152"/>
                  <a:gd name="connsiteY410" fmla="*/ 339862 h 1749660"/>
                  <a:gd name="connsiteX411" fmla="*/ 611630 w 1110152"/>
                  <a:gd name="connsiteY411" fmla="*/ 377624 h 1749660"/>
                  <a:gd name="connsiteX412" fmla="*/ 611630 w 1110152"/>
                  <a:gd name="connsiteY412" fmla="*/ 406995 h 1749660"/>
                  <a:gd name="connsiteX413" fmla="*/ 615820 w 1110152"/>
                  <a:gd name="connsiteY413" fmla="*/ 436366 h 1749660"/>
                  <a:gd name="connsiteX414" fmla="*/ 636766 w 1110152"/>
                  <a:gd name="connsiteY414" fmla="*/ 457345 h 1749660"/>
                  <a:gd name="connsiteX415" fmla="*/ 653523 w 1110152"/>
                  <a:gd name="connsiteY415" fmla="*/ 453149 h 1749660"/>
                  <a:gd name="connsiteX416" fmla="*/ 661902 w 1110152"/>
                  <a:gd name="connsiteY416" fmla="*/ 440562 h 1749660"/>
                  <a:gd name="connsiteX417" fmla="*/ 670280 w 1110152"/>
                  <a:gd name="connsiteY417" fmla="*/ 427974 h 1749660"/>
                  <a:gd name="connsiteX418" fmla="*/ 674469 w 1110152"/>
                  <a:gd name="connsiteY418" fmla="*/ 415387 h 1749660"/>
                  <a:gd name="connsiteX419" fmla="*/ 678659 w 1110152"/>
                  <a:gd name="connsiteY419" fmla="*/ 394407 h 1749660"/>
                  <a:gd name="connsiteX420" fmla="*/ 674469 w 1110152"/>
                  <a:gd name="connsiteY420" fmla="*/ 381820 h 1749660"/>
                  <a:gd name="connsiteX421" fmla="*/ 674469 w 1110152"/>
                  <a:gd name="connsiteY421" fmla="*/ 360841 h 1749660"/>
                  <a:gd name="connsiteX422" fmla="*/ 674469 w 1110152"/>
                  <a:gd name="connsiteY422" fmla="*/ 344058 h 1749660"/>
                  <a:gd name="connsiteX423" fmla="*/ 674469 w 1110152"/>
                  <a:gd name="connsiteY423" fmla="*/ 323078 h 1749660"/>
                  <a:gd name="connsiteX424" fmla="*/ 678659 w 1110152"/>
                  <a:gd name="connsiteY424" fmla="*/ 327274 h 1749660"/>
                  <a:gd name="connsiteX425" fmla="*/ 682848 w 1110152"/>
                  <a:gd name="connsiteY425" fmla="*/ 327274 h 1749660"/>
                  <a:gd name="connsiteX426" fmla="*/ 687037 w 1110152"/>
                  <a:gd name="connsiteY426" fmla="*/ 331470 h 1749660"/>
                  <a:gd name="connsiteX427" fmla="*/ 695416 w 1110152"/>
                  <a:gd name="connsiteY427" fmla="*/ 331470 h 1749660"/>
                  <a:gd name="connsiteX428" fmla="*/ 699605 w 1110152"/>
                  <a:gd name="connsiteY428" fmla="*/ 339862 h 1749660"/>
                  <a:gd name="connsiteX429" fmla="*/ 712173 w 1110152"/>
                  <a:gd name="connsiteY429" fmla="*/ 339862 h 1749660"/>
                  <a:gd name="connsiteX430" fmla="*/ 712173 w 1110152"/>
                  <a:gd name="connsiteY430" fmla="*/ 344058 h 1749660"/>
                  <a:gd name="connsiteX431" fmla="*/ 728930 w 1110152"/>
                  <a:gd name="connsiteY431" fmla="*/ 344058 h 1749660"/>
                  <a:gd name="connsiteX432" fmla="*/ 749876 w 1110152"/>
                  <a:gd name="connsiteY432" fmla="*/ 335666 h 1749660"/>
                  <a:gd name="connsiteX433" fmla="*/ 795958 w 1110152"/>
                  <a:gd name="connsiteY433" fmla="*/ 272729 h 1749660"/>
                  <a:gd name="connsiteX434" fmla="*/ 712173 w 1110152"/>
                  <a:gd name="connsiteY434" fmla="*/ 478324 h 1749660"/>
                  <a:gd name="connsiteX435" fmla="*/ 699605 w 1110152"/>
                  <a:gd name="connsiteY435" fmla="*/ 482520 h 1749660"/>
                  <a:gd name="connsiteX436" fmla="*/ 691226 w 1110152"/>
                  <a:gd name="connsiteY436" fmla="*/ 486716 h 1749660"/>
                  <a:gd name="connsiteX437" fmla="*/ 682848 w 1110152"/>
                  <a:gd name="connsiteY437" fmla="*/ 486716 h 1749660"/>
                  <a:gd name="connsiteX438" fmla="*/ 678659 w 1110152"/>
                  <a:gd name="connsiteY438" fmla="*/ 486716 h 1749660"/>
                  <a:gd name="connsiteX439" fmla="*/ 670280 w 1110152"/>
                  <a:gd name="connsiteY439" fmla="*/ 486716 h 1749660"/>
                  <a:gd name="connsiteX440" fmla="*/ 666091 w 1110152"/>
                  <a:gd name="connsiteY440" fmla="*/ 486716 h 1749660"/>
                  <a:gd name="connsiteX441" fmla="*/ 657712 w 1110152"/>
                  <a:gd name="connsiteY441" fmla="*/ 486716 h 1749660"/>
                  <a:gd name="connsiteX442" fmla="*/ 653523 w 1110152"/>
                  <a:gd name="connsiteY442" fmla="*/ 486716 h 1749660"/>
                  <a:gd name="connsiteX443" fmla="*/ 636766 w 1110152"/>
                  <a:gd name="connsiteY443" fmla="*/ 503499 h 1749660"/>
                  <a:gd name="connsiteX444" fmla="*/ 624198 w 1110152"/>
                  <a:gd name="connsiteY444" fmla="*/ 520282 h 1749660"/>
                  <a:gd name="connsiteX445" fmla="*/ 620009 w 1110152"/>
                  <a:gd name="connsiteY445" fmla="*/ 541261 h 1749660"/>
                  <a:gd name="connsiteX446" fmla="*/ 620009 w 1110152"/>
                  <a:gd name="connsiteY446" fmla="*/ 562241 h 1749660"/>
                  <a:gd name="connsiteX447" fmla="*/ 615820 w 1110152"/>
                  <a:gd name="connsiteY447" fmla="*/ 583220 h 1749660"/>
                  <a:gd name="connsiteX448" fmla="*/ 615820 w 1110152"/>
                  <a:gd name="connsiteY448" fmla="*/ 604199 h 1749660"/>
                  <a:gd name="connsiteX449" fmla="*/ 620009 w 1110152"/>
                  <a:gd name="connsiteY449" fmla="*/ 620982 h 1749660"/>
                  <a:gd name="connsiteX450" fmla="*/ 632577 w 1110152"/>
                  <a:gd name="connsiteY450" fmla="*/ 633570 h 1749660"/>
                  <a:gd name="connsiteX451" fmla="*/ 800147 w 1110152"/>
                  <a:gd name="connsiteY451" fmla="*/ 558045 h 1749660"/>
                  <a:gd name="connsiteX452" fmla="*/ 867175 w 1110152"/>
                  <a:gd name="connsiteY452" fmla="*/ 121679 h 1749660"/>
                  <a:gd name="connsiteX453" fmla="*/ 858796 w 1110152"/>
                  <a:gd name="connsiteY453" fmla="*/ 109091 h 1749660"/>
                  <a:gd name="connsiteX454" fmla="*/ 854607 w 1110152"/>
                  <a:gd name="connsiteY454" fmla="*/ 96504 h 1749660"/>
                  <a:gd name="connsiteX455" fmla="*/ 850418 w 1110152"/>
                  <a:gd name="connsiteY455" fmla="*/ 88112 h 1749660"/>
                  <a:gd name="connsiteX456" fmla="*/ 850418 w 1110152"/>
                  <a:gd name="connsiteY456" fmla="*/ 71329 h 1749660"/>
                  <a:gd name="connsiteX457" fmla="*/ 846229 w 1110152"/>
                  <a:gd name="connsiteY457" fmla="*/ 58741 h 1749660"/>
                  <a:gd name="connsiteX458" fmla="*/ 846229 w 1110152"/>
                  <a:gd name="connsiteY458" fmla="*/ 41958 h 1749660"/>
                  <a:gd name="connsiteX459" fmla="*/ 846229 w 1110152"/>
                  <a:gd name="connsiteY459" fmla="*/ 29370 h 1749660"/>
                  <a:gd name="connsiteX460" fmla="*/ 858796 w 1110152"/>
                  <a:gd name="connsiteY460" fmla="*/ 12587 h 1749660"/>
                  <a:gd name="connsiteX461" fmla="*/ 867175 w 1110152"/>
                  <a:gd name="connsiteY461" fmla="*/ 16783 h 1749660"/>
                  <a:gd name="connsiteX462" fmla="*/ 875553 w 1110152"/>
                  <a:gd name="connsiteY462" fmla="*/ 12587 h 1749660"/>
                  <a:gd name="connsiteX463" fmla="*/ 892310 w 1110152"/>
                  <a:gd name="connsiteY463" fmla="*/ 12587 h 1749660"/>
                  <a:gd name="connsiteX464" fmla="*/ 904878 w 1110152"/>
                  <a:gd name="connsiteY464" fmla="*/ 4195 h 1749660"/>
                  <a:gd name="connsiteX465" fmla="*/ 913257 w 1110152"/>
                  <a:gd name="connsiteY465" fmla="*/ 4195 h 1749660"/>
                  <a:gd name="connsiteX466" fmla="*/ 925824 w 1110152"/>
                  <a:gd name="connsiteY466" fmla="*/ 0 h 174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Lst>
                <a:rect l="l" t="t" r="r" b="b"/>
                <a:pathLst>
                  <a:path w="1110152" h="1749660">
                    <a:moveTo>
                      <a:pt x="536224" y="1384623"/>
                    </a:moveTo>
                    <a:cubicBezTo>
                      <a:pt x="527845" y="1397211"/>
                      <a:pt x="527845" y="1397211"/>
                      <a:pt x="527845" y="1397211"/>
                    </a:cubicBezTo>
                    <a:cubicBezTo>
                      <a:pt x="519467" y="1405602"/>
                      <a:pt x="519467" y="1405602"/>
                      <a:pt x="519467" y="1405602"/>
                    </a:cubicBezTo>
                    <a:cubicBezTo>
                      <a:pt x="511088" y="1418190"/>
                      <a:pt x="511088" y="1418190"/>
                      <a:pt x="511088" y="1418190"/>
                    </a:cubicBezTo>
                    <a:cubicBezTo>
                      <a:pt x="502710" y="1422385"/>
                      <a:pt x="502710" y="1422385"/>
                      <a:pt x="502710" y="1422385"/>
                    </a:cubicBezTo>
                    <a:cubicBezTo>
                      <a:pt x="490142" y="1430777"/>
                      <a:pt x="490142" y="1430777"/>
                      <a:pt x="490142" y="1430777"/>
                    </a:cubicBezTo>
                    <a:cubicBezTo>
                      <a:pt x="485953" y="1439169"/>
                      <a:pt x="485953" y="1439169"/>
                      <a:pt x="485953" y="1439169"/>
                    </a:cubicBezTo>
                    <a:cubicBezTo>
                      <a:pt x="481764" y="1443365"/>
                      <a:pt x="481764" y="1443365"/>
                      <a:pt x="481764" y="1443365"/>
                    </a:cubicBezTo>
                    <a:cubicBezTo>
                      <a:pt x="481764" y="1447561"/>
                      <a:pt x="481764" y="1447561"/>
                      <a:pt x="481764" y="1447561"/>
                    </a:cubicBezTo>
                    <a:cubicBezTo>
                      <a:pt x="485953" y="1451756"/>
                      <a:pt x="485953" y="1451756"/>
                      <a:pt x="485953" y="1451756"/>
                    </a:cubicBezTo>
                    <a:cubicBezTo>
                      <a:pt x="490142" y="1455952"/>
                      <a:pt x="490142" y="1455952"/>
                      <a:pt x="490142" y="1455952"/>
                    </a:cubicBezTo>
                    <a:cubicBezTo>
                      <a:pt x="494331" y="1460148"/>
                      <a:pt x="494331" y="1460148"/>
                      <a:pt x="494331" y="1460148"/>
                    </a:cubicBezTo>
                    <a:cubicBezTo>
                      <a:pt x="498521" y="1460148"/>
                      <a:pt x="498521" y="1460148"/>
                      <a:pt x="498521" y="1460148"/>
                    </a:cubicBezTo>
                    <a:cubicBezTo>
                      <a:pt x="502710" y="1464344"/>
                      <a:pt x="502710" y="1464344"/>
                      <a:pt x="502710" y="1464344"/>
                    </a:cubicBezTo>
                    <a:cubicBezTo>
                      <a:pt x="506899" y="1464344"/>
                      <a:pt x="506899" y="1464344"/>
                      <a:pt x="506899" y="1464344"/>
                    </a:cubicBezTo>
                    <a:cubicBezTo>
                      <a:pt x="511088" y="1464344"/>
                      <a:pt x="511088" y="1464344"/>
                      <a:pt x="511088" y="1464344"/>
                    </a:cubicBezTo>
                    <a:cubicBezTo>
                      <a:pt x="519467" y="1464344"/>
                      <a:pt x="519467" y="1464344"/>
                      <a:pt x="519467" y="1464344"/>
                    </a:cubicBezTo>
                    <a:cubicBezTo>
                      <a:pt x="527845" y="1464344"/>
                      <a:pt x="527845" y="1464344"/>
                      <a:pt x="527845" y="1464344"/>
                    </a:cubicBezTo>
                    <a:cubicBezTo>
                      <a:pt x="532035" y="1464344"/>
                      <a:pt x="532035" y="1464344"/>
                      <a:pt x="532035" y="1464344"/>
                    </a:cubicBezTo>
                    <a:cubicBezTo>
                      <a:pt x="540413" y="1460148"/>
                      <a:pt x="540413" y="1460148"/>
                      <a:pt x="540413" y="1460148"/>
                    </a:cubicBezTo>
                    <a:cubicBezTo>
                      <a:pt x="544602" y="1460148"/>
                      <a:pt x="544602" y="1460148"/>
                      <a:pt x="544602" y="1460148"/>
                    </a:cubicBezTo>
                    <a:cubicBezTo>
                      <a:pt x="552981" y="1455952"/>
                      <a:pt x="552981" y="1455952"/>
                      <a:pt x="552981" y="1455952"/>
                    </a:cubicBezTo>
                    <a:cubicBezTo>
                      <a:pt x="557170" y="1451756"/>
                      <a:pt x="557170" y="1451756"/>
                      <a:pt x="557170" y="1451756"/>
                    </a:cubicBezTo>
                    <a:cubicBezTo>
                      <a:pt x="561359" y="1447561"/>
                      <a:pt x="561359" y="1447561"/>
                      <a:pt x="561359" y="1447561"/>
                    </a:cubicBezTo>
                    <a:cubicBezTo>
                      <a:pt x="557170" y="1443365"/>
                      <a:pt x="557170" y="1443365"/>
                      <a:pt x="557170" y="1443365"/>
                    </a:cubicBezTo>
                    <a:cubicBezTo>
                      <a:pt x="557170" y="1434973"/>
                      <a:pt x="557170" y="1434973"/>
                      <a:pt x="557170" y="1434973"/>
                    </a:cubicBezTo>
                    <a:cubicBezTo>
                      <a:pt x="557170" y="1430777"/>
                      <a:pt x="557170" y="1430777"/>
                      <a:pt x="557170" y="1430777"/>
                    </a:cubicBezTo>
                    <a:cubicBezTo>
                      <a:pt x="557170" y="1418190"/>
                      <a:pt x="557170" y="1418190"/>
                      <a:pt x="557170" y="1418190"/>
                    </a:cubicBezTo>
                    <a:cubicBezTo>
                      <a:pt x="552981" y="1413994"/>
                      <a:pt x="552981" y="1413994"/>
                      <a:pt x="552981" y="1413994"/>
                    </a:cubicBezTo>
                    <a:cubicBezTo>
                      <a:pt x="552981" y="1401406"/>
                      <a:pt x="552981" y="1401406"/>
                      <a:pt x="552981" y="1401406"/>
                    </a:cubicBezTo>
                    <a:cubicBezTo>
                      <a:pt x="552981" y="1397211"/>
                      <a:pt x="552981" y="1397211"/>
                      <a:pt x="552981" y="1397211"/>
                    </a:cubicBezTo>
                    <a:cubicBezTo>
                      <a:pt x="552981" y="1384623"/>
                      <a:pt x="552981" y="1384623"/>
                      <a:pt x="552981" y="1384623"/>
                    </a:cubicBezTo>
                    <a:cubicBezTo>
                      <a:pt x="536224" y="1384623"/>
                      <a:pt x="536224" y="1384623"/>
                      <a:pt x="536224" y="1384623"/>
                    </a:cubicBezTo>
                    <a:close/>
                    <a:moveTo>
                      <a:pt x="842039" y="1317490"/>
                    </a:moveTo>
                    <a:cubicBezTo>
                      <a:pt x="842039" y="1317490"/>
                      <a:pt x="842039" y="1317490"/>
                      <a:pt x="858796" y="1321686"/>
                    </a:cubicBezTo>
                    <a:cubicBezTo>
                      <a:pt x="858796" y="1321686"/>
                      <a:pt x="858796" y="1321686"/>
                      <a:pt x="879743" y="1325881"/>
                    </a:cubicBezTo>
                    <a:cubicBezTo>
                      <a:pt x="879743" y="1325881"/>
                      <a:pt x="879743" y="1325881"/>
                      <a:pt x="896500" y="1325881"/>
                    </a:cubicBezTo>
                    <a:cubicBezTo>
                      <a:pt x="896500" y="1325881"/>
                      <a:pt x="896500" y="1325881"/>
                      <a:pt x="921635" y="1325881"/>
                    </a:cubicBezTo>
                    <a:cubicBezTo>
                      <a:pt x="921635" y="1325881"/>
                      <a:pt x="921635" y="1325881"/>
                      <a:pt x="930014" y="1334273"/>
                    </a:cubicBezTo>
                    <a:cubicBezTo>
                      <a:pt x="930014" y="1334273"/>
                      <a:pt x="930014" y="1334273"/>
                      <a:pt x="938392" y="1338469"/>
                    </a:cubicBezTo>
                    <a:cubicBezTo>
                      <a:pt x="938392" y="1338469"/>
                      <a:pt x="938392" y="1338469"/>
                      <a:pt x="946771" y="1346861"/>
                    </a:cubicBezTo>
                    <a:cubicBezTo>
                      <a:pt x="946771" y="1346861"/>
                      <a:pt x="946771" y="1346861"/>
                      <a:pt x="959339" y="1351056"/>
                    </a:cubicBezTo>
                    <a:cubicBezTo>
                      <a:pt x="959339" y="1351056"/>
                      <a:pt x="959339" y="1351056"/>
                      <a:pt x="963528" y="1363644"/>
                    </a:cubicBezTo>
                    <a:cubicBezTo>
                      <a:pt x="963528" y="1363644"/>
                      <a:pt x="963528" y="1363644"/>
                      <a:pt x="971906" y="1372035"/>
                    </a:cubicBezTo>
                    <a:cubicBezTo>
                      <a:pt x="971906" y="1372035"/>
                      <a:pt x="971906" y="1372035"/>
                      <a:pt x="980285" y="1384623"/>
                    </a:cubicBezTo>
                    <a:cubicBezTo>
                      <a:pt x="980285" y="1384623"/>
                      <a:pt x="980285" y="1384623"/>
                      <a:pt x="988663" y="1388819"/>
                    </a:cubicBezTo>
                    <a:cubicBezTo>
                      <a:pt x="988663" y="1388819"/>
                      <a:pt x="988663" y="1388819"/>
                      <a:pt x="988663" y="1401406"/>
                    </a:cubicBezTo>
                    <a:cubicBezTo>
                      <a:pt x="988663" y="1401406"/>
                      <a:pt x="988663" y="1401406"/>
                      <a:pt x="988663" y="1413994"/>
                    </a:cubicBezTo>
                    <a:cubicBezTo>
                      <a:pt x="988663" y="1413994"/>
                      <a:pt x="988663" y="1413994"/>
                      <a:pt x="988663" y="1426581"/>
                    </a:cubicBezTo>
                    <a:cubicBezTo>
                      <a:pt x="988663" y="1426581"/>
                      <a:pt x="988663" y="1426581"/>
                      <a:pt x="988663" y="1439169"/>
                    </a:cubicBezTo>
                    <a:cubicBezTo>
                      <a:pt x="988663" y="1439169"/>
                      <a:pt x="988663" y="1439169"/>
                      <a:pt x="984474" y="1447561"/>
                    </a:cubicBezTo>
                    <a:cubicBezTo>
                      <a:pt x="984474" y="1447561"/>
                      <a:pt x="984474" y="1447561"/>
                      <a:pt x="980285" y="1455952"/>
                    </a:cubicBezTo>
                    <a:cubicBezTo>
                      <a:pt x="980285" y="1455952"/>
                      <a:pt x="980285" y="1455952"/>
                      <a:pt x="967717" y="1468540"/>
                    </a:cubicBezTo>
                    <a:cubicBezTo>
                      <a:pt x="967717" y="1468540"/>
                      <a:pt x="967717" y="1468540"/>
                      <a:pt x="963528" y="1472735"/>
                    </a:cubicBezTo>
                    <a:cubicBezTo>
                      <a:pt x="963528" y="1472735"/>
                      <a:pt x="963528" y="1472735"/>
                      <a:pt x="955149" y="1476931"/>
                    </a:cubicBezTo>
                    <a:cubicBezTo>
                      <a:pt x="955149" y="1476931"/>
                      <a:pt x="955149" y="1476931"/>
                      <a:pt x="946771" y="1481127"/>
                    </a:cubicBezTo>
                    <a:cubicBezTo>
                      <a:pt x="946771" y="1481127"/>
                      <a:pt x="946771" y="1481127"/>
                      <a:pt x="938392" y="1485323"/>
                    </a:cubicBezTo>
                    <a:cubicBezTo>
                      <a:pt x="938392" y="1485323"/>
                      <a:pt x="938392" y="1485323"/>
                      <a:pt x="934203" y="1485323"/>
                    </a:cubicBezTo>
                    <a:cubicBezTo>
                      <a:pt x="934203" y="1485323"/>
                      <a:pt x="934203" y="1485323"/>
                      <a:pt x="934203" y="1489519"/>
                    </a:cubicBezTo>
                    <a:cubicBezTo>
                      <a:pt x="934203" y="1489519"/>
                      <a:pt x="934203" y="1489519"/>
                      <a:pt x="934203" y="1493715"/>
                    </a:cubicBezTo>
                    <a:cubicBezTo>
                      <a:pt x="934203" y="1493715"/>
                      <a:pt x="934203" y="1493715"/>
                      <a:pt x="917446" y="1472735"/>
                    </a:cubicBezTo>
                    <a:cubicBezTo>
                      <a:pt x="917446" y="1472735"/>
                      <a:pt x="917446" y="1472735"/>
                      <a:pt x="896500" y="1447561"/>
                    </a:cubicBezTo>
                    <a:cubicBezTo>
                      <a:pt x="896500" y="1447561"/>
                      <a:pt x="896500" y="1447561"/>
                      <a:pt x="879743" y="1430777"/>
                    </a:cubicBezTo>
                    <a:cubicBezTo>
                      <a:pt x="879743" y="1430777"/>
                      <a:pt x="879743" y="1430777"/>
                      <a:pt x="862986" y="1409798"/>
                    </a:cubicBezTo>
                    <a:cubicBezTo>
                      <a:pt x="862986" y="1409798"/>
                      <a:pt x="862986" y="1409798"/>
                      <a:pt x="842039" y="1393015"/>
                    </a:cubicBezTo>
                    <a:cubicBezTo>
                      <a:pt x="842039" y="1393015"/>
                      <a:pt x="842039" y="1393015"/>
                      <a:pt x="821093" y="1380427"/>
                    </a:cubicBezTo>
                    <a:cubicBezTo>
                      <a:pt x="821093" y="1380427"/>
                      <a:pt x="821093" y="1380427"/>
                      <a:pt x="791768" y="1367840"/>
                    </a:cubicBezTo>
                    <a:cubicBezTo>
                      <a:pt x="791768" y="1367840"/>
                      <a:pt x="791768" y="1367840"/>
                      <a:pt x="770822" y="1351056"/>
                    </a:cubicBezTo>
                    <a:cubicBezTo>
                      <a:pt x="770822" y="1351056"/>
                      <a:pt x="770822" y="1351056"/>
                      <a:pt x="770822" y="1325881"/>
                    </a:cubicBezTo>
                    <a:cubicBezTo>
                      <a:pt x="770822" y="1325881"/>
                      <a:pt x="770822" y="1325881"/>
                      <a:pt x="783390" y="1325881"/>
                    </a:cubicBezTo>
                    <a:cubicBezTo>
                      <a:pt x="783390" y="1325881"/>
                      <a:pt x="783390" y="1325881"/>
                      <a:pt x="808525" y="1321686"/>
                    </a:cubicBezTo>
                    <a:cubicBezTo>
                      <a:pt x="808525" y="1321686"/>
                      <a:pt x="808525" y="1321686"/>
                      <a:pt x="821093" y="1321686"/>
                    </a:cubicBezTo>
                    <a:cubicBezTo>
                      <a:pt x="821093" y="1321686"/>
                      <a:pt x="821093" y="1321686"/>
                      <a:pt x="842039" y="1317490"/>
                    </a:cubicBezTo>
                    <a:close/>
                    <a:moveTo>
                      <a:pt x="925824" y="0"/>
                    </a:moveTo>
                    <a:cubicBezTo>
                      <a:pt x="938392" y="0"/>
                      <a:pt x="938392" y="0"/>
                      <a:pt x="938392" y="0"/>
                    </a:cubicBezTo>
                    <a:cubicBezTo>
                      <a:pt x="950960" y="4195"/>
                      <a:pt x="950960" y="4195"/>
                      <a:pt x="950960" y="4195"/>
                    </a:cubicBezTo>
                    <a:cubicBezTo>
                      <a:pt x="950960" y="71329"/>
                      <a:pt x="950960" y="71329"/>
                      <a:pt x="950960" y="71329"/>
                    </a:cubicBezTo>
                    <a:cubicBezTo>
                      <a:pt x="942581" y="134266"/>
                      <a:pt x="942581" y="134266"/>
                      <a:pt x="942581" y="134266"/>
                    </a:cubicBezTo>
                    <a:cubicBezTo>
                      <a:pt x="925824" y="197204"/>
                      <a:pt x="925824" y="197204"/>
                      <a:pt x="925824" y="197204"/>
                    </a:cubicBezTo>
                    <a:cubicBezTo>
                      <a:pt x="913257" y="260141"/>
                      <a:pt x="913257" y="260141"/>
                      <a:pt x="913257" y="260141"/>
                    </a:cubicBezTo>
                    <a:cubicBezTo>
                      <a:pt x="892310" y="323078"/>
                      <a:pt x="892310" y="323078"/>
                      <a:pt x="892310" y="323078"/>
                    </a:cubicBezTo>
                    <a:cubicBezTo>
                      <a:pt x="875553" y="386016"/>
                      <a:pt x="875553" y="386016"/>
                      <a:pt x="875553" y="386016"/>
                    </a:cubicBezTo>
                    <a:cubicBezTo>
                      <a:pt x="862986" y="448953"/>
                      <a:pt x="862986" y="448953"/>
                      <a:pt x="862986" y="448953"/>
                    </a:cubicBezTo>
                    <a:cubicBezTo>
                      <a:pt x="858796" y="511891"/>
                      <a:pt x="858796" y="511891"/>
                      <a:pt x="858796" y="511891"/>
                    </a:cubicBezTo>
                    <a:cubicBezTo>
                      <a:pt x="871364" y="520282"/>
                      <a:pt x="871364" y="520282"/>
                      <a:pt x="871364" y="520282"/>
                    </a:cubicBezTo>
                    <a:cubicBezTo>
                      <a:pt x="1038934" y="482520"/>
                      <a:pt x="1038934" y="482520"/>
                      <a:pt x="1038934" y="482520"/>
                    </a:cubicBezTo>
                    <a:cubicBezTo>
                      <a:pt x="1110152" y="583220"/>
                      <a:pt x="1110152" y="583220"/>
                      <a:pt x="1110152" y="583220"/>
                    </a:cubicBezTo>
                    <a:cubicBezTo>
                      <a:pt x="1072448" y="574828"/>
                      <a:pt x="1072448" y="574828"/>
                      <a:pt x="1072448" y="574828"/>
                    </a:cubicBezTo>
                    <a:cubicBezTo>
                      <a:pt x="1030556" y="566437"/>
                      <a:pt x="1030556" y="566437"/>
                      <a:pt x="1030556" y="566437"/>
                    </a:cubicBezTo>
                    <a:cubicBezTo>
                      <a:pt x="992853" y="562241"/>
                      <a:pt x="992853" y="562241"/>
                      <a:pt x="992853" y="562241"/>
                    </a:cubicBezTo>
                    <a:cubicBezTo>
                      <a:pt x="955149" y="558045"/>
                      <a:pt x="955149" y="558045"/>
                      <a:pt x="955149" y="558045"/>
                    </a:cubicBezTo>
                    <a:cubicBezTo>
                      <a:pt x="917446" y="562241"/>
                      <a:pt x="917446" y="562241"/>
                      <a:pt x="917446" y="562241"/>
                    </a:cubicBezTo>
                    <a:cubicBezTo>
                      <a:pt x="875553" y="566437"/>
                      <a:pt x="875553" y="566437"/>
                      <a:pt x="875553" y="566437"/>
                    </a:cubicBezTo>
                    <a:cubicBezTo>
                      <a:pt x="837850" y="579024"/>
                      <a:pt x="837850" y="579024"/>
                      <a:pt x="837850" y="579024"/>
                    </a:cubicBezTo>
                    <a:cubicBezTo>
                      <a:pt x="808525" y="600003"/>
                      <a:pt x="808525" y="600003"/>
                      <a:pt x="808525" y="600003"/>
                    </a:cubicBezTo>
                    <a:cubicBezTo>
                      <a:pt x="532035" y="738465"/>
                      <a:pt x="532035" y="738465"/>
                      <a:pt x="532035" y="738465"/>
                    </a:cubicBezTo>
                    <a:cubicBezTo>
                      <a:pt x="527845" y="746857"/>
                      <a:pt x="527845" y="746857"/>
                      <a:pt x="527845" y="746857"/>
                    </a:cubicBezTo>
                    <a:cubicBezTo>
                      <a:pt x="527845" y="755249"/>
                      <a:pt x="527845" y="755249"/>
                      <a:pt x="527845" y="755249"/>
                    </a:cubicBezTo>
                    <a:cubicBezTo>
                      <a:pt x="527845" y="763640"/>
                      <a:pt x="527845" y="763640"/>
                      <a:pt x="527845" y="763640"/>
                    </a:cubicBezTo>
                    <a:cubicBezTo>
                      <a:pt x="527845" y="772032"/>
                      <a:pt x="527845" y="772032"/>
                      <a:pt x="527845" y="772032"/>
                    </a:cubicBezTo>
                    <a:cubicBezTo>
                      <a:pt x="527845" y="784620"/>
                      <a:pt x="527845" y="784620"/>
                      <a:pt x="527845" y="784620"/>
                    </a:cubicBezTo>
                    <a:cubicBezTo>
                      <a:pt x="527845" y="793011"/>
                      <a:pt x="527845" y="793011"/>
                      <a:pt x="527845" y="793011"/>
                    </a:cubicBezTo>
                    <a:cubicBezTo>
                      <a:pt x="527845" y="801403"/>
                      <a:pt x="527845" y="801403"/>
                      <a:pt x="527845" y="801403"/>
                    </a:cubicBezTo>
                    <a:cubicBezTo>
                      <a:pt x="536224" y="805599"/>
                      <a:pt x="536224" y="805599"/>
                      <a:pt x="536224" y="805599"/>
                    </a:cubicBezTo>
                    <a:cubicBezTo>
                      <a:pt x="557170" y="805599"/>
                      <a:pt x="557170" y="805599"/>
                      <a:pt x="557170" y="805599"/>
                    </a:cubicBezTo>
                    <a:cubicBezTo>
                      <a:pt x="712173" y="700703"/>
                      <a:pt x="712173" y="700703"/>
                      <a:pt x="712173" y="700703"/>
                    </a:cubicBezTo>
                    <a:cubicBezTo>
                      <a:pt x="728930" y="700703"/>
                      <a:pt x="728930" y="700703"/>
                      <a:pt x="728930" y="700703"/>
                    </a:cubicBezTo>
                    <a:cubicBezTo>
                      <a:pt x="745687" y="696507"/>
                      <a:pt x="745687" y="696507"/>
                      <a:pt x="745687" y="696507"/>
                    </a:cubicBezTo>
                    <a:cubicBezTo>
                      <a:pt x="762444" y="696507"/>
                      <a:pt x="762444" y="696507"/>
                      <a:pt x="762444" y="696507"/>
                    </a:cubicBezTo>
                    <a:cubicBezTo>
                      <a:pt x="783390" y="692311"/>
                      <a:pt x="783390" y="692311"/>
                      <a:pt x="783390" y="692311"/>
                    </a:cubicBezTo>
                    <a:cubicBezTo>
                      <a:pt x="795958" y="696507"/>
                      <a:pt x="795958" y="696507"/>
                      <a:pt x="795958" y="696507"/>
                    </a:cubicBezTo>
                    <a:cubicBezTo>
                      <a:pt x="821093" y="700703"/>
                      <a:pt x="821093" y="700703"/>
                      <a:pt x="821093" y="700703"/>
                    </a:cubicBezTo>
                    <a:cubicBezTo>
                      <a:pt x="833661" y="709095"/>
                      <a:pt x="833661" y="709095"/>
                      <a:pt x="833661" y="709095"/>
                    </a:cubicBezTo>
                    <a:cubicBezTo>
                      <a:pt x="854607" y="713291"/>
                      <a:pt x="854607" y="713291"/>
                      <a:pt x="854607" y="713291"/>
                    </a:cubicBezTo>
                    <a:cubicBezTo>
                      <a:pt x="791768" y="805599"/>
                      <a:pt x="762444" y="826578"/>
                      <a:pt x="762444" y="830774"/>
                    </a:cubicBezTo>
                    <a:cubicBezTo>
                      <a:pt x="762444" y="834969"/>
                      <a:pt x="762444" y="834969"/>
                      <a:pt x="762444" y="834969"/>
                    </a:cubicBezTo>
                    <a:cubicBezTo>
                      <a:pt x="749876" y="847557"/>
                      <a:pt x="749876" y="847557"/>
                      <a:pt x="749876" y="847557"/>
                    </a:cubicBezTo>
                    <a:cubicBezTo>
                      <a:pt x="741497" y="855949"/>
                      <a:pt x="741497" y="855949"/>
                      <a:pt x="741497" y="855949"/>
                    </a:cubicBezTo>
                    <a:cubicBezTo>
                      <a:pt x="737308" y="860145"/>
                      <a:pt x="737308" y="860145"/>
                      <a:pt x="737308" y="860145"/>
                    </a:cubicBezTo>
                    <a:cubicBezTo>
                      <a:pt x="733119" y="864340"/>
                      <a:pt x="733119" y="864340"/>
                      <a:pt x="733119" y="864340"/>
                    </a:cubicBezTo>
                    <a:cubicBezTo>
                      <a:pt x="733119" y="872732"/>
                      <a:pt x="733119" y="872732"/>
                      <a:pt x="733119" y="872732"/>
                    </a:cubicBezTo>
                    <a:cubicBezTo>
                      <a:pt x="733119" y="876928"/>
                      <a:pt x="733119" y="876928"/>
                      <a:pt x="733119" y="876928"/>
                    </a:cubicBezTo>
                    <a:cubicBezTo>
                      <a:pt x="733119" y="885319"/>
                      <a:pt x="733119" y="885319"/>
                      <a:pt x="733119" y="885319"/>
                    </a:cubicBezTo>
                    <a:cubicBezTo>
                      <a:pt x="733119" y="889515"/>
                      <a:pt x="733119" y="889515"/>
                      <a:pt x="733119" y="889515"/>
                    </a:cubicBezTo>
                    <a:cubicBezTo>
                      <a:pt x="733119" y="897907"/>
                      <a:pt x="733119" y="897907"/>
                      <a:pt x="733119" y="897907"/>
                    </a:cubicBezTo>
                    <a:cubicBezTo>
                      <a:pt x="737308" y="902103"/>
                      <a:pt x="737308" y="902103"/>
                      <a:pt x="737308" y="902103"/>
                    </a:cubicBezTo>
                    <a:cubicBezTo>
                      <a:pt x="741497" y="906299"/>
                      <a:pt x="741497" y="906299"/>
                      <a:pt x="741497" y="906299"/>
                    </a:cubicBezTo>
                    <a:cubicBezTo>
                      <a:pt x="745687" y="906299"/>
                      <a:pt x="745687" y="906299"/>
                      <a:pt x="745687" y="906299"/>
                    </a:cubicBezTo>
                    <a:cubicBezTo>
                      <a:pt x="745687" y="914690"/>
                      <a:pt x="745687" y="914690"/>
                      <a:pt x="745687" y="914690"/>
                    </a:cubicBezTo>
                    <a:cubicBezTo>
                      <a:pt x="754065" y="918886"/>
                      <a:pt x="754065" y="918886"/>
                      <a:pt x="754065" y="918886"/>
                    </a:cubicBezTo>
                    <a:cubicBezTo>
                      <a:pt x="762444" y="923082"/>
                      <a:pt x="762444" y="923082"/>
                      <a:pt x="762444" y="923082"/>
                    </a:cubicBezTo>
                    <a:cubicBezTo>
                      <a:pt x="758254" y="948257"/>
                      <a:pt x="758254" y="948257"/>
                      <a:pt x="758254" y="948257"/>
                    </a:cubicBezTo>
                    <a:cubicBezTo>
                      <a:pt x="749876" y="960844"/>
                      <a:pt x="749876" y="960844"/>
                      <a:pt x="749876" y="960844"/>
                    </a:cubicBezTo>
                    <a:cubicBezTo>
                      <a:pt x="741497" y="965040"/>
                      <a:pt x="741497" y="965040"/>
                      <a:pt x="741497" y="965040"/>
                    </a:cubicBezTo>
                    <a:cubicBezTo>
                      <a:pt x="733119" y="973432"/>
                      <a:pt x="733119" y="973432"/>
                      <a:pt x="733119" y="973432"/>
                    </a:cubicBezTo>
                    <a:cubicBezTo>
                      <a:pt x="728930" y="973432"/>
                      <a:pt x="728930" y="973432"/>
                      <a:pt x="728930" y="973432"/>
                    </a:cubicBezTo>
                    <a:cubicBezTo>
                      <a:pt x="712173" y="981823"/>
                      <a:pt x="712173" y="981823"/>
                      <a:pt x="712173" y="981823"/>
                    </a:cubicBezTo>
                    <a:cubicBezTo>
                      <a:pt x="703794" y="986019"/>
                      <a:pt x="703794" y="986019"/>
                      <a:pt x="703794" y="986019"/>
                    </a:cubicBezTo>
                    <a:cubicBezTo>
                      <a:pt x="695416" y="994411"/>
                      <a:pt x="695416" y="994411"/>
                      <a:pt x="695416" y="994411"/>
                    </a:cubicBezTo>
                    <a:cubicBezTo>
                      <a:pt x="687037" y="998607"/>
                      <a:pt x="687037" y="998607"/>
                      <a:pt x="687037" y="998607"/>
                    </a:cubicBezTo>
                    <a:cubicBezTo>
                      <a:pt x="678659" y="1011194"/>
                      <a:pt x="678659" y="1011194"/>
                      <a:pt x="678659" y="1011194"/>
                    </a:cubicBezTo>
                    <a:cubicBezTo>
                      <a:pt x="682848" y="1019586"/>
                      <a:pt x="682848" y="1019586"/>
                      <a:pt x="682848" y="1019586"/>
                    </a:cubicBezTo>
                    <a:cubicBezTo>
                      <a:pt x="682848" y="1027978"/>
                      <a:pt x="682848" y="1027978"/>
                      <a:pt x="682848" y="1027978"/>
                    </a:cubicBezTo>
                    <a:cubicBezTo>
                      <a:pt x="695416" y="1027978"/>
                      <a:pt x="695416" y="1027978"/>
                      <a:pt x="695416" y="1027978"/>
                    </a:cubicBezTo>
                    <a:cubicBezTo>
                      <a:pt x="699605" y="1036369"/>
                      <a:pt x="699605" y="1036369"/>
                      <a:pt x="699605" y="1036369"/>
                    </a:cubicBezTo>
                    <a:cubicBezTo>
                      <a:pt x="712173" y="1040565"/>
                      <a:pt x="712173" y="1040565"/>
                      <a:pt x="712173" y="1040565"/>
                    </a:cubicBezTo>
                    <a:cubicBezTo>
                      <a:pt x="716362" y="1044761"/>
                      <a:pt x="716362" y="1044761"/>
                      <a:pt x="716362" y="1044761"/>
                    </a:cubicBezTo>
                    <a:cubicBezTo>
                      <a:pt x="733119" y="1048957"/>
                      <a:pt x="733119" y="1048957"/>
                      <a:pt x="733119" y="1048957"/>
                    </a:cubicBezTo>
                    <a:cubicBezTo>
                      <a:pt x="733119" y="1057348"/>
                      <a:pt x="733119" y="1057348"/>
                      <a:pt x="733119" y="1057348"/>
                    </a:cubicBezTo>
                    <a:cubicBezTo>
                      <a:pt x="733119" y="1061544"/>
                      <a:pt x="733119" y="1061544"/>
                      <a:pt x="733119" y="1061544"/>
                    </a:cubicBezTo>
                    <a:cubicBezTo>
                      <a:pt x="733119" y="1065740"/>
                      <a:pt x="733119" y="1065740"/>
                      <a:pt x="733119" y="1065740"/>
                    </a:cubicBezTo>
                    <a:cubicBezTo>
                      <a:pt x="737308" y="1069936"/>
                      <a:pt x="737308" y="1069936"/>
                      <a:pt x="737308" y="1069936"/>
                    </a:cubicBezTo>
                    <a:cubicBezTo>
                      <a:pt x="737308" y="1078328"/>
                      <a:pt x="737308" y="1078328"/>
                      <a:pt x="737308" y="1078328"/>
                    </a:cubicBezTo>
                    <a:cubicBezTo>
                      <a:pt x="737308" y="1082523"/>
                      <a:pt x="737308" y="1082523"/>
                      <a:pt x="737308" y="1082523"/>
                    </a:cubicBezTo>
                    <a:cubicBezTo>
                      <a:pt x="737308" y="1086719"/>
                      <a:pt x="737308" y="1086719"/>
                      <a:pt x="737308" y="1086719"/>
                    </a:cubicBezTo>
                    <a:cubicBezTo>
                      <a:pt x="712173" y="1095111"/>
                      <a:pt x="712173" y="1095111"/>
                      <a:pt x="712173" y="1095111"/>
                    </a:cubicBezTo>
                    <a:cubicBezTo>
                      <a:pt x="703794" y="1107698"/>
                      <a:pt x="703794" y="1107698"/>
                      <a:pt x="703794" y="1107698"/>
                    </a:cubicBezTo>
                    <a:cubicBezTo>
                      <a:pt x="703794" y="1111894"/>
                      <a:pt x="703794" y="1111894"/>
                      <a:pt x="703794" y="1111894"/>
                    </a:cubicBezTo>
                    <a:cubicBezTo>
                      <a:pt x="712173" y="1124482"/>
                      <a:pt x="712173" y="1124482"/>
                      <a:pt x="712173" y="1124482"/>
                    </a:cubicBezTo>
                    <a:cubicBezTo>
                      <a:pt x="712173" y="1128677"/>
                      <a:pt x="712173" y="1128677"/>
                      <a:pt x="712173" y="1128677"/>
                    </a:cubicBezTo>
                    <a:cubicBezTo>
                      <a:pt x="716362" y="1141265"/>
                      <a:pt x="716362" y="1141265"/>
                      <a:pt x="716362" y="1141265"/>
                    </a:cubicBezTo>
                    <a:cubicBezTo>
                      <a:pt x="720551" y="1145461"/>
                      <a:pt x="720551" y="1145461"/>
                      <a:pt x="720551" y="1145461"/>
                    </a:cubicBezTo>
                    <a:cubicBezTo>
                      <a:pt x="720551" y="1153853"/>
                      <a:pt x="720551" y="1153853"/>
                      <a:pt x="720551" y="1153853"/>
                    </a:cubicBezTo>
                    <a:cubicBezTo>
                      <a:pt x="720551" y="1158048"/>
                      <a:pt x="720551" y="1158048"/>
                      <a:pt x="720551" y="1158048"/>
                    </a:cubicBezTo>
                    <a:cubicBezTo>
                      <a:pt x="712173" y="1170636"/>
                      <a:pt x="712173" y="1170636"/>
                      <a:pt x="712173" y="1170636"/>
                    </a:cubicBezTo>
                    <a:cubicBezTo>
                      <a:pt x="699605" y="1174832"/>
                      <a:pt x="699605" y="1174832"/>
                      <a:pt x="699605" y="1174832"/>
                    </a:cubicBezTo>
                    <a:cubicBezTo>
                      <a:pt x="691226" y="1179027"/>
                      <a:pt x="691226" y="1179027"/>
                      <a:pt x="691226" y="1179027"/>
                    </a:cubicBezTo>
                    <a:cubicBezTo>
                      <a:pt x="682848" y="1179027"/>
                      <a:pt x="682848" y="1179027"/>
                      <a:pt x="682848" y="1179027"/>
                    </a:cubicBezTo>
                    <a:cubicBezTo>
                      <a:pt x="670280" y="1183223"/>
                      <a:pt x="670280" y="1183223"/>
                      <a:pt x="670280" y="1183223"/>
                    </a:cubicBezTo>
                    <a:cubicBezTo>
                      <a:pt x="661902" y="1187419"/>
                      <a:pt x="661902" y="1187419"/>
                      <a:pt x="661902" y="1187419"/>
                    </a:cubicBezTo>
                    <a:cubicBezTo>
                      <a:pt x="649334" y="1191615"/>
                      <a:pt x="649334" y="1191615"/>
                      <a:pt x="649334" y="1191615"/>
                    </a:cubicBezTo>
                    <a:cubicBezTo>
                      <a:pt x="645145" y="1195811"/>
                      <a:pt x="645145" y="1195811"/>
                      <a:pt x="645145" y="1195811"/>
                    </a:cubicBezTo>
                    <a:cubicBezTo>
                      <a:pt x="636766" y="1548260"/>
                      <a:pt x="636766" y="1548260"/>
                      <a:pt x="636766" y="1548260"/>
                    </a:cubicBezTo>
                    <a:cubicBezTo>
                      <a:pt x="603252" y="1552456"/>
                      <a:pt x="603252" y="1552456"/>
                      <a:pt x="603252" y="1552456"/>
                    </a:cubicBezTo>
                    <a:cubicBezTo>
                      <a:pt x="586495" y="1539869"/>
                      <a:pt x="586495" y="1539869"/>
                      <a:pt x="586495" y="1539869"/>
                    </a:cubicBezTo>
                    <a:cubicBezTo>
                      <a:pt x="573927" y="1523085"/>
                      <a:pt x="573927" y="1523085"/>
                      <a:pt x="573927" y="1523085"/>
                    </a:cubicBezTo>
                    <a:cubicBezTo>
                      <a:pt x="552981" y="1514694"/>
                      <a:pt x="552981" y="1514694"/>
                      <a:pt x="552981" y="1514694"/>
                    </a:cubicBezTo>
                    <a:cubicBezTo>
                      <a:pt x="532035" y="1506302"/>
                      <a:pt x="532035" y="1506302"/>
                      <a:pt x="532035" y="1506302"/>
                    </a:cubicBezTo>
                    <a:cubicBezTo>
                      <a:pt x="506899" y="1506302"/>
                      <a:pt x="506899" y="1506302"/>
                      <a:pt x="506899" y="1506302"/>
                    </a:cubicBezTo>
                    <a:cubicBezTo>
                      <a:pt x="485953" y="1497910"/>
                      <a:pt x="485953" y="1497910"/>
                      <a:pt x="485953" y="1497910"/>
                    </a:cubicBezTo>
                    <a:cubicBezTo>
                      <a:pt x="465007" y="1489519"/>
                      <a:pt x="465007" y="1489519"/>
                      <a:pt x="465007" y="1489519"/>
                    </a:cubicBezTo>
                    <a:cubicBezTo>
                      <a:pt x="444060" y="1476931"/>
                      <a:pt x="444060" y="1476931"/>
                      <a:pt x="444060" y="1476931"/>
                    </a:cubicBezTo>
                    <a:cubicBezTo>
                      <a:pt x="418925" y="1481127"/>
                      <a:pt x="418925" y="1481127"/>
                      <a:pt x="418925" y="1481127"/>
                    </a:cubicBezTo>
                    <a:cubicBezTo>
                      <a:pt x="322572" y="1560848"/>
                      <a:pt x="322572" y="1560848"/>
                      <a:pt x="322572" y="1560848"/>
                    </a:cubicBezTo>
                    <a:cubicBezTo>
                      <a:pt x="289058" y="1581827"/>
                      <a:pt x="289058" y="1581827"/>
                      <a:pt x="289058" y="1581827"/>
                    </a:cubicBezTo>
                    <a:cubicBezTo>
                      <a:pt x="272301" y="1607002"/>
                      <a:pt x="272301" y="1607002"/>
                      <a:pt x="272301" y="1607002"/>
                    </a:cubicBezTo>
                    <a:cubicBezTo>
                      <a:pt x="259733" y="1632177"/>
                      <a:pt x="259733" y="1632177"/>
                      <a:pt x="259733" y="1632177"/>
                    </a:cubicBezTo>
                    <a:cubicBezTo>
                      <a:pt x="247165" y="1657352"/>
                      <a:pt x="247165" y="1657352"/>
                      <a:pt x="247165" y="1657352"/>
                    </a:cubicBezTo>
                    <a:cubicBezTo>
                      <a:pt x="230408" y="1686723"/>
                      <a:pt x="230408" y="1686723"/>
                      <a:pt x="230408" y="1686723"/>
                    </a:cubicBezTo>
                    <a:cubicBezTo>
                      <a:pt x="213651" y="1711898"/>
                      <a:pt x="213651" y="1711898"/>
                      <a:pt x="213651" y="1711898"/>
                    </a:cubicBezTo>
                    <a:cubicBezTo>
                      <a:pt x="192705" y="1737073"/>
                      <a:pt x="192705" y="1737073"/>
                      <a:pt x="192705" y="1737073"/>
                    </a:cubicBezTo>
                    <a:cubicBezTo>
                      <a:pt x="171759" y="1749660"/>
                      <a:pt x="171759" y="1749660"/>
                      <a:pt x="171759" y="1749660"/>
                    </a:cubicBezTo>
                    <a:lnTo>
                      <a:pt x="159191" y="1749660"/>
                    </a:lnTo>
                    <a:cubicBezTo>
                      <a:pt x="146623" y="1741269"/>
                      <a:pt x="146623" y="1741269"/>
                      <a:pt x="146623" y="1741269"/>
                    </a:cubicBezTo>
                    <a:cubicBezTo>
                      <a:pt x="138245" y="1732877"/>
                      <a:pt x="138245" y="1732877"/>
                      <a:pt x="138245" y="1732877"/>
                    </a:cubicBezTo>
                    <a:cubicBezTo>
                      <a:pt x="129866" y="1720289"/>
                      <a:pt x="129866" y="1720289"/>
                      <a:pt x="129866" y="1720289"/>
                    </a:cubicBezTo>
                    <a:cubicBezTo>
                      <a:pt x="129866" y="1703506"/>
                      <a:pt x="129866" y="1703506"/>
                      <a:pt x="129866" y="1703506"/>
                    </a:cubicBezTo>
                    <a:cubicBezTo>
                      <a:pt x="129866" y="1690919"/>
                      <a:pt x="129866" y="1690919"/>
                      <a:pt x="129866" y="1690919"/>
                    </a:cubicBezTo>
                    <a:cubicBezTo>
                      <a:pt x="129866" y="1674135"/>
                      <a:pt x="129866" y="1674135"/>
                      <a:pt x="129866" y="1674135"/>
                    </a:cubicBezTo>
                    <a:cubicBezTo>
                      <a:pt x="129866" y="1661548"/>
                      <a:pt x="129866" y="1661548"/>
                      <a:pt x="129866" y="1661548"/>
                    </a:cubicBezTo>
                    <a:cubicBezTo>
                      <a:pt x="142434" y="1640569"/>
                      <a:pt x="142434" y="1640569"/>
                      <a:pt x="142434" y="1640569"/>
                    </a:cubicBezTo>
                    <a:cubicBezTo>
                      <a:pt x="167570" y="1627981"/>
                      <a:pt x="167570" y="1627981"/>
                      <a:pt x="167570" y="1627981"/>
                    </a:cubicBezTo>
                    <a:cubicBezTo>
                      <a:pt x="196894" y="1611198"/>
                      <a:pt x="196894" y="1611198"/>
                      <a:pt x="196894" y="1611198"/>
                    </a:cubicBezTo>
                    <a:cubicBezTo>
                      <a:pt x="226219" y="1594415"/>
                      <a:pt x="226219" y="1594415"/>
                      <a:pt x="226219" y="1594415"/>
                    </a:cubicBezTo>
                    <a:cubicBezTo>
                      <a:pt x="251355" y="1569239"/>
                      <a:pt x="251355" y="1569239"/>
                      <a:pt x="251355" y="1569239"/>
                    </a:cubicBezTo>
                    <a:cubicBezTo>
                      <a:pt x="276490" y="1552456"/>
                      <a:pt x="276490" y="1552456"/>
                      <a:pt x="276490" y="1552456"/>
                    </a:cubicBezTo>
                    <a:cubicBezTo>
                      <a:pt x="305815" y="1531477"/>
                      <a:pt x="305815" y="1531477"/>
                      <a:pt x="305815" y="1531477"/>
                    </a:cubicBezTo>
                    <a:cubicBezTo>
                      <a:pt x="330951" y="1514694"/>
                      <a:pt x="330951" y="1514694"/>
                      <a:pt x="330951" y="1514694"/>
                    </a:cubicBezTo>
                    <a:cubicBezTo>
                      <a:pt x="364465" y="1497910"/>
                      <a:pt x="364465" y="1497910"/>
                      <a:pt x="364465" y="1497910"/>
                    </a:cubicBezTo>
                    <a:cubicBezTo>
                      <a:pt x="477574" y="1413994"/>
                      <a:pt x="477574" y="1413994"/>
                      <a:pt x="477574" y="1413994"/>
                    </a:cubicBezTo>
                    <a:cubicBezTo>
                      <a:pt x="485953" y="1401406"/>
                      <a:pt x="485953" y="1401406"/>
                      <a:pt x="485953" y="1401406"/>
                    </a:cubicBezTo>
                    <a:cubicBezTo>
                      <a:pt x="498521" y="1384623"/>
                      <a:pt x="498521" y="1384623"/>
                      <a:pt x="498521" y="1384623"/>
                    </a:cubicBezTo>
                    <a:cubicBezTo>
                      <a:pt x="511088" y="1372035"/>
                      <a:pt x="511088" y="1372035"/>
                      <a:pt x="511088" y="1372035"/>
                    </a:cubicBezTo>
                    <a:cubicBezTo>
                      <a:pt x="523656" y="1346861"/>
                      <a:pt x="523656" y="1346861"/>
                      <a:pt x="523656" y="1346861"/>
                    </a:cubicBezTo>
                    <a:cubicBezTo>
                      <a:pt x="532035" y="1330077"/>
                      <a:pt x="532035" y="1330077"/>
                      <a:pt x="532035" y="1330077"/>
                    </a:cubicBezTo>
                    <a:cubicBezTo>
                      <a:pt x="540413" y="1309098"/>
                      <a:pt x="540413" y="1309098"/>
                      <a:pt x="540413" y="1309098"/>
                    </a:cubicBezTo>
                    <a:cubicBezTo>
                      <a:pt x="536224" y="1288119"/>
                      <a:pt x="536224" y="1288119"/>
                      <a:pt x="536224" y="1288119"/>
                    </a:cubicBezTo>
                    <a:cubicBezTo>
                      <a:pt x="536224" y="1262944"/>
                      <a:pt x="536224" y="1262944"/>
                      <a:pt x="536224" y="1262944"/>
                    </a:cubicBezTo>
                    <a:cubicBezTo>
                      <a:pt x="511088" y="1262944"/>
                      <a:pt x="511088" y="1262944"/>
                      <a:pt x="511088" y="1262944"/>
                    </a:cubicBezTo>
                    <a:cubicBezTo>
                      <a:pt x="502710" y="1271336"/>
                      <a:pt x="502710" y="1271336"/>
                      <a:pt x="502710" y="1271336"/>
                    </a:cubicBezTo>
                    <a:cubicBezTo>
                      <a:pt x="498521" y="1283923"/>
                      <a:pt x="498521" y="1283923"/>
                      <a:pt x="498521" y="1283923"/>
                    </a:cubicBezTo>
                    <a:cubicBezTo>
                      <a:pt x="490142" y="1292315"/>
                      <a:pt x="490142" y="1292315"/>
                      <a:pt x="490142" y="1292315"/>
                    </a:cubicBezTo>
                    <a:cubicBezTo>
                      <a:pt x="485953" y="1300707"/>
                      <a:pt x="485953" y="1300707"/>
                      <a:pt x="485953" y="1300707"/>
                    </a:cubicBezTo>
                    <a:cubicBezTo>
                      <a:pt x="473385" y="1309098"/>
                      <a:pt x="473385" y="1309098"/>
                      <a:pt x="473385" y="1309098"/>
                    </a:cubicBezTo>
                    <a:cubicBezTo>
                      <a:pt x="465007" y="1313294"/>
                      <a:pt x="465007" y="1313294"/>
                      <a:pt x="465007" y="1313294"/>
                    </a:cubicBezTo>
                    <a:cubicBezTo>
                      <a:pt x="448250" y="1321686"/>
                      <a:pt x="448250" y="1321686"/>
                      <a:pt x="448250" y="1321686"/>
                    </a:cubicBezTo>
                    <a:cubicBezTo>
                      <a:pt x="439871" y="1325881"/>
                      <a:pt x="439871" y="1325881"/>
                      <a:pt x="439871" y="1325881"/>
                    </a:cubicBezTo>
                    <a:cubicBezTo>
                      <a:pt x="431493" y="1325881"/>
                      <a:pt x="431493" y="1325881"/>
                      <a:pt x="431493" y="1325881"/>
                    </a:cubicBezTo>
                    <a:cubicBezTo>
                      <a:pt x="423114" y="1325881"/>
                      <a:pt x="423114" y="1325881"/>
                      <a:pt x="423114" y="1325881"/>
                    </a:cubicBezTo>
                    <a:cubicBezTo>
                      <a:pt x="414736" y="1325881"/>
                      <a:pt x="414736" y="1325881"/>
                      <a:pt x="414736" y="1325881"/>
                    </a:cubicBezTo>
                    <a:cubicBezTo>
                      <a:pt x="410546" y="1325881"/>
                      <a:pt x="410546" y="1325881"/>
                      <a:pt x="410546" y="1325881"/>
                    </a:cubicBezTo>
                    <a:cubicBezTo>
                      <a:pt x="402168" y="1325881"/>
                      <a:pt x="402168" y="1325881"/>
                      <a:pt x="402168" y="1325881"/>
                    </a:cubicBezTo>
                    <a:cubicBezTo>
                      <a:pt x="393789" y="1325881"/>
                      <a:pt x="393789" y="1325881"/>
                      <a:pt x="393789" y="1325881"/>
                    </a:cubicBezTo>
                    <a:cubicBezTo>
                      <a:pt x="385411" y="1325881"/>
                      <a:pt x="385411" y="1325881"/>
                      <a:pt x="385411" y="1325881"/>
                    </a:cubicBezTo>
                    <a:cubicBezTo>
                      <a:pt x="381222" y="1321686"/>
                      <a:pt x="381222" y="1321686"/>
                      <a:pt x="381222" y="1321686"/>
                    </a:cubicBezTo>
                    <a:cubicBezTo>
                      <a:pt x="377032" y="1321686"/>
                      <a:pt x="377032" y="1321686"/>
                      <a:pt x="377032" y="1321686"/>
                    </a:cubicBezTo>
                    <a:cubicBezTo>
                      <a:pt x="368654" y="1317490"/>
                      <a:pt x="368654" y="1317490"/>
                      <a:pt x="368654" y="1317490"/>
                    </a:cubicBezTo>
                    <a:cubicBezTo>
                      <a:pt x="364465" y="1313294"/>
                      <a:pt x="364465" y="1313294"/>
                      <a:pt x="364465" y="1313294"/>
                    </a:cubicBezTo>
                    <a:cubicBezTo>
                      <a:pt x="364465" y="1304902"/>
                      <a:pt x="364465" y="1304902"/>
                      <a:pt x="364465" y="1304902"/>
                    </a:cubicBezTo>
                    <a:cubicBezTo>
                      <a:pt x="364465" y="1300707"/>
                      <a:pt x="364465" y="1300707"/>
                      <a:pt x="364465" y="1300707"/>
                    </a:cubicBezTo>
                    <a:cubicBezTo>
                      <a:pt x="364465" y="1292315"/>
                      <a:pt x="364465" y="1292315"/>
                      <a:pt x="364465" y="1292315"/>
                    </a:cubicBezTo>
                    <a:cubicBezTo>
                      <a:pt x="364465" y="1283923"/>
                      <a:pt x="364465" y="1283923"/>
                      <a:pt x="364465" y="1283923"/>
                    </a:cubicBezTo>
                    <a:cubicBezTo>
                      <a:pt x="364465" y="1275531"/>
                      <a:pt x="364465" y="1275531"/>
                      <a:pt x="364465" y="1275531"/>
                    </a:cubicBezTo>
                    <a:cubicBezTo>
                      <a:pt x="481764" y="1195811"/>
                      <a:pt x="481764" y="1195811"/>
                      <a:pt x="481764" y="1195811"/>
                    </a:cubicBezTo>
                    <a:cubicBezTo>
                      <a:pt x="477574" y="1195811"/>
                      <a:pt x="477574" y="1195811"/>
                      <a:pt x="477574" y="1195811"/>
                    </a:cubicBezTo>
                    <a:cubicBezTo>
                      <a:pt x="473385" y="1187419"/>
                      <a:pt x="473385" y="1187419"/>
                      <a:pt x="473385" y="1187419"/>
                    </a:cubicBezTo>
                    <a:cubicBezTo>
                      <a:pt x="473385" y="1183223"/>
                      <a:pt x="473385" y="1183223"/>
                      <a:pt x="473385" y="1183223"/>
                    </a:cubicBezTo>
                    <a:cubicBezTo>
                      <a:pt x="473385" y="1174832"/>
                      <a:pt x="473385" y="1174832"/>
                      <a:pt x="473385" y="1174832"/>
                    </a:cubicBezTo>
                    <a:cubicBezTo>
                      <a:pt x="473385" y="1170636"/>
                      <a:pt x="473385" y="1170636"/>
                      <a:pt x="473385" y="1170636"/>
                    </a:cubicBezTo>
                    <a:cubicBezTo>
                      <a:pt x="473385" y="1162244"/>
                      <a:pt x="473385" y="1162244"/>
                      <a:pt x="473385" y="1162244"/>
                    </a:cubicBezTo>
                    <a:cubicBezTo>
                      <a:pt x="473385" y="1153853"/>
                      <a:pt x="473385" y="1153853"/>
                      <a:pt x="473385" y="1153853"/>
                    </a:cubicBezTo>
                    <a:cubicBezTo>
                      <a:pt x="481764" y="1145461"/>
                      <a:pt x="481764" y="1145461"/>
                      <a:pt x="481764" y="1145461"/>
                    </a:cubicBezTo>
                    <a:cubicBezTo>
                      <a:pt x="485953" y="1145461"/>
                      <a:pt x="485953" y="1145461"/>
                      <a:pt x="485953" y="1145461"/>
                    </a:cubicBezTo>
                    <a:cubicBezTo>
                      <a:pt x="490142" y="1137069"/>
                      <a:pt x="490142" y="1137069"/>
                      <a:pt x="490142" y="1137069"/>
                    </a:cubicBezTo>
                    <a:cubicBezTo>
                      <a:pt x="494331" y="1128677"/>
                      <a:pt x="494331" y="1128677"/>
                      <a:pt x="494331" y="1128677"/>
                    </a:cubicBezTo>
                    <a:cubicBezTo>
                      <a:pt x="502710" y="1116090"/>
                      <a:pt x="502710" y="1116090"/>
                      <a:pt x="502710" y="1116090"/>
                    </a:cubicBezTo>
                    <a:cubicBezTo>
                      <a:pt x="498521" y="1107698"/>
                      <a:pt x="498521" y="1107698"/>
                      <a:pt x="498521" y="1107698"/>
                    </a:cubicBezTo>
                    <a:cubicBezTo>
                      <a:pt x="498521" y="1095111"/>
                      <a:pt x="498521" y="1095111"/>
                      <a:pt x="498521" y="1095111"/>
                    </a:cubicBezTo>
                    <a:cubicBezTo>
                      <a:pt x="498521" y="1086719"/>
                      <a:pt x="498521" y="1086719"/>
                      <a:pt x="498521" y="1086719"/>
                    </a:cubicBezTo>
                    <a:cubicBezTo>
                      <a:pt x="498521" y="1078328"/>
                      <a:pt x="498521" y="1078328"/>
                      <a:pt x="498521" y="1078328"/>
                    </a:cubicBezTo>
                    <a:cubicBezTo>
                      <a:pt x="490142" y="1078328"/>
                      <a:pt x="490142" y="1078328"/>
                      <a:pt x="490142" y="1078328"/>
                    </a:cubicBezTo>
                    <a:cubicBezTo>
                      <a:pt x="481764" y="1078328"/>
                      <a:pt x="481764" y="1078328"/>
                      <a:pt x="481764" y="1078328"/>
                    </a:cubicBezTo>
                    <a:cubicBezTo>
                      <a:pt x="473385" y="1078328"/>
                      <a:pt x="473385" y="1078328"/>
                      <a:pt x="473385" y="1078328"/>
                    </a:cubicBezTo>
                    <a:cubicBezTo>
                      <a:pt x="465007" y="1078328"/>
                      <a:pt x="465007" y="1078328"/>
                      <a:pt x="465007" y="1078328"/>
                    </a:cubicBezTo>
                    <a:cubicBezTo>
                      <a:pt x="460817" y="1078328"/>
                      <a:pt x="460817" y="1078328"/>
                      <a:pt x="460817" y="1078328"/>
                    </a:cubicBezTo>
                    <a:cubicBezTo>
                      <a:pt x="448250" y="1078328"/>
                      <a:pt x="448250" y="1078328"/>
                      <a:pt x="448250" y="1078328"/>
                    </a:cubicBezTo>
                    <a:cubicBezTo>
                      <a:pt x="439871" y="1078328"/>
                      <a:pt x="439871" y="1078328"/>
                      <a:pt x="439871" y="1078328"/>
                    </a:cubicBezTo>
                    <a:cubicBezTo>
                      <a:pt x="435682" y="1074132"/>
                      <a:pt x="435682" y="1074132"/>
                      <a:pt x="435682" y="1074132"/>
                    </a:cubicBezTo>
                    <a:cubicBezTo>
                      <a:pt x="427303" y="1082523"/>
                      <a:pt x="427303" y="1082523"/>
                      <a:pt x="427303" y="1082523"/>
                    </a:cubicBezTo>
                    <a:cubicBezTo>
                      <a:pt x="423114" y="1082523"/>
                      <a:pt x="423114" y="1082523"/>
                      <a:pt x="423114" y="1082523"/>
                    </a:cubicBezTo>
                    <a:cubicBezTo>
                      <a:pt x="418925" y="1086719"/>
                      <a:pt x="418925" y="1086719"/>
                      <a:pt x="418925" y="1086719"/>
                    </a:cubicBezTo>
                    <a:cubicBezTo>
                      <a:pt x="410546" y="1095111"/>
                      <a:pt x="410546" y="1095111"/>
                      <a:pt x="410546" y="1095111"/>
                    </a:cubicBezTo>
                    <a:cubicBezTo>
                      <a:pt x="406357" y="1099307"/>
                      <a:pt x="406357" y="1099307"/>
                      <a:pt x="406357" y="1099307"/>
                    </a:cubicBezTo>
                    <a:cubicBezTo>
                      <a:pt x="402168" y="1099307"/>
                      <a:pt x="402168" y="1099307"/>
                      <a:pt x="402168" y="1099307"/>
                    </a:cubicBezTo>
                    <a:cubicBezTo>
                      <a:pt x="397979" y="1099307"/>
                      <a:pt x="397979" y="1099307"/>
                      <a:pt x="397979" y="1099307"/>
                    </a:cubicBezTo>
                    <a:cubicBezTo>
                      <a:pt x="410546" y="1082523"/>
                      <a:pt x="410546" y="1082523"/>
                      <a:pt x="410546" y="1082523"/>
                    </a:cubicBezTo>
                    <a:cubicBezTo>
                      <a:pt x="431493" y="1057348"/>
                      <a:pt x="431493" y="1057348"/>
                      <a:pt x="431493" y="1057348"/>
                    </a:cubicBezTo>
                    <a:cubicBezTo>
                      <a:pt x="460817" y="1036369"/>
                      <a:pt x="460817" y="1036369"/>
                      <a:pt x="460817" y="1036369"/>
                    </a:cubicBezTo>
                    <a:cubicBezTo>
                      <a:pt x="490142" y="1019586"/>
                      <a:pt x="490142" y="1019586"/>
                      <a:pt x="490142" y="1019586"/>
                    </a:cubicBezTo>
                    <a:cubicBezTo>
                      <a:pt x="515278" y="1002803"/>
                      <a:pt x="515278" y="1002803"/>
                      <a:pt x="515278" y="1002803"/>
                    </a:cubicBezTo>
                    <a:cubicBezTo>
                      <a:pt x="544602" y="986019"/>
                      <a:pt x="544602" y="986019"/>
                      <a:pt x="544602" y="986019"/>
                    </a:cubicBezTo>
                    <a:cubicBezTo>
                      <a:pt x="573927" y="969236"/>
                      <a:pt x="573927" y="969236"/>
                      <a:pt x="573927" y="969236"/>
                    </a:cubicBezTo>
                    <a:cubicBezTo>
                      <a:pt x="603252" y="944061"/>
                      <a:pt x="603252" y="944061"/>
                      <a:pt x="603252" y="944061"/>
                    </a:cubicBezTo>
                    <a:cubicBezTo>
                      <a:pt x="620009" y="931474"/>
                      <a:pt x="620009" y="931474"/>
                      <a:pt x="620009" y="931474"/>
                    </a:cubicBezTo>
                    <a:cubicBezTo>
                      <a:pt x="640955" y="918886"/>
                      <a:pt x="640955" y="918886"/>
                      <a:pt x="640955" y="918886"/>
                    </a:cubicBezTo>
                    <a:cubicBezTo>
                      <a:pt x="657712" y="910494"/>
                      <a:pt x="657712" y="910494"/>
                      <a:pt x="657712" y="910494"/>
                    </a:cubicBezTo>
                    <a:cubicBezTo>
                      <a:pt x="678659" y="889515"/>
                      <a:pt x="678659" y="889515"/>
                      <a:pt x="678659" y="889515"/>
                    </a:cubicBezTo>
                    <a:cubicBezTo>
                      <a:pt x="691226" y="872732"/>
                      <a:pt x="691226" y="872732"/>
                      <a:pt x="691226" y="872732"/>
                    </a:cubicBezTo>
                    <a:cubicBezTo>
                      <a:pt x="703794" y="851753"/>
                      <a:pt x="703794" y="851753"/>
                      <a:pt x="703794" y="851753"/>
                    </a:cubicBezTo>
                    <a:cubicBezTo>
                      <a:pt x="712173" y="826578"/>
                      <a:pt x="712173" y="826578"/>
                      <a:pt x="712173" y="826578"/>
                    </a:cubicBezTo>
                    <a:cubicBezTo>
                      <a:pt x="716362" y="801403"/>
                      <a:pt x="716362" y="801403"/>
                      <a:pt x="716362" y="801403"/>
                    </a:cubicBezTo>
                    <a:cubicBezTo>
                      <a:pt x="712173" y="801403"/>
                      <a:pt x="712173" y="801403"/>
                      <a:pt x="712173" y="801403"/>
                    </a:cubicBezTo>
                    <a:cubicBezTo>
                      <a:pt x="712173" y="793011"/>
                      <a:pt x="712173" y="793011"/>
                      <a:pt x="712173" y="793011"/>
                    </a:cubicBezTo>
                    <a:cubicBezTo>
                      <a:pt x="699605" y="780424"/>
                      <a:pt x="695416" y="776228"/>
                      <a:pt x="682848" y="767836"/>
                    </a:cubicBezTo>
                    <a:cubicBezTo>
                      <a:pt x="678659" y="759445"/>
                      <a:pt x="678659" y="759445"/>
                      <a:pt x="678659" y="759445"/>
                    </a:cubicBezTo>
                    <a:cubicBezTo>
                      <a:pt x="661902" y="759445"/>
                      <a:pt x="661902" y="759445"/>
                      <a:pt x="661902" y="759445"/>
                    </a:cubicBezTo>
                    <a:cubicBezTo>
                      <a:pt x="632577" y="784620"/>
                      <a:pt x="632577" y="784620"/>
                      <a:pt x="632577" y="784620"/>
                    </a:cubicBezTo>
                    <a:cubicBezTo>
                      <a:pt x="607441" y="805599"/>
                      <a:pt x="607441" y="805599"/>
                      <a:pt x="607441" y="805599"/>
                    </a:cubicBezTo>
                    <a:cubicBezTo>
                      <a:pt x="582306" y="839165"/>
                      <a:pt x="582306" y="839165"/>
                      <a:pt x="582306" y="839165"/>
                    </a:cubicBezTo>
                    <a:cubicBezTo>
                      <a:pt x="561359" y="864340"/>
                      <a:pt x="561359" y="864340"/>
                      <a:pt x="561359" y="864340"/>
                    </a:cubicBezTo>
                    <a:cubicBezTo>
                      <a:pt x="527845" y="885319"/>
                      <a:pt x="527845" y="885319"/>
                      <a:pt x="527845" y="885319"/>
                    </a:cubicBezTo>
                    <a:cubicBezTo>
                      <a:pt x="502710" y="902103"/>
                      <a:pt x="502710" y="902103"/>
                      <a:pt x="502710" y="902103"/>
                    </a:cubicBezTo>
                    <a:cubicBezTo>
                      <a:pt x="473385" y="906299"/>
                      <a:pt x="473385" y="906299"/>
                      <a:pt x="473385" y="906299"/>
                    </a:cubicBezTo>
                    <a:cubicBezTo>
                      <a:pt x="435682" y="893711"/>
                      <a:pt x="435682" y="893711"/>
                      <a:pt x="435682" y="893711"/>
                    </a:cubicBezTo>
                    <a:cubicBezTo>
                      <a:pt x="435682" y="881124"/>
                      <a:pt x="435682" y="881124"/>
                      <a:pt x="435682" y="881124"/>
                    </a:cubicBezTo>
                    <a:cubicBezTo>
                      <a:pt x="439871" y="868536"/>
                      <a:pt x="439871" y="868536"/>
                      <a:pt x="439871" y="868536"/>
                    </a:cubicBezTo>
                    <a:cubicBezTo>
                      <a:pt x="439871" y="855949"/>
                      <a:pt x="439871" y="855949"/>
                      <a:pt x="439871" y="855949"/>
                    </a:cubicBezTo>
                    <a:cubicBezTo>
                      <a:pt x="448250" y="839165"/>
                      <a:pt x="448250" y="839165"/>
                      <a:pt x="448250" y="839165"/>
                    </a:cubicBezTo>
                    <a:cubicBezTo>
                      <a:pt x="448250" y="826578"/>
                      <a:pt x="448250" y="826578"/>
                      <a:pt x="448250" y="826578"/>
                    </a:cubicBezTo>
                    <a:cubicBezTo>
                      <a:pt x="456628" y="809795"/>
                      <a:pt x="456628" y="809795"/>
                      <a:pt x="456628" y="809795"/>
                    </a:cubicBezTo>
                    <a:cubicBezTo>
                      <a:pt x="448250" y="797207"/>
                      <a:pt x="448250" y="797207"/>
                      <a:pt x="448250" y="797207"/>
                    </a:cubicBezTo>
                    <a:cubicBezTo>
                      <a:pt x="448250" y="780424"/>
                      <a:pt x="448250" y="780424"/>
                      <a:pt x="448250" y="780424"/>
                    </a:cubicBezTo>
                    <a:cubicBezTo>
                      <a:pt x="343518" y="818186"/>
                      <a:pt x="343518" y="818186"/>
                      <a:pt x="343518" y="818186"/>
                    </a:cubicBezTo>
                    <a:cubicBezTo>
                      <a:pt x="213651" y="910494"/>
                      <a:pt x="213651" y="910494"/>
                      <a:pt x="213651" y="910494"/>
                    </a:cubicBezTo>
                    <a:cubicBezTo>
                      <a:pt x="184327" y="918886"/>
                      <a:pt x="184327" y="918886"/>
                      <a:pt x="184327" y="918886"/>
                    </a:cubicBezTo>
                    <a:cubicBezTo>
                      <a:pt x="159191" y="918886"/>
                      <a:pt x="159191" y="918886"/>
                      <a:pt x="159191" y="918886"/>
                    </a:cubicBezTo>
                    <a:cubicBezTo>
                      <a:pt x="138245" y="918886"/>
                      <a:pt x="138245" y="918886"/>
                      <a:pt x="138245" y="918886"/>
                    </a:cubicBezTo>
                    <a:cubicBezTo>
                      <a:pt x="113109" y="906299"/>
                      <a:pt x="113109" y="906299"/>
                      <a:pt x="113109" y="906299"/>
                    </a:cubicBezTo>
                    <a:cubicBezTo>
                      <a:pt x="87974" y="897907"/>
                      <a:pt x="87974" y="897907"/>
                      <a:pt x="87974" y="897907"/>
                    </a:cubicBezTo>
                    <a:cubicBezTo>
                      <a:pt x="67028" y="885319"/>
                      <a:pt x="67028" y="885319"/>
                      <a:pt x="67028" y="885319"/>
                    </a:cubicBezTo>
                    <a:cubicBezTo>
                      <a:pt x="46081" y="872732"/>
                      <a:pt x="46081" y="872732"/>
                      <a:pt x="46081" y="872732"/>
                    </a:cubicBezTo>
                    <a:cubicBezTo>
                      <a:pt x="20946" y="860145"/>
                      <a:pt x="20946" y="860145"/>
                      <a:pt x="20946" y="860145"/>
                    </a:cubicBezTo>
                    <a:cubicBezTo>
                      <a:pt x="12567" y="855949"/>
                      <a:pt x="12567" y="855949"/>
                      <a:pt x="12567" y="855949"/>
                    </a:cubicBezTo>
                    <a:cubicBezTo>
                      <a:pt x="12567" y="847557"/>
                      <a:pt x="12567" y="847557"/>
                      <a:pt x="12567" y="847557"/>
                    </a:cubicBezTo>
                    <a:cubicBezTo>
                      <a:pt x="4189" y="843361"/>
                      <a:pt x="4189" y="843361"/>
                      <a:pt x="4189" y="843361"/>
                    </a:cubicBezTo>
                    <a:cubicBezTo>
                      <a:pt x="4189" y="830774"/>
                      <a:pt x="4189" y="830774"/>
                      <a:pt x="4189" y="830774"/>
                    </a:cubicBezTo>
                    <a:cubicBezTo>
                      <a:pt x="0" y="826578"/>
                      <a:pt x="0" y="826578"/>
                      <a:pt x="0" y="826578"/>
                    </a:cubicBezTo>
                    <a:cubicBezTo>
                      <a:pt x="0" y="818186"/>
                      <a:pt x="0" y="818186"/>
                      <a:pt x="0" y="818186"/>
                    </a:cubicBezTo>
                    <a:cubicBezTo>
                      <a:pt x="0" y="809795"/>
                      <a:pt x="0" y="809795"/>
                      <a:pt x="0" y="809795"/>
                    </a:cubicBezTo>
                    <a:cubicBezTo>
                      <a:pt x="0" y="801403"/>
                      <a:pt x="0" y="801403"/>
                      <a:pt x="0" y="801403"/>
                    </a:cubicBezTo>
                    <a:cubicBezTo>
                      <a:pt x="12567" y="805599"/>
                      <a:pt x="12567" y="805599"/>
                      <a:pt x="12567" y="805599"/>
                    </a:cubicBezTo>
                    <a:cubicBezTo>
                      <a:pt x="33514" y="805599"/>
                      <a:pt x="33514" y="805599"/>
                      <a:pt x="33514" y="805599"/>
                    </a:cubicBezTo>
                    <a:cubicBezTo>
                      <a:pt x="50271" y="805599"/>
                      <a:pt x="50271" y="805599"/>
                      <a:pt x="50271" y="805599"/>
                    </a:cubicBezTo>
                    <a:cubicBezTo>
                      <a:pt x="71217" y="805599"/>
                      <a:pt x="71217" y="805599"/>
                      <a:pt x="71217" y="805599"/>
                    </a:cubicBezTo>
                    <a:cubicBezTo>
                      <a:pt x="87974" y="805599"/>
                      <a:pt x="87974" y="805599"/>
                      <a:pt x="87974" y="805599"/>
                    </a:cubicBezTo>
                    <a:cubicBezTo>
                      <a:pt x="108920" y="805599"/>
                      <a:pt x="108920" y="805599"/>
                      <a:pt x="108920" y="805599"/>
                    </a:cubicBezTo>
                    <a:cubicBezTo>
                      <a:pt x="129866" y="805599"/>
                      <a:pt x="129866" y="805599"/>
                      <a:pt x="129866" y="805599"/>
                    </a:cubicBezTo>
                    <a:cubicBezTo>
                      <a:pt x="155002" y="797207"/>
                      <a:pt x="155002" y="797207"/>
                      <a:pt x="155002" y="797207"/>
                    </a:cubicBezTo>
                    <a:cubicBezTo>
                      <a:pt x="180137" y="797207"/>
                      <a:pt x="180137" y="797207"/>
                      <a:pt x="180137" y="797207"/>
                    </a:cubicBezTo>
                    <a:cubicBezTo>
                      <a:pt x="209462" y="797207"/>
                      <a:pt x="209462" y="797207"/>
                      <a:pt x="209462" y="797207"/>
                    </a:cubicBezTo>
                    <a:cubicBezTo>
                      <a:pt x="234598" y="797207"/>
                      <a:pt x="234598" y="797207"/>
                      <a:pt x="234598" y="797207"/>
                    </a:cubicBezTo>
                    <a:cubicBezTo>
                      <a:pt x="263922" y="788815"/>
                      <a:pt x="263922" y="788815"/>
                      <a:pt x="263922" y="788815"/>
                    </a:cubicBezTo>
                    <a:cubicBezTo>
                      <a:pt x="289058" y="784620"/>
                      <a:pt x="289058" y="784620"/>
                      <a:pt x="289058" y="784620"/>
                    </a:cubicBezTo>
                    <a:cubicBezTo>
                      <a:pt x="318383" y="776228"/>
                      <a:pt x="318383" y="776228"/>
                      <a:pt x="318383" y="776228"/>
                    </a:cubicBezTo>
                    <a:cubicBezTo>
                      <a:pt x="343518" y="763640"/>
                      <a:pt x="343518" y="763640"/>
                      <a:pt x="343518" y="763640"/>
                    </a:cubicBezTo>
                    <a:cubicBezTo>
                      <a:pt x="368654" y="746857"/>
                      <a:pt x="368654" y="746857"/>
                      <a:pt x="368654" y="746857"/>
                    </a:cubicBezTo>
                    <a:cubicBezTo>
                      <a:pt x="603252" y="650353"/>
                      <a:pt x="603252" y="650353"/>
                      <a:pt x="603252" y="650353"/>
                    </a:cubicBezTo>
                    <a:cubicBezTo>
                      <a:pt x="594873" y="646157"/>
                      <a:pt x="594873" y="646157"/>
                      <a:pt x="594873" y="646157"/>
                    </a:cubicBezTo>
                    <a:cubicBezTo>
                      <a:pt x="590684" y="637766"/>
                      <a:pt x="590684" y="637766"/>
                      <a:pt x="590684" y="637766"/>
                    </a:cubicBezTo>
                    <a:cubicBezTo>
                      <a:pt x="582306" y="633570"/>
                      <a:pt x="582306" y="633570"/>
                      <a:pt x="582306" y="633570"/>
                    </a:cubicBezTo>
                    <a:cubicBezTo>
                      <a:pt x="578116" y="625178"/>
                      <a:pt x="578116" y="625178"/>
                      <a:pt x="578116" y="625178"/>
                    </a:cubicBezTo>
                    <a:cubicBezTo>
                      <a:pt x="569738" y="620982"/>
                      <a:pt x="569738" y="620982"/>
                      <a:pt x="569738" y="620982"/>
                    </a:cubicBezTo>
                    <a:cubicBezTo>
                      <a:pt x="561359" y="616786"/>
                      <a:pt x="561359" y="616786"/>
                      <a:pt x="561359" y="616786"/>
                    </a:cubicBezTo>
                    <a:cubicBezTo>
                      <a:pt x="552981" y="612591"/>
                      <a:pt x="552981" y="612591"/>
                      <a:pt x="552981" y="612591"/>
                    </a:cubicBezTo>
                    <a:cubicBezTo>
                      <a:pt x="540413" y="604199"/>
                      <a:pt x="540413" y="604199"/>
                      <a:pt x="540413" y="604199"/>
                    </a:cubicBezTo>
                    <a:cubicBezTo>
                      <a:pt x="527845" y="600003"/>
                      <a:pt x="527845" y="600003"/>
                      <a:pt x="527845" y="600003"/>
                    </a:cubicBezTo>
                    <a:cubicBezTo>
                      <a:pt x="527845" y="587416"/>
                      <a:pt x="527845" y="587416"/>
                      <a:pt x="527845" y="587416"/>
                    </a:cubicBezTo>
                    <a:cubicBezTo>
                      <a:pt x="527845" y="574828"/>
                      <a:pt x="527845" y="574828"/>
                      <a:pt x="527845" y="574828"/>
                    </a:cubicBezTo>
                    <a:cubicBezTo>
                      <a:pt x="527845" y="562241"/>
                      <a:pt x="527845" y="562241"/>
                      <a:pt x="527845" y="562241"/>
                    </a:cubicBezTo>
                    <a:cubicBezTo>
                      <a:pt x="523656" y="549653"/>
                      <a:pt x="523656" y="549653"/>
                      <a:pt x="523656" y="549653"/>
                    </a:cubicBezTo>
                    <a:cubicBezTo>
                      <a:pt x="523656" y="532870"/>
                      <a:pt x="523656" y="532870"/>
                      <a:pt x="523656" y="532870"/>
                    </a:cubicBezTo>
                    <a:cubicBezTo>
                      <a:pt x="519467" y="520282"/>
                      <a:pt x="519467" y="520282"/>
                      <a:pt x="519467" y="520282"/>
                    </a:cubicBezTo>
                    <a:cubicBezTo>
                      <a:pt x="519467" y="507695"/>
                      <a:pt x="519467" y="507695"/>
                      <a:pt x="519467" y="507695"/>
                    </a:cubicBezTo>
                    <a:cubicBezTo>
                      <a:pt x="502710" y="507695"/>
                      <a:pt x="502710" y="507695"/>
                      <a:pt x="502710" y="507695"/>
                    </a:cubicBezTo>
                    <a:cubicBezTo>
                      <a:pt x="485953" y="524478"/>
                      <a:pt x="485953" y="524478"/>
                      <a:pt x="485953" y="524478"/>
                    </a:cubicBezTo>
                    <a:cubicBezTo>
                      <a:pt x="473385" y="537066"/>
                      <a:pt x="473385" y="537066"/>
                      <a:pt x="473385" y="537066"/>
                    </a:cubicBezTo>
                    <a:cubicBezTo>
                      <a:pt x="456628" y="549653"/>
                      <a:pt x="456628" y="549653"/>
                      <a:pt x="456628" y="549653"/>
                    </a:cubicBezTo>
                    <a:cubicBezTo>
                      <a:pt x="435682" y="558045"/>
                      <a:pt x="435682" y="558045"/>
                      <a:pt x="435682" y="558045"/>
                    </a:cubicBezTo>
                    <a:cubicBezTo>
                      <a:pt x="414736" y="562241"/>
                      <a:pt x="414736" y="562241"/>
                      <a:pt x="414736" y="562241"/>
                    </a:cubicBezTo>
                    <a:cubicBezTo>
                      <a:pt x="397979" y="562241"/>
                      <a:pt x="397979" y="562241"/>
                      <a:pt x="397979" y="562241"/>
                    </a:cubicBezTo>
                    <a:cubicBezTo>
                      <a:pt x="381222" y="562241"/>
                      <a:pt x="381222" y="562241"/>
                      <a:pt x="381222" y="562241"/>
                    </a:cubicBezTo>
                    <a:cubicBezTo>
                      <a:pt x="360275" y="553849"/>
                      <a:pt x="360275" y="553849"/>
                      <a:pt x="360275" y="553849"/>
                    </a:cubicBezTo>
                    <a:cubicBezTo>
                      <a:pt x="356086" y="541261"/>
                      <a:pt x="356086" y="541261"/>
                      <a:pt x="356086" y="541261"/>
                    </a:cubicBezTo>
                    <a:cubicBezTo>
                      <a:pt x="351897" y="524478"/>
                      <a:pt x="351897" y="524478"/>
                      <a:pt x="351897" y="524478"/>
                    </a:cubicBezTo>
                    <a:cubicBezTo>
                      <a:pt x="343518" y="511891"/>
                      <a:pt x="343518" y="511891"/>
                      <a:pt x="343518" y="511891"/>
                    </a:cubicBezTo>
                    <a:cubicBezTo>
                      <a:pt x="339329" y="495107"/>
                      <a:pt x="339329" y="495107"/>
                      <a:pt x="339329" y="495107"/>
                    </a:cubicBezTo>
                    <a:cubicBezTo>
                      <a:pt x="330951" y="478324"/>
                      <a:pt x="330951" y="478324"/>
                      <a:pt x="330951" y="478324"/>
                    </a:cubicBezTo>
                    <a:cubicBezTo>
                      <a:pt x="330951" y="461541"/>
                      <a:pt x="330951" y="461541"/>
                      <a:pt x="330951" y="461541"/>
                    </a:cubicBezTo>
                    <a:cubicBezTo>
                      <a:pt x="335140" y="448953"/>
                      <a:pt x="335140" y="448953"/>
                      <a:pt x="335140" y="448953"/>
                    </a:cubicBezTo>
                    <a:cubicBezTo>
                      <a:pt x="351897" y="436366"/>
                      <a:pt x="351897" y="436366"/>
                      <a:pt x="351897" y="436366"/>
                    </a:cubicBezTo>
                    <a:cubicBezTo>
                      <a:pt x="351897" y="444757"/>
                      <a:pt x="351897" y="444757"/>
                      <a:pt x="351897" y="444757"/>
                    </a:cubicBezTo>
                    <a:cubicBezTo>
                      <a:pt x="356086" y="448953"/>
                      <a:pt x="356086" y="448953"/>
                      <a:pt x="356086" y="448953"/>
                    </a:cubicBezTo>
                    <a:cubicBezTo>
                      <a:pt x="360275" y="457345"/>
                      <a:pt x="360275" y="457345"/>
                      <a:pt x="360275" y="457345"/>
                    </a:cubicBezTo>
                    <a:cubicBezTo>
                      <a:pt x="377032" y="461541"/>
                      <a:pt x="377032" y="461541"/>
                      <a:pt x="377032" y="461541"/>
                    </a:cubicBezTo>
                    <a:cubicBezTo>
                      <a:pt x="385411" y="465737"/>
                      <a:pt x="385411" y="465737"/>
                      <a:pt x="385411" y="465737"/>
                    </a:cubicBezTo>
                    <a:cubicBezTo>
                      <a:pt x="397979" y="469932"/>
                      <a:pt x="397979" y="469932"/>
                      <a:pt x="397979" y="469932"/>
                    </a:cubicBezTo>
                    <a:cubicBezTo>
                      <a:pt x="406357" y="469932"/>
                      <a:pt x="406357" y="469932"/>
                      <a:pt x="406357" y="469932"/>
                    </a:cubicBezTo>
                    <a:cubicBezTo>
                      <a:pt x="418925" y="465737"/>
                      <a:pt x="418925" y="465737"/>
                      <a:pt x="418925" y="465737"/>
                    </a:cubicBezTo>
                    <a:cubicBezTo>
                      <a:pt x="431493" y="461541"/>
                      <a:pt x="431493" y="461541"/>
                      <a:pt x="431493" y="461541"/>
                    </a:cubicBezTo>
                    <a:cubicBezTo>
                      <a:pt x="444060" y="457345"/>
                      <a:pt x="444060" y="457345"/>
                      <a:pt x="444060" y="457345"/>
                    </a:cubicBezTo>
                    <a:cubicBezTo>
                      <a:pt x="460817" y="453149"/>
                      <a:pt x="460817" y="453149"/>
                      <a:pt x="460817" y="453149"/>
                    </a:cubicBezTo>
                    <a:cubicBezTo>
                      <a:pt x="477574" y="444757"/>
                      <a:pt x="477574" y="444757"/>
                      <a:pt x="477574" y="444757"/>
                    </a:cubicBezTo>
                    <a:cubicBezTo>
                      <a:pt x="485953" y="440562"/>
                      <a:pt x="485953" y="440562"/>
                      <a:pt x="485953" y="440562"/>
                    </a:cubicBezTo>
                    <a:cubicBezTo>
                      <a:pt x="498521" y="432170"/>
                      <a:pt x="498521" y="432170"/>
                      <a:pt x="498521" y="432170"/>
                    </a:cubicBezTo>
                    <a:cubicBezTo>
                      <a:pt x="506899" y="423778"/>
                      <a:pt x="506899" y="423778"/>
                      <a:pt x="506899" y="423778"/>
                    </a:cubicBezTo>
                    <a:cubicBezTo>
                      <a:pt x="519467" y="402799"/>
                      <a:pt x="519467" y="402799"/>
                      <a:pt x="519467" y="402799"/>
                    </a:cubicBezTo>
                    <a:cubicBezTo>
                      <a:pt x="515278" y="268533"/>
                      <a:pt x="515278" y="268533"/>
                      <a:pt x="515278" y="268533"/>
                    </a:cubicBezTo>
                    <a:cubicBezTo>
                      <a:pt x="515278" y="260141"/>
                      <a:pt x="515278" y="260141"/>
                      <a:pt x="515278" y="260141"/>
                    </a:cubicBezTo>
                    <a:cubicBezTo>
                      <a:pt x="519467" y="151049"/>
                      <a:pt x="519467" y="151049"/>
                      <a:pt x="519467" y="151049"/>
                    </a:cubicBezTo>
                    <a:cubicBezTo>
                      <a:pt x="527845" y="159441"/>
                      <a:pt x="527845" y="159441"/>
                      <a:pt x="527845" y="159441"/>
                    </a:cubicBezTo>
                    <a:cubicBezTo>
                      <a:pt x="540413" y="167833"/>
                      <a:pt x="540413" y="167833"/>
                      <a:pt x="540413" y="167833"/>
                    </a:cubicBezTo>
                    <a:cubicBezTo>
                      <a:pt x="552981" y="176224"/>
                      <a:pt x="552981" y="176224"/>
                      <a:pt x="552981" y="176224"/>
                    </a:cubicBezTo>
                    <a:cubicBezTo>
                      <a:pt x="565549" y="180420"/>
                      <a:pt x="565549" y="180420"/>
                      <a:pt x="565549" y="180420"/>
                    </a:cubicBezTo>
                    <a:cubicBezTo>
                      <a:pt x="573927" y="193008"/>
                      <a:pt x="573927" y="193008"/>
                      <a:pt x="573927" y="193008"/>
                    </a:cubicBezTo>
                    <a:cubicBezTo>
                      <a:pt x="586495" y="201399"/>
                      <a:pt x="586495" y="201399"/>
                      <a:pt x="586495" y="201399"/>
                    </a:cubicBezTo>
                    <a:cubicBezTo>
                      <a:pt x="599063" y="209791"/>
                      <a:pt x="599063" y="209791"/>
                      <a:pt x="599063" y="209791"/>
                    </a:cubicBezTo>
                    <a:cubicBezTo>
                      <a:pt x="611630" y="218183"/>
                      <a:pt x="611630" y="218183"/>
                      <a:pt x="611630" y="218183"/>
                    </a:cubicBezTo>
                    <a:cubicBezTo>
                      <a:pt x="624198" y="251749"/>
                      <a:pt x="624198" y="251749"/>
                      <a:pt x="624198" y="251749"/>
                    </a:cubicBezTo>
                    <a:cubicBezTo>
                      <a:pt x="632577" y="276924"/>
                      <a:pt x="632577" y="276924"/>
                      <a:pt x="632577" y="276924"/>
                    </a:cubicBezTo>
                    <a:cubicBezTo>
                      <a:pt x="624198" y="310491"/>
                      <a:pt x="624198" y="310491"/>
                      <a:pt x="624198" y="310491"/>
                    </a:cubicBezTo>
                    <a:cubicBezTo>
                      <a:pt x="620009" y="339862"/>
                      <a:pt x="620009" y="339862"/>
                      <a:pt x="620009" y="339862"/>
                    </a:cubicBezTo>
                    <a:cubicBezTo>
                      <a:pt x="611630" y="377624"/>
                      <a:pt x="611630" y="377624"/>
                      <a:pt x="611630" y="377624"/>
                    </a:cubicBezTo>
                    <a:cubicBezTo>
                      <a:pt x="611630" y="406995"/>
                      <a:pt x="611630" y="406995"/>
                      <a:pt x="611630" y="406995"/>
                    </a:cubicBezTo>
                    <a:cubicBezTo>
                      <a:pt x="615820" y="436366"/>
                      <a:pt x="615820" y="436366"/>
                      <a:pt x="615820" y="436366"/>
                    </a:cubicBezTo>
                    <a:cubicBezTo>
                      <a:pt x="636766" y="457345"/>
                      <a:pt x="636766" y="457345"/>
                      <a:pt x="636766" y="457345"/>
                    </a:cubicBezTo>
                    <a:cubicBezTo>
                      <a:pt x="653523" y="453149"/>
                      <a:pt x="653523" y="453149"/>
                      <a:pt x="653523" y="453149"/>
                    </a:cubicBezTo>
                    <a:cubicBezTo>
                      <a:pt x="661902" y="440562"/>
                      <a:pt x="661902" y="440562"/>
                      <a:pt x="661902" y="440562"/>
                    </a:cubicBezTo>
                    <a:cubicBezTo>
                      <a:pt x="670280" y="427974"/>
                      <a:pt x="670280" y="427974"/>
                      <a:pt x="670280" y="427974"/>
                    </a:cubicBezTo>
                    <a:cubicBezTo>
                      <a:pt x="674469" y="415387"/>
                      <a:pt x="674469" y="415387"/>
                      <a:pt x="674469" y="415387"/>
                    </a:cubicBezTo>
                    <a:cubicBezTo>
                      <a:pt x="678659" y="394407"/>
                      <a:pt x="678659" y="394407"/>
                      <a:pt x="678659" y="394407"/>
                    </a:cubicBezTo>
                    <a:cubicBezTo>
                      <a:pt x="674469" y="381820"/>
                      <a:pt x="674469" y="381820"/>
                      <a:pt x="674469" y="381820"/>
                    </a:cubicBezTo>
                    <a:cubicBezTo>
                      <a:pt x="674469" y="360841"/>
                      <a:pt x="674469" y="360841"/>
                      <a:pt x="674469" y="360841"/>
                    </a:cubicBezTo>
                    <a:cubicBezTo>
                      <a:pt x="674469" y="344058"/>
                      <a:pt x="674469" y="344058"/>
                      <a:pt x="674469" y="344058"/>
                    </a:cubicBezTo>
                    <a:cubicBezTo>
                      <a:pt x="674469" y="323078"/>
                      <a:pt x="674469" y="323078"/>
                      <a:pt x="674469" y="323078"/>
                    </a:cubicBezTo>
                    <a:cubicBezTo>
                      <a:pt x="678659" y="327274"/>
                      <a:pt x="678659" y="327274"/>
                      <a:pt x="678659" y="327274"/>
                    </a:cubicBezTo>
                    <a:cubicBezTo>
                      <a:pt x="682848" y="327274"/>
                      <a:pt x="682848" y="327274"/>
                      <a:pt x="682848" y="327274"/>
                    </a:cubicBezTo>
                    <a:cubicBezTo>
                      <a:pt x="687037" y="331470"/>
                      <a:pt x="687037" y="331470"/>
                      <a:pt x="687037" y="331470"/>
                    </a:cubicBezTo>
                    <a:cubicBezTo>
                      <a:pt x="695416" y="331470"/>
                      <a:pt x="695416" y="331470"/>
                      <a:pt x="695416" y="331470"/>
                    </a:cubicBezTo>
                    <a:cubicBezTo>
                      <a:pt x="699605" y="339862"/>
                      <a:pt x="699605" y="339862"/>
                      <a:pt x="699605" y="339862"/>
                    </a:cubicBezTo>
                    <a:cubicBezTo>
                      <a:pt x="712173" y="339862"/>
                      <a:pt x="712173" y="339862"/>
                      <a:pt x="712173" y="339862"/>
                    </a:cubicBezTo>
                    <a:cubicBezTo>
                      <a:pt x="712173" y="344058"/>
                      <a:pt x="712173" y="344058"/>
                      <a:pt x="712173" y="344058"/>
                    </a:cubicBezTo>
                    <a:cubicBezTo>
                      <a:pt x="728930" y="344058"/>
                      <a:pt x="728930" y="344058"/>
                      <a:pt x="728930" y="344058"/>
                    </a:cubicBezTo>
                    <a:cubicBezTo>
                      <a:pt x="749876" y="335666"/>
                      <a:pt x="749876" y="335666"/>
                      <a:pt x="749876" y="335666"/>
                    </a:cubicBezTo>
                    <a:cubicBezTo>
                      <a:pt x="795958" y="272729"/>
                      <a:pt x="795958" y="272729"/>
                      <a:pt x="795958" y="272729"/>
                    </a:cubicBezTo>
                    <a:cubicBezTo>
                      <a:pt x="712173" y="478324"/>
                      <a:pt x="712173" y="478324"/>
                      <a:pt x="712173" y="478324"/>
                    </a:cubicBezTo>
                    <a:cubicBezTo>
                      <a:pt x="699605" y="482520"/>
                      <a:pt x="699605" y="482520"/>
                      <a:pt x="699605" y="482520"/>
                    </a:cubicBezTo>
                    <a:cubicBezTo>
                      <a:pt x="691226" y="486716"/>
                      <a:pt x="691226" y="486716"/>
                      <a:pt x="691226" y="486716"/>
                    </a:cubicBezTo>
                    <a:cubicBezTo>
                      <a:pt x="682848" y="486716"/>
                      <a:pt x="682848" y="486716"/>
                      <a:pt x="682848" y="486716"/>
                    </a:cubicBezTo>
                    <a:cubicBezTo>
                      <a:pt x="678659" y="486716"/>
                      <a:pt x="678659" y="486716"/>
                      <a:pt x="678659" y="486716"/>
                    </a:cubicBezTo>
                    <a:cubicBezTo>
                      <a:pt x="670280" y="486716"/>
                      <a:pt x="670280" y="486716"/>
                      <a:pt x="670280" y="486716"/>
                    </a:cubicBezTo>
                    <a:cubicBezTo>
                      <a:pt x="666091" y="486716"/>
                      <a:pt x="666091" y="486716"/>
                      <a:pt x="666091" y="486716"/>
                    </a:cubicBezTo>
                    <a:cubicBezTo>
                      <a:pt x="657712" y="486716"/>
                      <a:pt x="657712" y="486716"/>
                      <a:pt x="657712" y="486716"/>
                    </a:cubicBezTo>
                    <a:cubicBezTo>
                      <a:pt x="653523" y="486716"/>
                      <a:pt x="653523" y="486716"/>
                      <a:pt x="653523" y="486716"/>
                    </a:cubicBezTo>
                    <a:cubicBezTo>
                      <a:pt x="636766" y="503499"/>
                      <a:pt x="636766" y="503499"/>
                      <a:pt x="636766" y="503499"/>
                    </a:cubicBezTo>
                    <a:cubicBezTo>
                      <a:pt x="624198" y="520282"/>
                      <a:pt x="624198" y="520282"/>
                      <a:pt x="624198" y="520282"/>
                    </a:cubicBezTo>
                    <a:cubicBezTo>
                      <a:pt x="620009" y="541261"/>
                      <a:pt x="620009" y="541261"/>
                      <a:pt x="620009" y="541261"/>
                    </a:cubicBezTo>
                    <a:cubicBezTo>
                      <a:pt x="620009" y="562241"/>
                      <a:pt x="620009" y="562241"/>
                      <a:pt x="620009" y="562241"/>
                    </a:cubicBezTo>
                    <a:cubicBezTo>
                      <a:pt x="615820" y="583220"/>
                      <a:pt x="615820" y="583220"/>
                      <a:pt x="615820" y="583220"/>
                    </a:cubicBezTo>
                    <a:cubicBezTo>
                      <a:pt x="615820" y="604199"/>
                      <a:pt x="615820" y="604199"/>
                      <a:pt x="615820" y="604199"/>
                    </a:cubicBezTo>
                    <a:cubicBezTo>
                      <a:pt x="620009" y="620982"/>
                      <a:pt x="620009" y="620982"/>
                      <a:pt x="620009" y="620982"/>
                    </a:cubicBezTo>
                    <a:cubicBezTo>
                      <a:pt x="632577" y="633570"/>
                      <a:pt x="632577" y="633570"/>
                      <a:pt x="632577" y="633570"/>
                    </a:cubicBezTo>
                    <a:cubicBezTo>
                      <a:pt x="800147" y="558045"/>
                      <a:pt x="800147" y="558045"/>
                      <a:pt x="800147" y="558045"/>
                    </a:cubicBezTo>
                    <a:cubicBezTo>
                      <a:pt x="867175" y="121679"/>
                      <a:pt x="867175" y="121679"/>
                      <a:pt x="867175" y="121679"/>
                    </a:cubicBezTo>
                    <a:cubicBezTo>
                      <a:pt x="858796" y="109091"/>
                      <a:pt x="858796" y="109091"/>
                      <a:pt x="858796" y="109091"/>
                    </a:cubicBezTo>
                    <a:cubicBezTo>
                      <a:pt x="854607" y="96504"/>
                      <a:pt x="854607" y="96504"/>
                      <a:pt x="854607" y="96504"/>
                    </a:cubicBezTo>
                    <a:cubicBezTo>
                      <a:pt x="850418" y="88112"/>
                      <a:pt x="850418" y="88112"/>
                      <a:pt x="850418" y="88112"/>
                    </a:cubicBezTo>
                    <a:cubicBezTo>
                      <a:pt x="850418" y="71329"/>
                      <a:pt x="850418" y="71329"/>
                      <a:pt x="850418" y="71329"/>
                    </a:cubicBezTo>
                    <a:cubicBezTo>
                      <a:pt x="846229" y="58741"/>
                      <a:pt x="846229" y="58741"/>
                      <a:pt x="846229" y="58741"/>
                    </a:cubicBezTo>
                    <a:cubicBezTo>
                      <a:pt x="846229" y="41958"/>
                      <a:pt x="846229" y="41958"/>
                      <a:pt x="846229" y="41958"/>
                    </a:cubicBezTo>
                    <a:cubicBezTo>
                      <a:pt x="846229" y="29370"/>
                      <a:pt x="846229" y="29370"/>
                      <a:pt x="846229" y="29370"/>
                    </a:cubicBezTo>
                    <a:cubicBezTo>
                      <a:pt x="858796" y="12587"/>
                      <a:pt x="858796" y="12587"/>
                      <a:pt x="858796" y="12587"/>
                    </a:cubicBezTo>
                    <a:cubicBezTo>
                      <a:pt x="867175" y="16783"/>
                      <a:pt x="867175" y="16783"/>
                      <a:pt x="867175" y="16783"/>
                    </a:cubicBezTo>
                    <a:cubicBezTo>
                      <a:pt x="875553" y="12587"/>
                      <a:pt x="875553" y="12587"/>
                      <a:pt x="875553" y="12587"/>
                    </a:cubicBezTo>
                    <a:cubicBezTo>
                      <a:pt x="892310" y="12587"/>
                      <a:pt x="892310" y="12587"/>
                      <a:pt x="892310" y="12587"/>
                    </a:cubicBezTo>
                    <a:cubicBezTo>
                      <a:pt x="904878" y="4195"/>
                      <a:pt x="904878" y="4195"/>
                      <a:pt x="904878" y="4195"/>
                    </a:cubicBezTo>
                    <a:cubicBezTo>
                      <a:pt x="913257" y="4195"/>
                      <a:pt x="913257" y="4195"/>
                      <a:pt x="913257" y="4195"/>
                    </a:cubicBezTo>
                    <a:cubicBezTo>
                      <a:pt x="925824" y="0"/>
                      <a:pt x="925824" y="0"/>
                      <a:pt x="925824"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52" name="任意多边形: 形状 151">
                <a:extLst>
                  <a:ext uri="{FF2B5EF4-FFF2-40B4-BE49-F238E27FC236}">
                    <a16:creationId xmlns:a16="http://schemas.microsoft.com/office/drawing/2014/main" id="{52648555-E017-4AF7-A2E6-8690263AF021}"/>
                  </a:ext>
                </a:extLst>
              </p:cNvPr>
              <p:cNvSpPr/>
              <p:nvPr/>
            </p:nvSpPr>
            <p:spPr bwMode="auto">
              <a:xfrm>
                <a:off x="2839915" y="6291172"/>
                <a:ext cx="60711" cy="61530"/>
              </a:xfrm>
              <a:custGeom>
                <a:avLst/>
                <a:gdLst>
                  <a:gd name="connsiteX0" fmla="*/ 1273533 w 1407589"/>
                  <a:gd name="connsiteY0" fmla="*/ 1124483 h 1426582"/>
                  <a:gd name="connsiteX1" fmla="*/ 1277722 w 1407589"/>
                  <a:gd name="connsiteY1" fmla="*/ 1128678 h 1426582"/>
                  <a:gd name="connsiteX2" fmla="*/ 1286101 w 1407589"/>
                  <a:gd name="connsiteY2" fmla="*/ 1128678 h 1426582"/>
                  <a:gd name="connsiteX3" fmla="*/ 1290290 w 1407589"/>
                  <a:gd name="connsiteY3" fmla="*/ 1128678 h 1426582"/>
                  <a:gd name="connsiteX4" fmla="*/ 1298669 w 1407589"/>
                  <a:gd name="connsiteY4" fmla="*/ 1128678 h 1426582"/>
                  <a:gd name="connsiteX5" fmla="*/ 1307047 w 1407589"/>
                  <a:gd name="connsiteY5" fmla="*/ 1166441 h 1426582"/>
                  <a:gd name="connsiteX6" fmla="*/ 1332183 w 1407589"/>
                  <a:gd name="connsiteY6" fmla="*/ 1204203 h 1426582"/>
                  <a:gd name="connsiteX7" fmla="*/ 1353129 w 1407589"/>
                  <a:gd name="connsiteY7" fmla="*/ 1237770 h 1426582"/>
                  <a:gd name="connsiteX8" fmla="*/ 1374075 w 1407589"/>
                  <a:gd name="connsiteY8" fmla="*/ 1271337 h 1426582"/>
                  <a:gd name="connsiteX9" fmla="*/ 1390832 w 1407589"/>
                  <a:gd name="connsiteY9" fmla="*/ 1309099 h 1426582"/>
                  <a:gd name="connsiteX10" fmla="*/ 1403400 w 1407589"/>
                  <a:gd name="connsiteY10" fmla="*/ 1342665 h 1426582"/>
                  <a:gd name="connsiteX11" fmla="*/ 1403400 w 1407589"/>
                  <a:gd name="connsiteY11" fmla="*/ 1380428 h 1426582"/>
                  <a:gd name="connsiteX12" fmla="*/ 1399211 w 1407589"/>
                  <a:gd name="connsiteY12" fmla="*/ 1409799 h 1426582"/>
                  <a:gd name="connsiteX13" fmla="*/ 1390832 w 1407589"/>
                  <a:gd name="connsiteY13" fmla="*/ 1413995 h 1426582"/>
                  <a:gd name="connsiteX14" fmla="*/ 1386643 w 1407589"/>
                  <a:gd name="connsiteY14" fmla="*/ 1418191 h 1426582"/>
                  <a:gd name="connsiteX15" fmla="*/ 1382454 w 1407589"/>
                  <a:gd name="connsiteY15" fmla="*/ 1418191 h 1426582"/>
                  <a:gd name="connsiteX16" fmla="*/ 1374075 w 1407589"/>
                  <a:gd name="connsiteY16" fmla="*/ 1422386 h 1426582"/>
                  <a:gd name="connsiteX17" fmla="*/ 1369886 w 1407589"/>
                  <a:gd name="connsiteY17" fmla="*/ 1426582 h 1426582"/>
                  <a:gd name="connsiteX18" fmla="*/ 1365697 w 1407589"/>
                  <a:gd name="connsiteY18" fmla="*/ 1426582 h 1426582"/>
                  <a:gd name="connsiteX19" fmla="*/ 1361507 w 1407589"/>
                  <a:gd name="connsiteY19" fmla="*/ 1426582 h 1426582"/>
                  <a:gd name="connsiteX20" fmla="*/ 1348940 w 1407589"/>
                  <a:gd name="connsiteY20" fmla="*/ 1426582 h 1426582"/>
                  <a:gd name="connsiteX21" fmla="*/ 1340561 w 1407589"/>
                  <a:gd name="connsiteY21" fmla="*/ 1422386 h 1426582"/>
                  <a:gd name="connsiteX22" fmla="*/ 1327993 w 1407589"/>
                  <a:gd name="connsiteY22" fmla="*/ 1418191 h 1426582"/>
                  <a:gd name="connsiteX23" fmla="*/ 1323804 w 1407589"/>
                  <a:gd name="connsiteY23" fmla="*/ 1409799 h 1426582"/>
                  <a:gd name="connsiteX24" fmla="*/ 1307047 w 1407589"/>
                  <a:gd name="connsiteY24" fmla="*/ 1405603 h 1426582"/>
                  <a:gd name="connsiteX25" fmla="*/ 1298669 w 1407589"/>
                  <a:gd name="connsiteY25" fmla="*/ 1397211 h 1426582"/>
                  <a:gd name="connsiteX26" fmla="*/ 1286101 w 1407589"/>
                  <a:gd name="connsiteY26" fmla="*/ 1393015 h 1426582"/>
                  <a:gd name="connsiteX27" fmla="*/ 1273533 w 1407589"/>
                  <a:gd name="connsiteY27" fmla="*/ 1388820 h 1426582"/>
                  <a:gd name="connsiteX28" fmla="*/ 1260965 w 1407589"/>
                  <a:gd name="connsiteY28" fmla="*/ 1132874 h 1426582"/>
                  <a:gd name="connsiteX29" fmla="*/ 1260965 w 1407589"/>
                  <a:gd name="connsiteY29" fmla="*/ 1128678 h 1426582"/>
                  <a:gd name="connsiteX30" fmla="*/ 1265155 w 1407589"/>
                  <a:gd name="connsiteY30" fmla="*/ 1128678 h 1426582"/>
                  <a:gd name="connsiteX31" fmla="*/ 1273533 w 1407589"/>
                  <a:gd name="connsiteY31" fmla="*/ 1124483 h 1426582"/>
                  <a:gd name="connsiteX32" fmla="*/ 821094 w 1407589"/>
                  <a:gd name="connsiteY32" fmla="*/ 0 h 1426582"/>
                  <a:gd name="connsiteX33" fmla="*/ 825283 w 1407589"/>
                  <a:gd name="connsiteY33" fmla="*/ 4196 h 1426582"/>
                  <a:gd name="connsiteX34" fmla="*/ 833661 w 1407589"/>
                  <a:gd name="connsiteY34" fmla="*/ 8392 h 1426582"/>
                  <a:gd name="connsiteX35" fmla="*/ 842040 w 1407589"/>
                  <a:gd name="connsiteY35" fmla="*/ 8392 h 1426582"/>
                  <a:gd name="connsiteX36" fmla="*/ 850418 w 1407589"/>
                  <a:gd name="connsiteY36" fmla="*/ 8392 h 1426582"/>
                  <a:gd name="connsiteX37" fmla="*/ 879743 w 1407589"/>
                  <a:gd name="connsiteY37" fmla="*/ 33567 h 1426582"/>
                  <a:gd name="connsiteX38" fmla="*/ 917446 w 1407589"/>
                  <a:gd name="connsiteY38" fmla="*/ 62938 h 1426582"/>
                  <a:gd name="connsiteX39" fmla="*/ 950961 w 1407589"/>
                  <a:gd name="connsiteY39" fmla="*/ 88113 h 1426582"/>
                  <a:gd name="connsiteX40" fmla="*/ 980285 w 1407589"/>
                  <a:gd name="connsiteY40" fmla="*/ 113288 h 1426582"/>
                  <a:gd name="connsiteX41" fmla="*/ 1005421 w 1407589"/>
                  <a:gd name="connsiteY41" fmla="*/ 146854 h 1426582"/>
                  <a:gd name="connsiteX42" fmla="*/ 1030556 w 1407589"/>
                  <a:gd name="connsiteY42" fmla="*/ 218183 h 1426582"/>
                  <a:gd name="connsiteX43" fmla="*/ 1026367 w 1407589"/>
                  <a:gd name="connsiteY43" fmla="*/ 260142 h 1426582"/>
                  <a:gd name="connsiteX44" fmla="*/ 942582 w 1407589"/>
                  <a:gd name="connsiteY44" fmla="*/ 713291 h 1426582"/>
                  <a:gd name="connsiteX45" fmla="*/ 959339 w 1407589"/>
                  <a:gd name="connsiteY45" fmla="*/ 721683 h 1426582"/>
                  <a:gd name="connsiteX46" fmla="*/ 1009610 w 1407589"/>
                  <a:gd name="connsiteY46" fmla="*/ 709095 h 1426582"/>
                  <a:gd name="connsiteX47" fmla="*/ 1055692 w 1407589"/>
                  <a:gd name="connsiteY47" fmla="*/ 692312 h 1426582"/>
                  <a:gd name="connsiteX48" fmla="*/ 1101774 w 1407589"/>
                  <a:gd name="connsiteY48" fmla="*/ 675529 h 1426582"/>
                  <a:gd name="connsiteX49" fmla="*/ 1152045 w 1407589"/>
                  <a:gd name="connsiteY49" fmla="*/ 650354 h 1426582"/>
                  <a:gd name="connsiteX50" fmla="*/ 1189748 w 1407589"/>
                  <a:gd name="connsiteY50" fmla="*/ 629375 h 1426582"/>
                  <a:gd name="connsiteX51" fmla="*/ 1227451 w 1407589"/>
                  <a:gd name="connsiteY51" fmla="*/ 595808 h 1426582"/>
                  <a:gd name="connsiteX52" fmla="*/ 1269344 w 1407589"/>
                  <a:gd name="connsiteY52" fmla="*/ 566437 h 1426582"/>
                  <a:gd name="connsiteX53" fmla="*/ 1307047 w 1407589"/>
                  <a:gd name="connsiteY53" fmla="*/ 528675 h 1426582"/>
                  <a:gd name="connsiteX54" fmla="*/ 1315426 w 1407589"/>
                  <a:gd name="connsiteY54" fmla="*/ 532871 h 1426582"/>
                  <a:gd name="connsiteX55" fmla="*/ 1332183 w 1407589"/>
                  <a:gd name="connsiteY55" fmla="*/ 537067 h 1426582"/>
                  <a:gd name="connsiteX56" fmla="*/ 1344750 w 1407589"/>
                  <a:gd name="connsiteY56" fmla="*/ 545458 h 1426582"/>
                  <a:gd name="connsiteX57" fmla="*/ 1357318 w 1407589"/>
                  <a:gd name="connsiteY57" fmla="*/ 549654 h 1426582"/>
                  <a:gd name="connsiteX58" fmla="*/ 1369886 w 1407589"/>
                  <a:gd name="connsiteY58" fmla="*/ 558046 h 1426582"/>
                  <a:gd name="connsiteX59" fmla="*/ 1382454 w 1407589"/>
                  <a:gd name="connsiteY59" fmla="*/ 566437 h 1426582"/>
                  <a:gd name="connsiteX60" fmla="*/ 1399211 w 1407589"/>
                  <a:gd name="connsiteY60" fmla="*/ 570633 h 1426582"/>
                  <a:gd name="connsiteX61" fmla="*/ 1407589 w 1407589"/>
                  <a:gd name="connsiteY61" fmla="*/ 579025 h 1426582"/>
                  <a:gd name="connsiteX62" fmla="*/ 1080827 w 1407589"/>
                  <a:gd name="connsiteY62" fmla="*/ 734270 h 1426582"/>
                  <a:gd name="connsiteX63" fmla="*/ 1068260 w 1407589"/>
                  <a:gd name="connsiteY63" fmla="*/ 738466 h 1426582"/>
                  <a:gd name="connsiteX64" fmla="*/ 1055692 w 1407589"/>
                  <a:gd name="connsiteY64" fmla="*/ 738466 h 1426582"/>
                  <a:gd name="connsiteX65" fmla="*/ 1047313 w 1407589"/>
                  <a:gd name="connsiteY65" fmla="*/ 742662 h 1426582"/>
                  <a:gd name="connsiteX66" fmla="*/ 1038935 w 1407589"/>
                  <a:gd name="connsiteY66" fmla="*/ 742662 h 1426582"/>
                  <a:gd name="connsiteX67" fmla="*/ 1026367 w 1407589"/>
                  <a:gd name="connsiteY67" fmla="*/ 746858 h 1426582"/>
                  <a:gd name="connsiteX68" fmla="*/ 1017989 w 1407589"/>
                  <a:gd name="connsiteY68" fmla="*/ 751054 h 1426582"/>
                  <a:gd name="connsiteX69" fmla="*/ 1009610 w 1407589"/>
                  <a:gd name="connsiteY69" fmla="*/ 759445 h 1426582"/>
                  <a:gd name="connsiteX70" fmla="*/ 1009610 w 1407589"/>
                  <a:gd name="connsiteY70" fmla="*/ 763641 h 1426582"/>
                  <a:gd name="connsiteX71" fmla="*/ 997042 w 1407589"/>
                  <a:gd name="connsiteY71" fmla="*/ 767837 h 1426582"/>
                  <a:gd name="connsiteX72" fmla="*/ 988664 w 1407589"/>
                  <a:gd name="connsiteY72" fmla="*/ 767837 h 1426582"/>
                  <a:gd name="connsiteX73" fmla="*/ 971907 w 1407589"/>
                  <a:gd name="connsiteY73" fmla="*/ 772033 h 1426582"/>
                  <a:gd name="connsiteX74" fmla="*/ 963528 w 1407589"/>
                  <a:gd name="connsiteY74" fmla="*/ 776229 h 1426582"/>
                  <a:gd name="connsiteX75" fmla="*/ 950961 w 1407589"/>
                  <a:gd name="connsiteY75" fmla="*/ 784620 h 1426582"/>
                  <a:gd name="connsiteX76" fmla="*/ 942582 w 1407589"/>
                  <a:gd name="connsiteY76" fmla="*/ 788816 h 1426582"/>
                  <a:gd name="connsiteX77" fmla="*/ 934204 w 1407589"/>
                  <a:gd name="connsiteY77" fmla="*/ 797208 h 1426582"/>
                  <a:gd name="connsiteX78" fmla="*/ 930014 w 1407589"/>
                  <a:gd name="connsiteY78" fmla="*/ 797208 h 1426582"/>
                  <a:gd name="connsiteX79" fmla="*/ 867175 w 1407589"/>
                  <a:gd name="connsiteY79" fmla="*/ 977629 h 1426582"/>
                  <a:gd name="connsiteX80" fmla="*/ 791769 w 1407589"/>
                  <a:gd name="connsiteY80" fmla="*/ 1128678 h 1426582"/>
                  <a:gd name="connsiteX81" fmla="*/ 770823 w 1407589"/>
                  <a:gd name="connsiteY81" fmla="*/ 1149657 h 1426582"/>
                  <a:gd name="connsiteX82" fmla="*/ 758255 w 1407589"/>
                  <a:gd name="connsiteY82" fmla="*/ 1166441 h 1426582"/>
                  <a:gd name="connsiteX83" fmla="*/ 741498 w 1407589"/>
                  <a:gd name="connsiteY83" fmla="*/ 1187420 h 1426582"/>
                  <a:gd name="connsiteX84" fmla="*/ 720552 w 1407589"/>
                  <a:gd name="connsiteY84" fmla="*/ 1204203 h 1426582"/>
                  <a:gd name="connsiteX85" fmla="*/ 699605 w 1407589"/>
                  <a:gd name="connsiteY85" fmla="*/ 1220987 h 1426582"/>
                  <a:gd name="connsiteX86" fmla="*/ 678659 w 1407589"/>
                  <a:gd name="connsiteY86" fmla="*/ 1237770 h 1426582"/>
                  <a:gd name="connsiteX87" fmla="*/ 653524 w 1407589"/>
                  <a:gd name="connsiteY87" fmla="*/ 1250357 h 1426582"/>
                  <a:gd name="connsiteX88" fmla="*/ 620010 w 1407589"/>
                  <a:gd name="connsiteY88" fmla="*/ 1254553 h 1426582"/>
                  <a:gd name="connsiteX89" fmla="*/ 506900 w 1407589"/>
                  <a:gd name="connsiteY89" fmla="*/ 1317491 h 1426582"/>
                  <a:gd name="connsiteX90" fmla="*/ 498521 w 1407589"/>
                  <a:gd name="connsiteY90" fmla="*/ 1325882 h 1426582"/>
                  <a:gd name="connsiteX91" fmla="*/ 494332 w 1407589"/>
                  <a:gd name="connsiteY91" fmla="*/ 1330078 h 1426582"/>
                  <a:gd name="connsiteX92" fmla="*/ 485953 w 1407589"/>
                  <a:gd name="connsiteY92" fmla="*/ 1330078 h 1426582"/>
                  <a:gd name="connsiteX93" fmla="*/ 481764 w 1407589"/>
                  <a:gd name="connsiteY93" fmla="*/ 1330078 h 1426582"/>
                  <a:gd name="connsiteX94" fmla="*/ 469196 w 1407589"/>
                  <a:gd name="connsiteY94" fmla="*/ 1330078 h 1426582"/>
                  <a:gd name="connsiteX95" fmla="*/ 465007 w 1407589"/>
                  <a:gd name="connsiteY95" fmla="*/ 1334274 h 1426582"/>
                  <a:gd name="connsiteX96" fmla="*/ 452439 w 1407589"/>
                  <a:gd name="connsiteY96" fmla="*/ 1338470 h 1426582"/>
                  <a:gd name="connsiteX97" fmla="*/ 452439 w 1407589"/>
                  <a:gd name="connsiteY97" fmla="*/ 1342665 h 1426582"/>
                  <a:gd name="connsiteX98" fmla="*/ 356087 w 1407589"/>
                  <a:gd name="connsiteY98" fmla="*/ 1372036 h 1426582"/>
                  <a:gd name="connsiteX99" fmla="*/ 339330 w 1407589"/>
                  <a:gd name="connsiteY99" fmla="*/ 1372036 h 1426582"/>
                  <a:gd name="connsiteX100" fmla="*/ 347708 w 1407589"/>
                  <a:gd name="connsiteY100" fmla="*/ 1351057 h 1426582"/>
                  <a:gd name="connsiteX101" fmla="*/ 368654 w 1407589"/>
                  <a:gd name="connsiteY101" fmla="*/ 1334274 h 1426582"/>
                  <a:gd name="connsiteX102" fmla="*/ 397979 w 1407589"/>
                  <a:gd name="connsiteY102" fmla="*/ 1325882 h 1426582"/>
                  <a:gd name="connsiteX103" fmla="*/ 427304 w 1407589"/>
                  <a:gd name="connsiteY103" fmla="*/ 1309099 h 1426582"/>
                  <a:gd name="connsiteX104" fmla="*/ 456629 w 1407589"/>
                  <a:gd name="connsiteY104" fmla="*/ 1300707 h 1426582"/>
                  <a:gd name="connsiteX105" fmla="*/ 490143 w 1407589"/>
                  <a:gd name="connsiteY105" fmla="*/ 1288120 h 1426582"/>
                  <a:gd name="connsiteX106" fmla="*/ 515278 w 1407589"/>
                  <a:gd name="connsiteY106" fmla="*/ 1271337 h 1426582"/>
                  <a:gd name="connsiteX107" fmla="*/ 540414 w 1407589"/>
                  <a:gd name="connsiteY107" fmla="*/ 1254553 h 1426582"/>
                  <a:gd name="connsiteX108" fmla="*/ 590685 w 1407589"/>
                  <a:gd name="connsiteY108" fmla="*/ 1220987 h 1426582"/>
                  <a:gd name="connsiteX109" fmla="*/ 640956 w 1407589"/>
                  <a:gd name="connsiteY109" fmla="*/ 1183224 h 1426582"/>
                  <a:gd name="connsiteX110" fmla="*/ 678659 w 1407589"/>
                  <a:gd name="connsiteY110" fmla="*/ 1141266 h 1426582"/>
                  <a:gd name="connsiteX111" fmla="*/ 720552 w 1407589"/>
                  <a:gd name="connsiteY111" fmla="*/ 1090916 h 1426582"/>
                  <a:gd name="connsiteX112" fmla="*/ 749876 w 1407589"/>
                  <a:gd name="connsiteY112" fmla="*/ 1044762 h 1426582"/>
                  <a:gd name="connsiteX113" fmla="*/ 779201 w 1407589"/>
                  <a:gd name="connsiteY113" fmla="*/ 986020 h 1426582"/>
                  <a:gd name="connsiteX114" fmla="*/ 800147 w 1407589"/>
                  <a:gd name="connsiteY114" fmla="*/ 931474 h 1426582"/>
                  <a:gd name="connsiteX115" fmla="*/ 829472 w 1407589"/>
                  <a:gd name="connsiteY115" fmla="*/ 868537 h 1426582"/>
                  <a:gd name="connsiteX116" fmla="*/ 825283 w 1407589"/>
                  <a:gd name="connsiteY116" fmla="*/ 868537 h 1426582"/>
                  <a:gd name="connsiteX117" fmla="*/ 825283 w 1407589"/>
                  <a:gd name="connsiteY117" fmla="*/ 860145 h 1426582"/>
                  <a:gd name="connsiteX118" fmla="*/ 825283 w 1407589"/>
                  <a:gd name="connsiteY118" fmla="*/ 851754 h 1426582"/>
                  <a:gd name="connsiteX119" fmla="*/ 821094 w 1407589"/>
                  <a:gd name="connsiteY119" fmla="*/ 851754 h 1426582"/>
                  <a:gd name="connsiteX120" fmla="*/ 821094 w 1407589"/>
                  <a:gd name="connsiteY120" fmla="*/ 843362 h 1426582"/>
                  <a:gd name="connsiteX121" fmla="*/ 816904 w 1407589"/>
                  <a:gd name="connsiteY121" fmla="*/ 839166 h 1426582"/>
                  <a:gd name="connsiteX122" fmla="*/ 816904 w 1407589"/>
                  <a:gd name="connsiteY122" fmla="*/ 830775 h 1426582"/>
                  <a:gd name="connsiteX123" fmla="*/ 758255 w 1407589"/>
                  <a:gd name="connsiteY123" fmla="*/ 839166 h 1426582"/>
                  <a:gd name="connsiteX124" fmla="*/ 699605 w 1407589"/>
                  <a:gd name="connsiteY124" fmla="*/ 851754 h 1426582"/>
                  <a:gd name="connsiteX125" fmla="*/ 649334 w 1407589"/>
                  <a:gd name="connsiteY125" fmla="*/ 872733 h 1426582"/>
                  <a:gd name="connsiteX126" fmla="*/ 594874 w 1407589"/>
                  <a:gd name="connsiteY126" fmla="*/ 893712 h 1426582"/>
                  <a:gd name="connsiteX127" fmla="*/ 536224 w 1407589"/>
                  <a:gd name="connsiteY127" fmla="*/ 923083 h 1426582"/>
                  <a:gd name="connsiteX128" fmla="*/ 481764 w 1407589"/>
                  <a:gd name="connsiteY128" fmla="*/ 948258 h 1426582"/>
                  <a:gd name="connsiteX129" fmla="*/ 427304 w 1407589"/>
                  <a:gd name="connsiteY129" fmla="*/ 969237 h 1426582"/>
                  <a:gd name="connsiteX130" fmla="*/ 372844 w 1407589"/>
                  <a:gd name="connsiteY130" fmla="*/ 990216 h 1426582"/>
                  <a:gd name="connsiteX131" fmla="*/ 247166 w 1407589"/>
                  <a:gd name="connsiteY131" fmla="*/ 1053153 h 1426582"/>
                  <a:gd name="connsiteX132" fmla="*/ 234598 w 1407589"/>
                  <a:gd name="connsiteY132" fmla="*/ 1065741 h 1426582"/>
                  <a:gd name="connsiteX133" fmla="*/ 226220 w 1407589"/>
                  <a:gd name="connsiteY133" fmla="*/ 1074133 h 1426582"/>
                  <a:gd name="connsiteX134" fmla="*/ 209463 w 1407589"/>
                  <a:gd name="connsiteY134" fmla="*/ 1082524 h 1426582"/>
                  <a:gd name="connsiteX135" fmla="*/ 192706 w 1407589"/>
                  <a:gd name="connsiteY135" fmla="*/ 1086720 h 1426582"/>
                  <a:gd name="connsiteX136" fmla="*/ 175949 w 1407589"/>
                  <a:gd name="connsiteY136" fmla="*/ 1086720 h 1426582"/>
                  <a:gd name="connsiteX137" fmla="*/ 163381 w 1407589"/>
                  <a:gd name="connsiteY137" fmla="*/ 1086720 h 1426582"/>
                  <a:gd name="connsiteX138" fmla="*/ 146624 w 1407589"/>
                  <a:gd name="connsiteY138" fmla="*/ 1086720 h 1426582"/>
                  <a:gd name="connsiteX139" fmla="*/ 134056 w 1407589"/>
                  <a:gd name="connsiteY139" fmla="*/ 1082524 h 1426582"/>
                  <a:gd name="connsiteX140" fmla="*/ 0 w 1407589"/>
                  <a:gd name="connsiteY140" fmla="*/ 994412 h 1426582"/>
                  <a:gd name="connsiteX141" fmla="*/ 54460 w 1407589"/>
                  <a:gd name="connsiteY141" fmla="*/ 981824 h 1426582"/>
                  <a:gd name="connsiteX142" fmla="*/ 108921 w 1407589"/>
                  <a:gd name="connsiteY142" fmla="*/ 969237 h 1426582"/>
                  <a:gd name="connsiteX143" fmla="*/ 167570 w 1407589"/>
                  <a:gd name="connsiteY143" fmla="*/ 948258 h 1426582"/>
                  <a:gd name="connsiteX144" fmla="*/ 226220 w 1407589"/>
                  <a:gd name="connsiteY144" fmla="*/ 923083 h 1426582"/>
                  <a:gd name="connsiteX145" fmla="*/ 276491 w 1407589"/>
                  <a:gd name="connsiteY145" fmla="*/ 906299 h 1426582"/>
                  <a:gd name="connsiteX146" fmla="*/ 339330 w 1407589"/>
                  <a:gd name="connsiteY146" fmla="*/ 885320 h 1426582"/>
                  <a:gd name="connsiteX147" fmla="*/ 393790 w 1407589"/>
                  <a:gd name="connsiteY147" fmla="*/ 868537 h 1426582"/>
                  <a:gd name="connsiteX148" fmla="*/ 452439 w 1407589"/>
                  <a:gd name="connsiteY148" fmla="*/ 851754 h 1426582"/>
                  <a:gd name="connsiteX149" fmla="*/ 628388 w 1407589"/>
                  <a:gd name="connsiteY149" fmla="*/ 797208 h 1426582"/>
                  <a:gd name="connsiteX150" fmla="*/ 825283 w 1407589"/>
                  <a:gd name="connsiteY150" fmla="*/ 755250 h 1426582"/>
                  <a:gd name="connsiteX151" fmla="*/ 854608 w 1407589"/>
                  <a:gd name="connsiteY151" fmla="*/ 709095 h 1426582"/>
                  <a:gd name="connsiteX152" fmla="*/ 875554 w 1407589"/>
                  <a:gd name="connsiteY152" fmla="*/ 650354 h 1426582"/>
                  <a:gd name="connsiteX153" fmla="*/ 883932 w 1407589"/>
                  <a:gd name="connsiteY153" fmla="*/ 591612 h 1426582"/>
                  <a:gd name="connsiteX154" fmla="*/ 892311 w 1407589"/>
                  <a:gd name="connsiteY154" fmla="*/ 528675 h 1426582"/>
                  <a:gd name="connsiteX155" fmla="*/ 883932 w 1407589"/>
                  <a:gd name="connsiteY155" fmla="*/ 465737 h 1426582"/>
                  <a:gd name="connsiteX156" fmla="*/ 883932 w 1407589"/>
                  <a:gd name="connsiteY156" fmla="*/ 402800 h 1426582"/>
                  <a:gd name="connsiteX157" fmla="*/ 883932 w 1407589"/>
                  <a:gd name="connsiteY157" fmla="*/ 339863 h 1426582"/>
                  <a:gd name="connsiteX158" fmla="*/ 862986 w 1407589"/>
                  <a:gd name="connsiteY158" fmla="*/ 213988 h 1426582"/>
                  <a:gd name="connsiteX159" fmla="*/ 854608 w 1407589"/>
                  <a:gd name="connsiteY159" fmla="*/ 146854 h 1426582"/>
                  <a:gd name="connsiteX160" fmla="*/ 842040 w 1407589"/>
                  <a:gd name="connsiteY160" fmla="*/ 117484 h 1426582"/>
                  <a:gd name="connsiteX161" fmla="*/ 833661 w 1407589"/>
                  <a:gd name="connsiteY161" fmla="*/ 83917 h 1426582"/>
                  <a:gd name="connsiteX162" fmla="*/ 816904 w 1407589"/>
                  <a:gd name="connsiteY162" fmla="*/ 46155 h 1426582"/>
                  <a:gd name="connsiteX163" fmla="*/ 791769 w 1407589"/>
                  <a:gd name="connsiteY163" fmla="*/ 12588 h 1426582"/>
                  <a:gd name="connsiteX164" fmla="*/ 795958 w 1407589"/>
                  <a:gd name="connsiteY164" fmla="*/ 4196 h 1426582"/>
                  <a:gd name="connsiteX165" fmla="*/ 821094 w 1407589"/>
                  <a:gd name="connsiteY165" fmla="*/ 0 h 142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407589" h="1426582">
                    <a:moveTo>
                      <a:pt x="1273533" y="1124483"/>
                    </a:moveTo>
                    <a:cubicBezTo>
                      <a:pt x="1277722" y="1128678"/>
                      <a:pt x="1277722" y="1128678"/>
                      <a:pt x="1277722" y="1128678"/>
                    </a:cubicBezTo>
                    <a:cubicBezTo>
                      <a:pt x="1286101" y="1128678"/>
                      <a:pt x="1286101" y="1128678"/>
                      <a:pt x="1286101" y="1128678"/>
                    </a:cubicBezTo>
                    <a:cubicBezTo>
                      <a:pt x="1290290" y="1128678"/>
                      <a:pt x="1290290" y="1128678"/>
                      <a:pt x="1290290" y="1128678"/>
                    </a:cubicBezTo>
                    <a:cubicBezTo>
                      <a:pt x="1298669" y="1128678"/>
                      <a:pt x="1298669" y="1128678"/>
                      <a:pt x="1298669" y="1128678"/>
                    </a:cubicBezTo>
                    <a:cubicBezTo>
                      <a:pt x="1307047" y="1166441"/>
                      <a:pt x="1307047" y="1166441"/>
                      <a:pt x="1307047" y="1166441"/>
                    </a:cubicBezTo>
                    <a:cubicBezTo>
                      <a:pt x="1332183" y="1204203"/>
                      <a:pt x="1332183" y="1204203"/>
                      <a:pt x="1332183" y="1204203"/>
                    </a:cubicBezTo>
                    <a:cubicBezTo>
                      <a:pt x="1353129" y="1237770"/>
                      <a:pt x="1353129" y="1237770"/>
                      <a:pt x="1353129" y="1237770"/>
                    </a:cubicBezTo>
                    <a:cubicBezTo>
                      <a:pt x="1374075" y="1271337"/>
                      <a:pt x="1374075" y="1271337"/>
                      <a:pt x="1374075" y="1271337"/>
                    </a:cubicBezTo>
                    <a:cubicBezTo>
                      <a:pt x="1390832" y="1309099"/>
                      <a:pt x="1390832" y="1309099"/>
                      <a:pt x="1390832" y="1309099"/>
                    </a:cubicBezTo>
                    <a:cubicBezTo>
                      <a:pt x="1403400" y="1342665"/>
                      <a:pt x="1403400" y="1342665"/>
                      <a:pt x="1403400" y="1342665"/>
                    </a:cubicBezTo>
                    <a:cubicBezTo>
                      <a:pt x="1403400" y="1380428"/>
                      <a:pt x="1403400" y="1380428"/>
                      <a:pt x="1403400" y="1380428"/>
                    </a:cubicBezTo>
                    <a:cubicBezTo>
                      <a:pt x="1399211" y="1409799"/>
                      <a:pt x="1399211" y="1409799"/>
                      <a:pt x="1399211" y="1409799"/>
                    </a:cubicBezTo>
                    <a:cubicBezTo>
                      <a:pt x="1390832" y="1413995"/>
                      <a:pt x="1390832" y="1413995"/>
                      <a:pt x="1390832" y="1413995"/>
                    </a:cubicBezTo>
                    <a:cubicBezTo>
                      <a:pt x="1386643" y="1418191"/>
                      <a:pt x="1386643" y="1418191"/>
                      <a:pt x="1386643" y="1418191"/>
                    </a:cubicBezTo>
                    <a:cubicBezTo>
                      <a:pt x="1382454" y="1418191"/>
                      <a:pt x="1382454" y="1418191"/>
                      <a:pt x="1382454" y="1418191"/>
                    </a:cubicBezTo>
                    <a:cubicBezTo>
                      <a:pt x="1374075" y="1422386"/>
                      <a:pt x="1374075" y="1422386"/>
                      <a:pt x="1374075" y="1422386"/>
                    </a:cubicBezTo>
                    <a:cubicBezTo>
                      <a:pt x="1369886" y="1426582"/>
                      <a:pt x="1369886" y="1426582"/>
                      <a:pt x="1369886" y="1426582"/>
                    </a:cubicBezTo>
                    <a:cubicBezTo>
                      <a:pt x="1365697" y="1426582"/>
                      <a:pt x="1365697" y="1426582"/>
                      <a:pt x="1365697" y="1426582"/>
                    </a:cubicBezTo>
                    <a:cubicBezTo>
                      <a:pt x="1361507" y="1426582"/>
                      <a:pt x="1361507" y="1426582"/>
                      <a:pt x="1361507" y="1426582"/>
                    </a:cubicBezTo>
                    <a:cubicBezTo>
                      <a:pt x="1348940" y="1426582"/>
                      <a:pt x="1348940" y="1426582"/>
                      <a:pt x="1348940" y="1426582"/>
                    </a:cubicBezTo>
                    <a:cubicBezTo>
                      <a:pt x="1340561" y="1422386"/>
                      <a:pt x="1340561" y="1422386"/>
                      <a:pt x="1340561" y="1422386"/>
                    </a:cubicBezTo>
                    <a:cubicBezTo>
                      <a:pt x="1327993" y="1418191"/>
                      <a:pt x="1327993" y="1418191"/>
                      <a:pt x="1327993" y="1418191"/>
                    </a:cubicBezTo>
                    <a:cubicBezTo>
                      <a:pt x="1323804" y="1409799"/>
                      <a:pt x="1323804" y="1409799"/>
                      <a:pt x="1323804" y="1409799"/>
                    </a:cubicBezTo>
                    <a:cubicBezTo>
                      <a:pt x="1307047" y="1405603"/>
                      <a:pt x="1307047" y="1405603"/>
                      <a:pt x="1307047" y="1405603"/>
                    </a:cubicBezTo>
                    <a:cubicBezTo>
                      <a:pt x="1298669" y="1397211"/>
                      <a:pt x="1298669" y="1397211"/>
                      <a:pt x="1298669" y="1397211"/>
                    </a:cubicBezTo>
                    <a:cubicBezTo>
                      <a:pt x="1286101" y="1393015"/>
                      <a:pt x="1286101" y="1393015"/>
                      <a:pt x="1286101" y="1393015"/>
                    </a:cubicBezTo>
                    <a:cubicBezTo>
                      <a:pt x="1273533" y="1388820"/>
                      <a:pt x="1273533" y="1388820"/>
                      <a:pt x="1273533" y="1388820"/>
                    </a:cubicBezTo>
                    <a:cubicBezTo>
                      <a:pt x="1260965" y="1132874"/>
                      <a:pt x="1260965" y="1132874"/>
                      <a:pt x="1260965" y="1132874"/>
                    </a:cubicBezTo>
                    <a:cubicBezTo>
                      <a:pt x="1260965" y="1128678"/>
                      <a:pt x="1260965" y="1128678"/>
                      <a:pt x="1260965" y="1128678"/>
                    </a:cubicBezTo>
                    <a:cubicBezTo>
                      <a:pt x="1265155" y="1128678"/>
                      <a:pt x="1265155" y="1128678"/>
                      <a:pt x="1265155" y="1128678"/>
                    </a:cubicBezTo>
                    <a:cubicBezTo>
                      <a:pt x="1273533" y="1124483"/>
                      <a:pt x="1273533" y="1124483"/>
                      <a:pt x="1273533" y="1124483"/>
                    </a:cubicBezTo>
                    <a:close/>
                    <a:moveTo>
                      <a:pt x="821094" y="0"/>
                    </a:moveTo>
                    <a:cubicBezTo>
                      <a:pt x="821094" y="0"/>
                      <a:pt x="821094" y="0"/>
                      <a:pt x="825283" y="4196"/>
                    </a:cubicBezTo>
                    <a:cubicBezTo>
                      <a:pt x="825283" y="4196"/>
                      <a:pt x="825283" y="4196"/>
                      <a:pt x="833661" y="8392"/>
                    </a:cubicBezTo>
                    <a:cubicBezTo>
                      <a:pt x="833661" y="8392"/>
                      <a:pt x="833661" y="8392"/>
                      <a:pt x="842040" y="8392"/>
                    </a:cubicBezTo>
                    <a:cubicBezTo>
                      <a:pt x="842040" y="8392"/>
                      <a:pt x="842040" y="8392"/>
                      <a:pt x="850418" y="8392"/>
                    </a:cubicBezTo>
                    <a:cubicBezTo>
                      <a:pt x="850418" y="8392"/>
                      <a:pt x="850418" y="8392"/>
                      <a:pt x="879743" y="33567"/>
                    </a:cubicBezTo>
                    <a:cubicBezTo>
                      <a:pt x="879743" y="33567"/>
                      <a:pt x="879743" y="33567"/>
                      <a:pt x="917446" y="62938"/>
                    </a:cubicBezTo>
                    <a:cubicBezTo>
                      <a:pt x="917446" y="62938"/>
                      <a:pt x="917446" y="62938"/>
                      <a:pt x="950961" y="88113"/>
                    </a:cubicBezTo>
                    <a:cubicBezTo>
                      <a:pt x="950961" y="88113"/>
                      <a:pt x="950961" y="88113"/>
                      <a:pt x="980285" y="113288"/>
                    </a:cubicBezTo>
                    <a:cubicBezTo>
                      <a:pt x="988664" y="125875"/>
                      <a:pt x="997042" y="138463"/>
                      <a:pt x="1005421" y="146854"/>
                    </a:cubicBezTo>
                    <a:cubicBezTo>
                      <a:pt x="1022178" y="180421"/>
                      <a:pt x="1022178" y="184617"/>
                      <a:pt x="1030556" y="218183"/>
                    </a:cubicBezTo>
                    <a:cubicBezTo>
                      <a:pt x="1030556" y="230771"/>
                      <a:pt x="1026367" y="247554"/>
                      <a:pt x="1026367" y="260142"/>
                    </a:cubicBezTo>
                    <a:cubicBezTo>
                      <a:pt x="1026367" y="260142"/>
                      <a:pt x="1026367" y="260142"/>
                      <a:pt x="942582" y="713291"/>
                    </a:cubicBezTo>
                    <a:cubicBezTo>
                      <a:pt x="942582" y="713291"/>
                      <a:pt x="942582" y="713291"/>
                      <a:pt x="959339" y="721683"/>
                    </a:cubicBezTo>
                    <a:cubicBezTo>
                      <a:pt x="959339" y="721683"/>
                      <a:pt x="959339" y="721683"/>
                      <a:pt x="1009610" y="709095"/>
                    </a:cubicBezTo>
                    <a:cubicBezTo>
                      <a:pt x="1009610" y="709095"/>
                      <a:pt x="1009610" y="709095"/>
                      <a:pt x="1055692" y="692312"/>
                    </a:cubicBezTo>
                    <a:cubicBezTo>
                      <a:pt x="1055692" y="692312"/>
                      <a:pt x="1055692" y="692312"/>
                      <a:pt x="1101774" y="675529"/>
                    </a:cubicBezTo>
                    <a:cubicBezTo>
                      <a:pt x="1101774" y="675529"/>
                      <a:pt x="1101774" y="675529"/>
                      <a:pt x="1152045" y="650354"/>
                    </a:cubicBezTo>
                    <a:cubicBezTo>
                      <a:pt x="1152045" y="650354"/>
                      <a:pt x="1152045" y="650354"/>
                      <a:pt x="1189748" y="629375"/>
                    </a:cubicBezTo>
                    <a:cubicBezTo>
                      <a:pt x="1189748" y="629375"/>
                      <a:pt x="1189748" y="629375"/>
                      <a:pt x="1227451" y="595808"/>
                    </a:cubicBezTo>
                    <a:cubicBezTo>
                      <a:pt x="1227451" y="595808"/>
                      <a:pt x="1227451" y="595808"/>
                      <a:pt x="1269344" y="566437"/>
                    </a:cubicBezTo>
                    <a:cubicBezTo>
                      <a:pt x="1269344" y="566437"/>
                      <a:pt x="1269344" y="566437"/>
                      <a:pt x="1307047" y="528675"/>
                    </a:cubicBezTo>
                    <a:cubicBezTo>
                      <a:pt x="1307047" y="528675"/>
                      <a:pt x="1307047" y="528675"/>
                      <a:pt x="1315426" y="532871"/>
                    </a:cubicBezTo>
                    <a:cubicBezTo>
                      <a:pt x="1315426" y="532871"/>
                      <a:pt x="1315426" y="532871"/>
                      <a:pt x="1332183" y="537067"/>
                    </a:cubicBezTo>
                    <a:cubicBezTo>
                      <a:pt x="1332183" y="537067"/>
                      <a:pt x="1332183" y="537067"/>
                      <a:pt x="1344750" y="545458"/>
                    </a:cubicBezTo>
                    <a:cubicBezTo>
                      <a:pt x="1344750" y="545458"/>
                      <a:pt x="1344750" y="545458"/>
                      <a:pt x="1357318" y="549654"/>
                    </a:cubicBezTo>
                    <a:cubicBezTo>
                      <a:pt x="1357318" y="549654"/>
                      <a:pt x="1357318" y="549654"/>
                      <a:pt x="1369886" y="558046"/>
                    </a:cubicBezTo>
                    <a:cubicBezTo>
                      <a:pt x="1369886" y="558046"/>
                      <a:pt x="1369886" y="558046"/>
                      <a:pt x="1382454" y="566437"/>
                    </a:cubicBezTo>
                    <a:cubicBezTo>
                      <a:pt x="1382454" y="566437"/>
                      <a:pt x="1382454" y="566437"/>
                      <a:pt x="1399211" y="570633"/>
                    </a:cubicBezTo>
                    <a:cubicBezTo>
                      <a:pt x="1399211" y="570633"/>
                      <a:pt x="1399211" y="570633"/>
                      <a:pt x="1407589" y="579025"/>
                    </a:cubicBezTo>
                    <a:cubicBezTo>
                      <a:pt x="1407589" y="579025"/>
                      <a:pt x="1407589" y="579025"/>
                      <a:pt x="1080827" y="734270"/>
                    </a:cubicBezTo>
                    <a:cubicBezTo>
                      <a:pt x="1080827" y="734270"/>
                      <a:pt x="1080827" y="734270"/>
                      <a:pt x="1068260" y="738466"/>
                    </a:cubicBezTo>
                    <a:cubicBezTo>
                      <a:pt x="1068260" y="738466"/>
                      <a:pt x="1068260" y="738466"/>
                      <a:pt x="1055692" y="738466"/>
                    </a:cubicBezTo>
                    <a:cubicBezTo>
                      <a:pt x="1055692" y="738466"/>
                      <a:pt x="1055692" y="738466"/>
                      <a:pt x="1047313" y="742662"/>
                    </a:cubicBezTo>
                    <a:cubicBezTo>
                      <a:pt x="1047313" y="742662"/>
                      <a:pt x="1047313" y="742662"/>
                      <a:pt x="1038935" y="742662"/>
                    </a:cubicBezTo>
                    <a:cubicBezTo>
                      <a:pt x="1038935" y="742662"/>
                      <a:pt x="1038935" y="742662"/>
                      <a:pt x="1026367" y="746858"/>
                    </a:cubicBezTo>
                    <a:cubicBezTo>
                      <a:pt x="1026367" y="746858"/>
                      <a:pt x="1026367" y="746858"/>
                      <a:pt x="1017989" y="751054"/>
                    </a:cubicBezTo>
                    <a:cubicBezTo>
                      <a:pt x="1017989" y="751054"/>
                      <a:pt x="1017989" y="751054"/>
                      <a:pt x="1009610" y="759445"/>
                    </a:cubicBezTo>
                    <a:cubicBezTo>
                      <a:pt x="1009610" y="759445"/>
                      <a:pt x="1009610" y="759445"/>
                      <a:pt x="1009610" y="763641"/>
                    </a:cubicBezTo>
                    <a:cubicBezTo>
                      <a:pt x="1009610" y="763641"/>
                      <a:pt x="1009610" y="763641"/>
                      <a:pt x="997042" y="767837"/>
                    </a:cubicBezTo>
                    <a:cubicBezTo>
                      <a:pt x="997042" y="767837"/>
                      <a:pt x="997042" y="767837"/>
                      <a:pt x="988664" y="767837"/>
                    </a:cubicBezTo>
                    <a:cubicBezTo>
                      <a:pt x="988664" y="767837"/>
                      <a:pt x="988664" y="767837"/>
                      <a:pt x="971907" y="772033"/>
                    </a:cubicBezTo>
                    <a:cubicBezTo>
                      <a:pt x="971907" y="772033"/>
                      <a:pt x="971907" y="772033"/>
                      <a:pt x="963528" y="776229"/>
                    </a:cubicBezTo>
                    <a:cubicBezTo>
                      <a:pt x="963528" y="776229"/>
                      <a:pt x="963528" y="776229"/>
                      <a:pt x="950961" y="784620"/>
                    </a:cubicBezTo>
                    <a:cubicBezTo>
                      <a:pt x="950961" y="784620"/>
                      <a:pt x="950961" y="784620"/>
                      <a:pt x="942582" y="788816"/>
                    </a:cubicBezTo>
                    <a:cubicBezTo>
                      <a:pt x="942582" y="788816"/>
                      <a:pt x="942582" y="788816"/>
                      <a:pt x="934204" y="797208"/>
                    </a:cubicBezTo>
                    <a:cubicBezTo>
                      <a:pt x="934204" y="797208"/>
                      <a:pt x="934204" y="797208"/>
                      <a:pt x="930014" y="797208"/>
                    </a:cubicBezTo>
                    <a:cubicBezTo>
                      <a:pt x="930014" y="797208"/>
                      <a:pt x="930014" y="797208"/>
                      <a:pt x="867175" y="977629"/>
                    </a:cubicBezTo>
                    <a:cubicBezTo>
                      <a:pt x="867175" y="977629"/>
                      <a:pt x="867175" y="977629"/>
                      <a:pt x="791769" y="1128678"/>
                    </a:cubicBezTo>
                    <a:cubicBezTo>
                      <a:pt x="791769" y="1128678"/>
                      <a:pt x="791769" y="1128678"/>
                      <a:pt x="770823" y="1149657"/>
                    </a:cubicBezTo>
                    <a:cubicBezTo>
                      <a:pt x="770823" y="1149657"/>
                      <a:pt x="770823" y="1149657"/>
                      <a:pt x="758255" y="1166441"/>
                    </a:cubicBezTo>
                    <a:cubicBezTo>
                      <a:pt x="758255" y="1166441"/>
                      <a:pt x="758255" y="1166441"/>
                      <a:pt x="741498" y="1187420"/>
                    </a:cubicBezTo>
                    <a:cubicBezTo>
                      <a:pt x="741498" y="1187420"/>
                      <a:pt x="741498" y="1187420"/>
                      <a:pt x="720552" y="1204203"/>
                    </a:cubicBezTo>
                    <a:cubicBezTo>
                      <a:pt x="720552" y="1204203"/>
                      <a:pt x="720552" y="1204203"/>
                      <a:pt x="699605" y="1220987"/>
                    </a:cubicBezTo>
                    <a:cubicBezTo>
                      <a:pt x="699605" y="1220987"/>
                      <a:pt x="699605" y="1220987"/>
                      <a:pt x="678659" y="1237770"/>
                    </a:cubicBezTo>
                    <a:cubicBezTo>
                      <a:pt x="678659" y="1237770"/>
                      <a:pt x="678659" y="1237770"/>
                      <a:pt x="653524" y="1250357"/>
                    </a:cubicBezTo>
                    <a:cubicBezTo>
                      <a:pt x="653524" y="1250357"/>
                      <a:pt x="653524" y="1250357"/>
                      <a:pt x="620010" y="1254553"/>
                    </a:cubicBezTo>
                    <a:cubicBezTo>
                      <a:pt x="620010" y="1254553"/>
                      <a:pt x="620010" y="1254553"/>
                      <a:pt x="506900" y="1317491"/>
                    </a:cubicBezTo>
                    <a:cubicBezTo>
                      <a:pt x="506900" y="1317491"/>
                      <a:pt x="506900" y="1317491"/>
                      <a:pt x="498521" y="1325882"/>
                    </a:cubicBezTo>
                    <a:cubicBezTo>
                      <a:pt x="498521" y="1325882"/>
                      <a:pt x="498521" y="1325882"/>
                      <a:pt x="494332" y="1330078"/>
                    </a:cubicBezTo>
                    <a:cubicBezTo>
                      <a:pt x="494332" y="1330078"/>
                      <a:pt x="494332" y="1330078"/>
                      <a:pt x="485953" y="1330078"/>
                    </a:cubicBezTo>
                    <a:cubicBezTo>
                      <a:pt x="485953" y="1330078"/>
                      <a:pt x="485953" y="1330078"/>
                      <a:pt x="481764" y="1330078"/>
                    </a:cubicBezTo>
                    <a:cubicBezTo>
                      <a:pt x="481764" y="1330078"/>
                      <a:pt x="481764" y="1330078"/>
                      <a:pt x="469196" y="1330078"/>
                    </a:cubicBezTo>
                    <a:cubicBezTo>
                      <a:pt x="469196" y="1330078"/>
                      <a:pt x="469196" y="1330078"/>
                      <a:pt x="465007" y="1334274"/>
                    </a:cubicBezTo>
                    <a:cubicBezTo>
                      <a:pt x="465007" y="1334274"/>
                      <a:pt x="465007" y="1334274"/>
                      <a:pt x="452439" y="1338470"/>
                    </a:cubicBezTo>
                    <a:cubicBezTo>
                      <a:pt x="452439" y="1338470"/>
                      <a:pt x="452439" y="1338470"/>
                      <a:pt x="452439" y="1342665"/>
                    </a:cubicBezTo>
                    <a:cubicBezTo>
                      <a:pt x="452439" y="1342665"/>
                      <a:pt x="452439" y="1342665"/>
                      <a:pt x="356087" y="1372036"/>
                    </a:cubicBezTo>
                    <a:lnTo>
                      <a:pt x="339330" y="1372036"/>
                    </a:lnTo>
                    <a:cubicBezTo>
                      <a:pt x="339330" y="1372036"/>
                      <a:pt x="339330" y="1372036"/>
                      <a:pt x="347708" y="1351057"/>
                    </a:cubicBezTo>
                    <a:cubicBezTo>
                      <a:pt x="347708" y="1351057"/>
                      <a:pt x="347708" y="1351057"/>
                      <a:pt x="368654" y="1334274"/>
                    </a:cubicBezTo>
                    <a:cubicBezTo>
                      <a:pt x="368654" y="1334274"/>
                      <a:pt x="368654" y="1334274"/>
                      <a:pt x="397979" y="1325882"/>
                    </a:cubicBezTo>
                    <a:cubicBezTo>
                      <a:pt x="397979" y="1325882"/>
                      <a:pt x="397979" y="1325882"/>
                      <a:pt x="427304" y="1309099"/>
                    </a:cubicBezTo>
                    <a:cubicBezTo>
                      <a:pt x="427304" y="1309099"/>
                      <a:pt x="427304" y="1309099"/>
                      <a:pt x="456629" y="1300707"/>
                    </a:cubicBezTo>
                    <a:cubicBezTo>
                      <a:pt x="456629" y="1300707"/>
                      <a:pt x="456629" y="1300707"/>
                      <a:pt x="490143" y="1288120"/>
                    </a:cubicBezTo>
                    <a:cubicBezTo>
                      <a:pt x="490143" y="1288120"/>
                      <a:pt x="490143" y="1288120"/>
                      <a:pt x="515278" y="1271337"/>
                    </a:cubicBezTo>
                    <a:cubicBezTo>
                      <a:pt x="515278" y="1271337"/>
                      <a:pt x="515278" y="1271337"/>
                      <a:pt x="540414" y="1254553"/>
                    </a:cubicBezTo>
                    <a:cubicBezTo>
                      <a:pt x="540414" y="1254553"/>
                      <a:pt x="540414" y="1254553"/>
                      <a:pt x="590685" y="1220987"/>
                    </a:cubicBezTo>
                    <a:cubicBezTo>
                      <a:pt x="590685" y="1220987"/>
                      <a:pt x="590685" y="1220987"/>
                      <a:pt x="640956" y="1183224"/>
                    </a:cubicBezTo>
                    <a:cubicBezTo>
                      <a:pt x="640956" y="1183224"/>
                      <a:pt x="640956" y="1183224"/>
                      <a:pt x="678659" y="1141266"/>
                    </a:cubicBezTo>
                    <a:cubicBezTo>
                      <a:pt x="678659" y="1141266"/>
                      <a:pt x="678659" y="1141266"/>
                      <a:pt x="720552" y="1090916"/>
                    </a:cubicBezTo>
                    <a:cubicBezTo>
                      <a:pt x="720552" y="1090916"/>
                      <a:pt x="720552" y="1090916"/>
                      <a:pt x="749876" y="1044762"/>
                    </a:cubicBezTo>
                    <a:cubicBezTo>
                      <a:pt x="749876" y="1044762"/>
                      <a:pt x="749876" y="1044762"/>
                      <a:pt x="779201" y="986020"/>
                    </a:cubicBezTo>
                    <a:cubicBezTo>
                      <a:pt x="779201" y="986020"/>
                      <a:pt x="779201" y="986020"/>
                      <a:pt x="800147" y="931474"/>
                    </a:cubicBezTo>
                    <a:cubicBezTo>
                      <a:pt x="800147" y="931474"/>
                      <a:pt x="800147" y="931474"/>
                      <a:pt x="829472" y="868537"/>
                    </a:cubicBezTo>
                    <a:cubicBezTo>
                      <a:pt x="829472" y="868537"/>
                      <a:pt x="829472" y="868537"/>
                      <a:pt x="825283" y="868537"/>
                    </a:cubicBezTo>
                    <a:cubicBezTo>
                      <a:pt x="825283" y="868537"/>
                      <a:pt x="825283" y="868537"/>
                      <a:pt x="825283" y="860145"/>
                    </a:cubicBezTo>
                    <a:cubicBezTo>
                      <a:pt x="825283" y="860145"/>
                      <a:pt x="825283" y="860145"/>
                      <a:pt x="825283" y="851754"/>
                    </a:cubicBezTo>
                    <a:cubicBezTo>
                      <a:pt x="825283" y="851754"/>
                      <a:pt x="825283" y="851754"/>
                      <a:pt x="821094" y="851754"/>
                    </a:cubicBezTo>
                    <a:cubicBezTo>
                      <a:pt x="821094" y="851754"/>
                      <a:pt x="821094" y="851754"/>
                      <a:pt x="821094" y="843362"/>
                    </a:cubicBezTo>
                    <a:cubicBezTo>
                      <a:pt x="821094" y="843362"/>
                      <a:pt x="821094" y="843362"/>
                      <a:pt x="816904" y="839166"/>
                    </a:cubicBezTo>
                    <a:cubicBezTo>
                      <a:pt x="816904" y="839166"/>
                      <a:pt x="816904" y="839166"/>
                      <a:pt x="816904" y="830775"/>
                    </a:cubicBezTo>
                    <a:cubicBezTo>
                      <a:pt x="816904" y="830775"/>
                      <a:pt x="816904" y="830775"/>
                      <a:pt x="758255" y="839166"/>
                    </a:cubicBezTo>
                    <a:cubicBezTo>
                      <a:pt x="758255" y="839166"/>
                      <a:pt x="758255" y="839166"/>
                      <a:pt x="699605" y="851754"/>
                    </a:cubicBezTo>
                    <a:cubicBezTo>
                      <a:pt x="699605" y="851754"/>
                      <a:pt x="699605" y="851754"/>
                      <a:pt x="649334" y="872733"/>
                    </a:cubicBezTo>
                    <a:cubicBezTo>
                      <a:pt x="649334" y="872733"/>
                      <a:pt x="649334" y="872733"/>
                      <a:pt x="594874" y="893712"/>
                    </a:cubicBezTo>
                    <a:cubicBezTo>
                      <a:pt x="594874" y="893712"/>
                      <a:pt x="594874" y="893712"/>
                      <a:pt x="536224" y="923083"/>
                    </a:cubicBezTo>
                    <a:cubicBezTo>
                      <a:pt x="536224" y="923083"/>
                      <a:pt x="536224" y="923083"/>
                      <a:pt x="481764" y="948258"/>
                    </a:cubicBezTo>
                    <a:cubicBezTo>
                      <a:pt x="481764" y="948258"/>
                      <a:pt x="481764" y="948258"/>
                      <a:pt x="427304" y="969237"/>
                    </a:cubicBezTo>
                    <a:cubicBezTo>
                      <a:pt x="427304" y="969237"/>
                      <a:pt x="427304" y="969237"/>
                      <a:pt x="372844" y="990216"/>
                    </a:cubicBezTo>
                    <a:cubicBezTo>
                      <a:pt x="372844" y="990216"/>
                      <a:pt x="372844" y="990216"/>
                      <a:pt x="247166" y="1053153"/>
                    </a:cubicBezTo>
                    <a:cubicBezTo>
                      <a:pt x="247166" y="1053153"/>
                      <a:pt x="247166" y="1053153"/>
                      <a:pt x="234598" y="1065741"/>
                    </a:cubicBezTo>
                    <a:cubicBezTo>
                      <a:pt x="234598" y="1065741"/>
                      <a:pt x="234598" y="1065741"/>
                      <a:pt x="226220" y="1074133"/>
                    </a:cubicBezTo>
                    <a:cubicBezTo>
                      <a:pt x="226220" y="1074133"/>
                      <a:pt x="226220" y="1074133"/>
                      <a:pt x="209463" y="1082524"/>
                    </a:cubicBezTo>
                    <a:cubicBezTo>
                      <a:pt x="209463" y="1082524"/>
                      <a:pt x="209463" y="1082524"/>
                      <a:pt x="192706" y="1086720"/>
                    </a:cubicBezTo>
                    <a:cubicBezTo>
                      <a:pt x="192706" y="1086720"/>
                      <a:pt x="192706" y="1086720"/>
                      <a:pt x="175949" y="1086720"/>
                    </a:cubicBezTo>
                    <a:cubicBezTo>
                      <a:pt x="175949" y="1086720"/>
                      <a:pt x="175949" y="1086720"/>
                      <a:pt x="163381" y="1086720"/>
                    </a:cubicBezTo>
                    <a:cubicBezTo>
                      <a:pt x="163381" y="1086720"/>
                      <a:pt x="163381" y="1086720"/>
                      <a:pt x="146624" y="1086720"/>
                    </a:cubicBezTo>
                    <a:cubicBezTo>
                      <a:pt x="146624" y="1086720"/>
                      <a:pt x="146624" y="1086720"/>
                      <a:pt x="134056" y="1082524"/>
                    </a:cubicBezTo>
                    <a:cubicBezTo>
                      <a:pt x="134056" y="1082524"/>
                      <a:pt x="134056" y="1082524"/>
                      <a:pt x="0" y="994412"/>
                    </a:cubicBezTo>
                    <a:cubicBezTo>
                      <a:pt x="0" y="994412"/>
                      <a:pt x="0" y="994412"/>
                      <a:pt x="54460" y="981824"/>
                    </a:cubicBezTo>
                    <a:cubicBezTo>
                      <a:pt x="54460" y="981824"/>
                      <a:pt x="54460" y="981824"/>
                      <a:pt x="108921" y="969237"/>
                    </a:cubicBezTo>
                    <a:cubicBezTo>
                      <a:pt x="108921" y="969237"/>
                      <a:pt x="108921" y="969237"/>
                      <a:pt x="167570" y="948258"/>
                    </a:cubicBezTo>
                    <a:cubicBezTo>
                      <a:pt x="167570" y="948258"/>
                      <a:pt x="167570" y="948258"/>
                      <a:pt x="226220" y="923083"/>
                    </a:cubicBezTo>
                    <a:cubicBezTo>
                      <a:pt x="226220" y="923083"/>
                      <a:pt x="226220" y="923083"/>
                      <a:pt x="276491" y="906299"/>
                    </a:cubicBezTo>
                    <a:cubicBezTo>
                      <a:pt x="276491" y="906299"/>
                      <a:pt x="276491" y="906299"/>
                      <a:pt x="339330" y="885320"/>
                    </a:cubicBezTo>
                    <a:cubicBezTo>
                      <a:pt x="339330" y="885320"/>
                      <a:pt x="339330" y="885320"/>
                      <a:pt x="393790" y="868537"/>
                    </a:cubicBezTo>
                    <a:cubicBezTo>
                      <a:pt x="393790" y="868537"/>
                      <a:pt x="393790" y="868537"/>
                      <a:pt x="452439" y="851754"/>
                    </a:cubicBezTo>
                    <a:cubicBezTo>
                      <a:pt x="452439" y="851754"/>
                      <a:pt x="452439" y="851754"/>
                      <a:pt x="628388" y="797208"/>
                    </a:cubicBezTo>
                    <a:cubicBezTo>
                      <a:pt x="628388" y="797208"/>
                      <a:pt x="628388" y="797208"/>
                      <a:pt x="825283" y="755250"/>
                    </a:cubicBezTo>
                    <a:cubicBezTo>
                      <a:pt x="825283" y="755250"/>
                      <a:pt x="825283" y="755250"/>
                      <a:pt x="854608" y="709095"/>
                    </a:cubicBezTo>
                    <a:cubicBezTo>
                      <a:pt x="854608" y="709095"/>
                      <a:pt x="854608" y="709095"/>
                      <a:pt x="875554" y="650354"/>
                    </a:cubicBezTo>
                    <a:cubicBezTo>
                      <a:pt x="875554" y="650354"/>
                      <a:pt x="875554" y="650354"/>
                      <a:pt x="883932" y="591612"/>
                    </a:cubicBezTo>
                    <a:cubicBezTo>
                      <a:pt x="883932" y="591612"/>
                      <a:pt x="883932" y="591612"/>
                      <a:pt x="892311" y="528675"/>
                    </a:cubicBezTo>
                    <a:cubicBezTo>
                      <a:pt x="892311" y="528675"/>
                      <a:pt x="892311" y="528675"/>
                      <a:pt x="883932" y="465737"/>
                    </a:cubicBezTo>
                    <a:cubicBezTo>
                      <a:pt x="883932" y="465737"/>
                      <a:pt x="883932" y="465737"/>
                      <a:pt x="883932" y="402800"/>
                    </a:cubicBezTo>
                    <a:cubicBezTo>
                      <a:pt x="883932" y="402800"/>
                      <a:pt x="883932" y="402800"/>
                      <a:pt x="883932" y="339863"/>
                    </a:cubicBezTo>
                    <a:cubicBezTo>
                      <a:pt x="892311" y="268533"/>
                      <a:pt x="879743" y="276925"/>
                      <a:pt x="862986" y="213988"/>
                    </a:cubicBezTo>
                    <a:cubicBezTo>
                      <a:pt x="858797" y="193009"/>
                      <a:pt x="858797" y="172029"/>
                      <a:pt x="854608" y="146854"/>
                    </a:cubicBezTo>
                    <a:cubicBezTo>
                      <a:pt x="854608" y="146854"/>
                      <a:pt x="854608" y="146854"/>
                      <a:pt x="842040" y="117484"/>
                    </a:cubicBezTo>
                    <a:cubicBezTo>
                      <a:pt x="842040" y="117484"/>
                      <a:pt x="842040" y="117484"/>
                      <a:pt x="833661" y="83917"/>
                    </a:cubicBezTo>
                    <a:cubicBezTo>
                      <a:pt x="833661" y="83917"/>
                      <a:pt x="833661" y="83917"/>
                      <a:pt x="816904" y="46155"/>
                    </a:cubicBezTo>
                    <a:cubicBezTo>
                      <a:pt x="816904" y="46155"/>
                      <a:pt x="816904" y="46155"/>
                      <a:pt x="791769" y="12588"/>
                    </a:cubicBezTo>
                    <a:cubicBezTo>
                      <a:pt x="791769" y="12588"/>
                      <a:pt x="791769" y="12588"/>
                      <a:pt x="795958" y="4196"/>
                    </a:cubicBezTo>
                    <a:cubicBezTo>
                      <a:pt x="808526" y="4196"/>
                      <a:pt x="808526" y="4196"/>
                      <a:pt x="821094"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53" name="任意多边形: 形状 152">
                <a:extLst>
                  <a:ext uri="{FF2B5EF4-FFF2-40B4-BE49-F238E27FC236}">
                    <a16:creationId xmlns:a16="http://schemas.microsoft.com/office/drawing/2014/main" id="{37F40F34-ED31-4902-9CF7-430288F52F39}"/>
                  </a:ext>
                </a:extLst>
              </p:cNvPr>
              <p:cNvSpPr/>
              <p:nvPr/>
            </p:nvSpPr>
            <p:spPr bwMode="auto">
              <a:xfrm>
                <a:off x="2832191" y="5946044"/>
                <a:ext cx="63784" cy="80714"/>
              </a:xfrm>
              <a:custGeom>
                <a:avLst/>
                <a:gdLst>
                  <a:gd name="connsiteX0" fmla="*/ 1177180 w 1478807"/>
                  <a:gd name="connsiteY0" fmla="*/ 1418190 h 1871339"/>
                  <a:gd name="connsiteX1" fmla="*/ 1198127 w 1478807"/>
                  <a:gd name="connsiteY1" fmla="*/ 1426581 h 1871339"/>
                  <a:gd name="connsiteX2" fmla="*/ 1227451 w 1478807"/>
                  <a:gd name="connsiteY2" fmla="*/ 1439169 h 1871339"/>
                  <a:gd name="connsiteX3" fmla="*/ 1252587 w 1478807"/>
                  <a:gd name="connsiteY3" fmla="*/ 1455952 h 1871339"/>
                  <a:gd name="connsiteX4" fmla="*/ 1277722 w 1478807"/>
                  <a:gd name="connsiteY4" fmla="*/ 1468540 h 1871339"/>
                  <a:gd name="connsiteX5" fmla="*/ 1302858 w 1478807"/>
                  <a:gd name="connsiteY5" fmla="*/ 1485323 h 1871339"/>
                  <a:gd name="connsiteX6" fmla="*/ 1323804 w 1478807"/>
                  <a:gd name="connsiteY6" fmla="*/ 1502106 h 1871339"/>
                  <a:gd name="connsiteX7" fmla="*/ 1340561 w 1478807"/>
                  <a:gd name="connsiteY7" fmla="*/ 1523086 h 1871339"/>
                  <a:gd name="connsiteX8" fmla="*/ 1357318 w 1478807"/>
                  <a:gd name="connsiteY8" fmla="*/ 1539869 h 1871339"/>
                  <a:gd name="connsiteX9" fmla="*/ 1357318 w 1478807"/>
                  <a:gd name="connsiteY9" fmla="*/ 1544065 h 1871339"/>
                  <a:gd name="connsiteX10" fmla="*/ 1365697 w 1478807"/>
                  <a:gd name="connsiteY10" fmla="*/ 1548260 h 1871339"/>
                  <a:gd name="connsiteX11" fmla="*/ 1365697 w 1478807"/>
                  <a:gd name="connsiteY11" fmla="*/ 1552456 h 1871339"/>
                  <a:gd name="connsiteX12" fmla="*/ 1369886 w 1478807"/>
                  <a:gd name="connsiteY12" fmla="*/ 1556652 h 1871339"/>
                  <a:gd name="connsiteX13" fmla="*/ 1369886 w 1478807"/>
                  <a:gd name="connsiteY13" fmla="*/ 1565044 h 1871339"/>
                  <a:gd name="connsiteX14" fmla="*/ 1369886 w 1478807"/>
                  <a:gd name="connsiteY14" fmla="*/ 1569240 h 1871339"/>
                  <a:gd name="connsiteX15" fmla="*/ 1369886 w 1478807"/>
                  <a:gd name="connsiteY15" fmla="*/ 1577631 h 1871339"/>
                  <a:gd name="connsiteX16" fmla="*/ 1374075 w 1478807"/>
                  <a:gd name="connsiteY16" fmla="*/ 1581827 h 1871339"/>
                  <a:gd name="connsiteX17" fmla="*/ 1357318 w 1478807"/>
                  <a:gd name="connsiteY17" fmla="*/ 1590219 h 1871339"/>
                  <a:gd name="connsiteX18" fmla="*/ 1353129 w 1478807"/>
                  <a:gd name="connsiteY18" fmla="*/ 1594415 h 1871339"/>
                  <a:gd name="connsiteX19" fmla="*/ 1340561 w 1478807"/>
                  <a:gd name="connsiteY19" fmla="*/ 1602806 h 1871339"/>
                  <a:gd name="connsiteX20" fmla="*/ 1336372 w 1478807"/>
                  <a:gd name="connsiteY20" fmla="*/ 1602806 h 1871339"/>
                  <a:gd name="connsiteX21" fmla="*/ 1327993 w 1478807"/>
                  <a:gd name="connsiteY21" fmla="*/ 1611198 h 1871339"/>
                  <a:gd name="connsiteX22" fmla="*/ 1319615 w 1478807"/>
                  <a:gd name="connsiteY22" fmla="*/ 1615394 h 1871339"/>
                  <a:gd name="connsiteX23" fmla="*/ 1311236 w 1478807"/>
                  <a:gd name="connsiteY23" fmla="*/ 1623785 h 1871339"/>
                  <a:gd name="connsiteX24" fmla="*/ 1307047 w 1478807"/>
                  <a:gd name="connsiteY24" fmla="*/ 1623785 h 1871339"/>
                  <a:gd name="connsiteX25" fmla="*/ 1269344 w 1478807"/>
                  <a:gd name="connsiteY25" fmla="*/ 1623785 h 1871339"/>
                  <a:gd name="connsiteX26" fmla="*/ 1260965 w 1478807"/>
                  <a:gd name="connsiteY26" fmla="*/ 1623785 h 1871339"/>
                  <a:gd name="connsiteX27" fmla="*/ 1256776 w 1478807"/>
                  <a:gd name="connsiteY27" fmla="*/ 1623785 h 1871339"/>
                  <a:gd name="connsiteX28" fmla="*/ 1248398 w 1478807"/>
                  <a:gd name="connsiteY28" fmla="*/ 1619590 h 1871339"/>
                  <a:gd name="connsiteX29" fmla="*/ 1248398 w 1478807"/>
                  <a:gd name="connsiteY29" fmla="*/ 1615394 h 1871339"/>
                  <a:gd name="connsiteX30" fmla="*/ 1244208 w 1478807"/>
                  <a:gd name="connsiteY30" fmla="*/ 1611198 h 1871339"/>
                  <a:gd name="connsiteX31" fmla="*/ 1240019 w 1478807"/>
                  <a:gd name="connsiteY31" fmla="*/ 1607002 h 1871339"/>
                  <a:gd name="connsiteX32" fmla="*/ 1235830 w 1478807"/>
                  <a:gd name="connsiteY32" fmla="*/ 1602806 h 1871339"/>
                  <a:gd name="connsiteX33" fmla="*/ 1235830 w 1478807"/>
                  <a:gd name="connsiteY33" fmla="*/ 1598610 h 1871339"/>
                  <a:gd name="connsiteX34" fmla="*/ 1231641 w 1478807"/>
                  <a:gd name="connsiteY34" fmla="*/ 1577631 h 1871339"/>
                  <a:gd name="connsiteX35" fmla="*/ 1231641 w 1478807"/>
                  <a:gd name="connsiteY35" fmla="*/ 1552456 h 1871339"/>
                  <a:gd name="connsiteX36" fmla="*/ 1223262 w 1478807"/>
                  <a:gd name="connsiteY36" fmla="*/ 1535673 h 1871339"/>
                  <a:gd name="connsiteX37" fmla="*/ 1219073 w 1478807"/>
                  <a:gd name="connsiteY37" fmla="*/ 1510498 h 1871339"/>
                  <a:gd name="connsiteX38" fmla="*/ 1206505 w 1478807"/>
                  <a:gd name="connsiteY38" fmla="*/ 1489519 h 1871339"/>
                  <a:gd name="connsiteX39" fmla="*/ 1189748 w 1478807"/>
                  <a:gd name="connsiteY39" fmla="*/ 1468540 h 1871339"/>
                  <a:gd name="connsiteX40" fmla="*/ 1168802 w 1478807"/>
                  <a:gd name="connsiteY40" fmla="*/ 1451756 h 1871339"/>
                  <a:gd name="connsiteX41" fmla="*/ 1152045 w 1478807"/>
                  <a:gd name="connsiteY41" fmla="*/ 1434973 h 1871339"/>
                  <a:gd name="connsiteX42" fmla="*/ 1152045 w 1478807"/>
                  <a:gd name="connsiteY42" fmla="*/ 1430777 h 1871339"/>
                  <a:gd name="connsiteX43" fmla="*/ 1156234 w 1478807"/>
                  <a:gd name="connsiteY43" fmla="*/ 1426581 h 1871339"/>
                  <a:gd name="connsiteX44" fmla="*/ 1160423 w 1478807"/>
                  <a:gd name="connsiteY44" fmla="*/ 1426581 h 1871339"/>
                  <a:gd name="connsiteX45" fmla="*/ 1164613 w 1478807"/>
                  <a:gd name="connsiteY45" fmla="*/ 1422386 h 1871339"/>
                  <a:gd name="connsiteX46" fmla="*/ 1168802 w 1478807"/>
                  <a:gd name="connsiteY46" fmla="*/ 1422386 h 1871339"/>
                  <a:gd name="connsiteX47" fmla="*/ 1177180 w 1478807"/>
                  <a:gd name="connsiteY47" fmla="*/ 1418190 h 1871339"/>
                  <a:gd name="connsiteX48" fmla="*/ 988664 w 1478807"/>
                  <a:gd name="connsiteY48" fmla="*/ 965040 h 1871339"/>
                  <a:gd name="connsiteX49" fmla="*/ 896500 w 1478807"/>
                  <a:gd name="connsiteY49" fmla="*/ 1065740 h 1871339"/>
                  <a:gd name="connsiteX50" fmla="*/ 892311 w 1478807"/>
                  <a:gd name="connsiteY50" fmla="*/ 1090915 h 1871339"/>
                  <a:gd name="connsiteX51" fmla="*/ 888122 w 1478807"/>
                  <a:gd name="connsiteY51" fmla="*/ 1111894 h 1871339"/>
                  <a:gd name="connsiteX52" fmla="*/ 875554 w 1478807"/>
                  <a:gd name="connsiteY52" fmla="*/ 1128678 h 1871339"/>
                  <a:gd name="connsiteX53" fmla="*/ 867176 w 1478807"/>
                  <a:gd name="connsiteY53" fmla="*/ 1141265 h 1871339"/>
                  <a:gd name="connsiteX54" fmla="*/ 846229 w 1478807"/>
                  <a:gd name="connsiteY54" fmla="*/ 1162244 h 1871339"/>
                  <a:gd name="connsiteX55" fmla="*/ 833662 w 1478807"/>
                  <a:gd name="connsiteY55" fmla="*/ 1174832 h 1871339"/>
                  <a:gd name="connsiteX56" fmla="*/ 816905 w 1478807"/>
                  <a:gd name="connsiteY56" fmla="*/ 1187419 h 1871339"/>
                  <a:gd name="connsiteX57" fmla="*/ 808526 w 1478807"/>
                  <a:gd name="connsiteY57" fmla="*/ 1204203 h 1871339"/>
                  <a:gd name="connsiteX58" fmla="*/ 800148 w 1478807"/>
                  <a:gd name="connsiteY58" fmla="*/ 1241965 h 1871339"/>
                  <a:gd name="connsiteX59" fmla="*/ 795958 w 1478807"/>
                  <a:gd name="connsiteY59" fmla="*/ 1271336 h 1871339"/>
                  <a:gd name="connsiteX60" fmla="*/ 791769 w 1478807"/>
                  <a:gd name="connsiteY60" fmla="*/ 1300707 h 1871339"/>
                  <a:gd name="connsiteX61" fmla="*/ 795958 w 1478807"/>
                  <a:gd name="connsiteY61" fmla="*/ 1334273 h 1871339"/>
                  <a:gd name="connsiteX62" fmla="*/ 795958 w 1478807"/>
                  <a:gd name="connsiteY62" fmla="*/ 1363644 h 1871339"/>
                  <a:gd name="connsiteX63" fmla="*/ 808526 w 1478807"/>
                  <a:gd name="connsiteY63" fmla="*/ 1393015 h 1871339"/>
                  <a:gd name="connsiteX64" fmla="*/ 816905 w 1478807"/>
                  <a:gd name="connsiteY64" fmla="*/ 1422386 h 1871339"/>
                  <a:gd name="connsiteX65" fmla="*/ 837851 w 1478807"/>
                  <a:gd name="connsiteY65" fmla="*/ 1447561 h 1871339"/>
                  <a:gd name="connsiteX66" fmla="*/ 854608 w 1478807"/>
                  <a:gd name="connsiteY66" fmla="*/ 1451756 h 1871339"/>
                  <a:gd name="connsiteX67" fmla="*/ 871365 w 1478807"/>
                  <a:gd name="connsiteY67" fmla="*/ 1447561 h 1871339"/>
                  <a:gd name="connsiteX68" fmla="*/ 883933 w 1478807"/>
                  <a:gd name="connsiteY68" fmla="*/ 1443365 h 1871339"/>
                  <a:gd name="connsiteX69" fmla="*/ 900690 w 1478807"/>
                  <a:gd name="connsiteY69" fmla="*/ 1430777 h 1871339"/>
                  <a:gd name="connsiteX70" fmla="*/ 909068 w 1478807"/>
                  <a:gd name="connsiteY70" fmla="*/ 1422386 h 1871339"/>
                  <a:gd name="connsiteX71" fmla="*/ 921636 w 1478807"/>
                  <a:gd name="connsiteY71" fmla="*/ 1413994 h 1871339"/>
                  <a:gd name="connsiteX72" fmla="*/ 938393 w 1478807"/>
                  <a:gd name="connsiteY72" fmla="*/ 1401406 h 1871339"/>
                  <a:gd name="connsiteX73" fmla="*/ 950961 w 1478807"/>
                  <a:gd name="connsiteY73" fmla="*/ 1388819 h 1871339"/>
                  <a:gd name="connsiteX74" fmla="*/ 950961 w 1478807"/>
                  <a:gd name="connsiteY74" fmla="*/ 1376232 h 1871339"/>
                  <a:gd name="connsiteX75" fmla="*/ 950961 w 1478807"/>
                  <a:gd name="connsiteY75" fmla="*/ 1363644 h 1871339"/>
                  <a:gd name="connsiteX76" fmla="*/ 955150 w 1478807"/>
                  <a:gd name="connsiteY76" fmla="*/ 1355252 h 1871339"/>
                  <a:gd name="connsiteX77" fmla="*/ 959339 w 1478807"/>
                  <a:gd name="connsiteY77" fmla="*/ 1342665 h 1871339"/>
                  <a:gd name="connsiteX78" fmla="*/ 959339 w 1478807"/>
                  <a:gd name="connsiteY78" fmla="*/ 1330077 h 1871339"/>
                  <a:gd name="connsiteX79" fmla="*/ 963528 w 1478807"/>
                  <a:gd name="connsiteY79" fmla="*/ 1317490 h 1871339"/>
                  <a:gd name="connsiteX80" fmla="*/ 959339 w 1478807"/>
                  <a:gd name="connsiteY80" fmla="*/ 1304902 h 1871339"/>
                  <a:gd name="connsiteX81" fmla="*/ 959339 w 1478807"/>
                  <a:gd name="connsiteY81" fmla="*/ 1296511 h 1871339"/>
                  <a:gd name="connsiteX82" fmla="*/ 942582 w 1478807"/>
                  <a:gd name="connsiteY82" fmla="*/ 1300707 h 1871339"/>
                  <a:gd name="connsiteX83" fmla="*/ 938393 w 1478807"/>
                  <a:gd name="connsiteY83" fmla="*/ 1300707 h 1871339"/>
                  <a:gd name="connsiteX84" fmla="*/ 921636 w 1478807"/>
                  <a:gd name="connsiteY84" fmla="*/ 1300707 h 1871339"/>
                  <a:gd name="connsiteX85" fmla="*/ 913257 w 1478807"/>
                  <a:gd name="connsiteY85" fmla="*/ 1300707 h 1871339"/>
                  <a:gd name="connsiteX86" fmla="*/ 900690 w 1478807"/>
                  <a:gd name="connsiteY86" fmla="*/ 1304902 h 1871339"/>
                  <a:gd name="connsiteX87" fmla="*/ 892311 w 1478807"/>
                  <a:gd name="connsiteY87" fmla="*/ 1304902 h 1871339"/>
                  <a:gd name="connsiteX88" fmla="*/ 883933 w 1478807"/>
                  <a:gd name="connsiteY88" fmla="*/ 1304902 h 1871339"/>
                  <a:gd name="connsiteX89" fmla="*/ 879743 w 1478807"/>
                  <a:gd name="connsiteY89" fmla="*/ 1304902 h 1871339"/>
                  <a:gd name="connsiteX90" fmla="*/ 875554 w 1478807"/>
                  <a:gd name="connsiteY90" fmla="*/ 1292315 h 1871339"/>
                  <a:gd name="connsiteX91" fmla="*/ 879743 w 1478807"/>
                  <a:gd name="connsiteY91" fmla="*/ 1283923 h 1871339"/>
                  <a:gd name="connsiteX92" fmla="*/ 883933 w 1478807"/>
                  <a:gd name="connsiteY92" fmla="*/ 1275532 h 1871339"/>
                  <a:gd name="connsiteX93" fmla="*/ 888122 w 1478807"/>
                  <a:gd name="connsiteY93" fmla="*/ 1271336 h 1871339"/>
                  <a:gd name="connsiteX94" fmla="*/ 892311 w 1478807"/>
                  <a:gd name="connsiteY94" fmla="*/ 1267140 h 1871339"/>
                  <a:gd name="connsiteX95" fmla="*/ 896500 w 1478807"/>
                  <a:gd name="connsiteY95" fmla="*/ 1267140 h 1871339"/>
                  <a:gd name="connsiteX96" fmla="*/ 904879 w 1478807"/>
                  <a:gd name="connsiteY96" fmla="*/ 1262944 h 1871339"/>
                  <a:gd name="connsiteX97" fmla="*/ 913257 w 1478807"/>
                  <a:gd name="connsiteY97" fmla="*/ 1262944 h 1871339"/>
                  <a:gd name="connsiteX98" fmla="*/ 921636 w 1478807"/>
                  <a:gd name="connsiteY98" fmla="*/ 1254552 h 1871339"/>
                  <a:gd name="connsiteX99" fmla="*/ 925825 w 1478807"/>
                  <a:gd name="connsiteY99" fmla="*/ 1250357 h 1871339"/>
                  <a:gd name="connsiteX100" fmla="*/ 942582 w 1478807"/>
                  <a:gd name="connsiteY100" fmla="*/ 1246161 h 1871339"/>
                  <a:gd name="connsiteX101" fmla="*/ 942582 w 1478807"/>
                  <a:gd name="connsiteY101" fmla="*/ 1241965 h 1871339"/>
                  <a:gd name="connsiteX102" fmla="*/ 959339 w 1478807"/>
                  <a:gd name="connsiteY102" fmla="*/ 1237769 h 1871339"/>
                  <a:gd name="connsiteX103" fmla="*/ 959339 w 1478807"/>
                  <a:gd name="connsiteY103" fmla="*/ 1229378 h 1871339"/>
                  <a:gd name="connsiteX104" fmla="*/ 963528 w 1478807"/>
                  <a:gd name="connsiteY104" fmla="*/ 1220986 h 1871339"/>
                  <a:gd name="connsiteX105" fmla="*/ 967718 w 1478807"/>
                  <a:gd name="connsiteY105" fmla="*/ 1212594 h 1871339"/>
                  <a:gd name="connsiteX106" fmla="*/ 976096 w 1478807"/>
                  <a:gd name="connsiteY106" fmla="*/ 1204203 h 1871339"/>
                  <a:gd name="connsiteX107" fmla="*/ 976096 w 1478807"/>
                  <a:gd name="connsiteY107" fmla="*/ 1195811 h 1871339"/>
                  <a:gd name="connsiteX108" fmla="*/ 980285 w 1478807"/>
                  <a:gd name="connsiteY108" fmla="*/ 1187419 h 1871339"/>
                  <a:gd name="connsiteX109" fmla="*/ 984475 w 1478807"/>
                  <a:gd name="connsiteY109" fmla="*/ 1179028 h 1871339"/>
                  <a:gd name="connsiteX110" fmla="*/ 988664 w 1478807"/>
                  <a:gd name="connsiteY110" fmla="*/ 1170636 h 1871339"/>
                  <a:gd name="connsiteX111" fmla="*/ 879743 w 1478807"/>
                  <a:gd name="connsiteY111" fmla="*/ 1208398 h 1871339"/>
                  <a:gd name="connsiteX112" fmla="*/ 871365 w 1478807"/>
                  <a:gd name="connsiteY112" fmla="*/ 1208398 h 1871339"/>
                  <a:gd name="connsiteX113" fmla="*/ 867176 w 1478807"/>
                  <a:gd name="connsiteY113" fmla="*/ 1208398 h 1871339"/>
                  <a:gd name="connsiteX114" fmla="*/ 862986 w 1478807"/>
                  <a:gd name="connsiteY114" fmla="*/ 1204203 h 1871339"/>
                  <a:gd name="connsiteX115" fmla="*/ 862986 w 1478807"/>
                  <a:gd name="connsiteY115" fmla="*/ 1195811 h 1871339"/>
                  <a:gd name="connsiteX116" fmla="*/ 862986 w 1478807"/>
                  <a:gd name="connsiteY116" fmla="*/ 1187419 h 1871339"/>
                  <a:gd name="connsiteX117" fmla="*/ 862986 w 1478807"/>
                  <a:gd name="connsiteY117" fmla="*/ 1179028 h 1871339"/>
                  <a:gd name="connsiteX118" fmla="*/ 879743 w 1478807"/>
                  <a:gd name="connsiteY118" fmla="*/ 1162244 h 1871339"/>
                  <a:gd name="connsiteX119" fmla="*/ 900690 w 1478807"/>
                  <a:gd name="connsiteY119" fmla="*/ 1158048 h 1871339"/>
                  <a:gd name="connsiteX120" fmla="*/ 925825 w 1478807"/>
                  <a:gd name="connsiteY120" fmla="*/ 1149657 h 1871339"/>
                  <a:gd name="connsiteX121" fmla="*/ 950961 w 1478807"/>
                  <a:gd name="connsiteY121" fmla="*/ 1141265 h 1871339"/>
                  <a:gd name="connsiteX122" fmla="*/ 976096 w 1478807"/>
                  <a:gd name="connsiteY122" fmla="*/ 1128678 h 1871339"/>
                  <a:gd name="connsiteX123" fmla="*/ 992853 w 1478807"/>
                  <a:gd name="connsiteY123" fmla="*/ 1120286 h 1871339"/>
                  <a:gd name="connsiteX124" fmla="*/ 1013800 w 1478807"/>
                  <a:gd name="connsiteY124" fmla="*/ 1107698 h 1871339"/>
                  <a:gd name="connsiteX125" fmla="*/ 1034746 w 1478807"/>
                  <a:gd name="connsiteY125" fmla="*/ 1090915 h 1871339"/>
                  <a:gd name="connsiteX126" fmla="*/ 1051503 w 1478807"/>
                  <a:gd name="connsiteY126" fmla="*/ 1069936 h 1871339"/>
                  <a:gd name="connsiteX127" fmla="*/ 1047314 w 1478807"/>
                  <a:gd name="connsiteY127" fmla="*/ 1057349 h 1871339"/>
                  <a:gd name="connsiteX128" fmla="*/ 1047314 w 1478807"/>
                  <a:gd name="connsiteY128" fmla="*/ 1044761 h 1871339"/>
                  <a:gd name="connsiteX129" fmla="*/ 1043124 w 1478807"/>
                  <a:gd name="connsiteY129" fmla="*/ 1027978 h 1871339"/>
                  <a:gd name="connsiteX130" fmla="*/ 1043124 w 1478807"/>
                  <a:gd name="connsiteY130" fmla="*/ 1015390 h 1871339"/>
                  <a:gd name="connsiteX131" fmla="*/ 1034746 w 1478807"/>
                  <a:gd name="connsiteY131" fmla="*/ 1006999 h 1871339"/>
                  <a:gd name="connsiteX132" fmla="*/ 1030557 w 1478807"/>
                  <a:gd name="connsiteY132" fmla="*/ 994411 h 1871339"/>
                  <a:gd name="connsiteX133" fmla="*/ 1017989 w 1478807"/>
                  <a:gd name="connsiteY133" fmla="*/ 981824 h 1871339"/>
                  <a:gd name="connsiteX134" fmla="*/ 1013800 w 1478807"/>
                  <a:gd name="connsiteY134" fmla="*/ 969236 h 1871339"/>
                  <a:gd name="connsiteX135" fmla="*/ 988664 w 1478807"/>
                  <a:gd name="connsiteY135" fmla="*/ 965040 h 1871339"/>
                  <a:gd name="connsiteX136" fmla="*/ 1147856 w 1478807"/>
                  <a:gd name="connsiteY136" fmla="*/ 679724 h 1871339"/>
                  <a:gd name="connsiteX137" fmla="*/ 976096 w 1478807"/>
                  <a:gd name="connsiteY137" fmla="*/ 767836 h 1871339"/>
                  <a:gd name="connsiteX138" fmla="*/ 971907 w 1478807"/>
                  <a:gd name="connsiteY138" fmla="*/ 780424 h 1871339"/>
                  <a:gd name="connsiteX139" fmla="*/ 971907 w 1478807"/>
                  <a:gd name="connsiteY139" fmla="*/ 784620 h 1871339"/>
                  <a:gd name="connsiteX140" fmla="*/ 971907 w 1478807"/>
                  <a:gd name="connsiteY140" fmla="*/ 793011 h 1871339"/>
                  <a:gd name="connsiteX141" fmla="*/ 971907 w 1478807"/>
                  <a:gd name="connsiteY141" fmla="*/ 801403 h 1871339"/>
                  <a:gd name="connsiteX142" fmla="*/ 967718 w 1478807"/>
                  <a:gd name="connsiteY142" fmla="*/ 813991 h 1871339"/>
                  <a:gd name="connsiteX143" fmla="*/ 967718 w 1478807"/>
                  <a:gd name="connsiteY143" fmla="*/ 822382 h 1871339"/>
                  <a:gd name="connsiteX144" fmla="*/ 967718 w 1478807"/>
                  <a:gd name="connsiteY144" fmla="*/ 830774 h 1871339"/>
                  <a:gd name="connsiteX145" fmla="*/ 967718 w 1478807"/>
                  <a:gd name="connsiteY145" fmla="*/ 834970 h 1871339"/>
                  <a:gd name="connsiteX146" fmla="*/ 942582 w 1478807"/>
                  <a:gd name="connsiteY146" fmla="*/ 834970 h 1871339"/>
                  <a:gd name="connsiteX147" fmla="*/ 934204 w 1478807"/>
                  <a:gd name="connsiteY147" fmla="*/ 830774 h 1871339"/>
                  <a:gd name="connsiteX148" fmla="*/ 925825 w 1478807"/>
                  <a:gd name="connsiteY148" fmla="*/ 826578 h 1871339"/>
                  <a:gd name="connsiteX149" fmla="*/ 921636 w 1478807"/>
                  <a:gd name="connsiteY149" fmla="*/ 822382 h 1871339"/>
                  <a:gd name="connsiteX150" fmla="*/ 917447 w 1478807"/>
                  <a:gd name="connsiteY150" fmla="*/ 813991 h 1871339"/>
                  <a:gd name="connsiteX151" fmla="*/ 909068 w 1478807"/>
                  <a:gd name="connsiteY151" fmla="*/ 813991 h 1871339"/>
                  <a:gd name="connsiteX152" fmla="*/ 904879 w 1478807"/>
                  <a:gd name="connsiteY152" fmla="*/ 809795 h 1871339"/>
                  <a:gd name="connsiteX153" fmla="*/ 896500 w 1478807"/>
                  <a:gd name="connsiteY153" fmla="*/ 809795 h 1871339"/>
                  <a:gd name="connsiteX154" fmla="*/ 896500 w 1478807"/>
                  <a:gd name="connsiteY154" fmla="*/ 805599 h 1871339"/>
                  <a:gd name="connsiteX155" fmla="*/ 879743 w 1478807"/>
                  <a:gd name="connsiteY155" fmla="*/ 822382 h 1871339"/>
                  <a:gd name="connsiteX156" fmla="*/ 695416 w 1478807"/>
                  <a:gd name="connsiteY156" fmla="*/ 914690 h 1871339"/>
                  <a:gd name="connsiteX157" fmla="*/ 670281 w 1478807"/>
                  <a:gd name="connsiteY157" fmla="*/ 939865 h 1871339"/>
                  <a:gd name="connsiteX158" fmla="*/ 649334 w 1478807"/>
                  <a:gd name="connsiteY158" fmla="*/ 952453 h 1871339"/>
                  <a:gd name="connsiteX159" fmla="*/ 624199 w 1478807"/>
                  <a:gd name="connsiteY159" fmla="*/ 965040 h 1871339"/>
                  <a:gd name="connsiteX160" fmla="*/ 607442 w 1478807"/>
                  <a:gd name="connsiteY160" fmla="*/ 977628 h 1871339"/>
                  <a:gd name="connsiteX161" fmla="*/ 578117 w 1478807"/>
                  <a:gd name="connsiteY161" fmla="*/ 994411 h 1871339"/>
                  <a:gd name="connsiteX162" fmla="*/ 565549 w 1478807"/>
                  <a:gd name="connsiteY162" fmla="*/ 1011194 h 1871339"/>
                  <a:gd name="connsiteX163" fmla="*/ 552982 w 1478807"/>
                  <a:gd name="connsiteY163" fmla="*/ 1032174 h 1871339"/>
                  <a:gd name="connsiteX164" fmla="*/ 548792 w 1478807"/>
                  <a:gd name="connsiteY164" fmla="*/ 1053153 h 1871339"/>
                  <a:gd name="connsiteX165" fmla="*/ 573928 w 1478807"/>
                  <a:gd name="connsiteY165" fmla="*/ 1061544 h 1871339"/>
                  <a:gd name="connsiteX166" fmla="*/ 758255 w 1478807"/>
                  <a:gd name="connsiteY166" fmla="*/ 1011194 h 1871339"/>
                  <a:gd name="connsiteX167" fmla="*/ 821094 w 1478807"/>
                  <a:gd name="connsiteY167" fmla="*/ 990215 h 1871339"/>
                  <a:gd name="connsiteX168" fmla="*/ 883933 w 1478807"/>
                  <a:gd name="connsiteY168" fmla="*/ 960845 h 1871339"/>
                  <a:gd name="connsiteX169" fmla="*/ 938393 w 1478807"/>
                  <a:gd name="connsiteY169" fmla="*/ 927278 h 1871339"/>
                  <a:gd name="connsiteX170" fmla="*/ 992853 w 1478807"/>
                  <a:gd name="connsiteY170" fmla="*/ 889515 h 1871339"/>
                  <a:gd name="connsiteX171" fmla="*/ 1043124 w 1478807"/>
                  <a:gd name="connsiteY171" fmla="*/ 847557 h 1871339"/>
                  <a:gd name="connsiteX172" fmla="*/ 1085017 w 1478807"/>
                  <a:gd name="connsiteY172" fmla="*/ 801403 h 1871339"/>
                  <a:gd name="connsiteX173" fmla="*/ 1122720 w 1478807"/>
                  <a:gd name="connsiteY173" fmla="*/ 751053 h 1871339"/>
                  <a:gd name="connsiteX174" fmla="*/ 1152045 w 1478807"/>
                  <a:gd name="connsiteY174" fmla="*/ 688116 h 1871339"/>
                  <a:gd name="connsiteX175" fmla="*/ 1147856 w 1478807"/>
                  <a:gd name="connsiteY175" fmla="*/ 679724 h 1871339"/>
                  <a:gd name="connsiteX176" fmla="*/ 1118531 w 1478807"/>
                  <a:gd name="connsiteY176" fmla="*/ 226575 h 1871339"/>
                  <a:gd name="connsiteX177" fmla="*/ 1118531 w 1478807"/>
                  <a:gd name="connsiteY177" fmla="*/ 234966 h 1871339"/>
                  <a:gd name="connsiteX178" fmla="*/ 1118531 w 1478807"/>
                  <a:gd name="connsiteY178" fmla="*/ 239162 h 1871339"/>
                  <a:gd name="connsiteX179" fmla="*/ 1118531 w 1478807"/>
                  <a:gd name="connsiteY179" fmla="*/ 243358 h 1871339"/>
                  <a:gd name="connsiteX180" fmla="*/ 1122720 w 1478807"/>
                  <a:gd name="connsiteY180" fmla="*/ 243358 h 1871339"/>
                  <a:gd name="connsiteX181" fmla="*/ 1122720 w 1478807"/>
                  <a:gd name="connsiteY181" fmla="*/ 247554 h 1871339"/>
                  <a:gd name="connsiteX182" fmla="*/ 1131099 w 1478807"/>
                  <a:gd name="connsiteY182" fmla="*/ 247554 h 1871339"/>
                  <a:gd name="connsiteX183" fmla="*/ 1135288 w 1478807"/>
                  <a:gd name="connsiteY183" fmla="*/ 251750 h 1871339"/>
                  <a:gd name="connsiteX184" fmla="*/ 1143666 w 1478807"/>
                  <a:gd name="connsiteY184" fmla="*/ 251750 h 1871339"/>
                  <a:gd name="connsiteX185" fmla="*/ 1143666 w 1478807"/>
                  <a:gd name="connsiteY185" fmla="*/ 260141 h 1871339"/>
                  <a:gd name="connsiteX186" fmla="*/ 1143666 w 1478807"/>
                  <a:gd name="connsiteY186" fmla="*/ 264337 h 1871339"/>
                  <a:gd name="connsiteX187" fmla="*/ 1143666 w 1478807"/>
                  <a:gd name="connsiteY187" fmla="*/ 268533 h 1871339"/>
                  <a:gd name="connsiteX188" fmla="*/ 1143666 w 1478807"/>
                  <a:gd name="connsiteY188" fmla="*/ 272729 h 1871339"/>
                  <a:gd name="connsiteX189" fmla="*/ 1143666 w 1478807"/>
                  <a:gd name="connsiteY189" fmla="*/ 281120 h 1871339"/>
                  <a:gd name="connsiteX190" fmla="*/ 1143666 w 1478807"/>
                  <a:gd name="connsiteY190" fmla="*/ 285316 h 1871339"/>
                  <a:gd name="connsiteX191" fmla="*/ 1143666 w 1478807"/>
                  <a:gd name="connsiteY191" fmla="*/ 289512 h 1871339"/>
                  <a:gd name="connsiteX192" fmla="*/ 1147856 w 1478807"/>
                  <a:gd name="connsiteY192" fmla="*/ 293708 h 1871339"/>
                  <a:gd name="connsiteX193" fmla="*/ 1147856 w 1478807"/>
                  <a:gd name="connsiteY193" fmla="*/ 297904 h 1871339"/>
                  <a:gd name="connsiteX194" fmla="*/ 1147856 w 1478807"/>
                  <a:gd name="connsiteY194" fmla="*/ 302099 h 1871339"/>
                  <a:gd name="connsiteX195" fmla="*/ 1152045 w 1478807"/>
                  <a:gd name="connsiteY195" fmla="*/ 302099 h 1871339"/>
                  <a:gd name="connsiteX196" fmla="*/ 1152045 w 1478807"/>
                  <a:gd name="connsiteY196" fmla="*/ 310491 h 1871339"/>
                  <a:gd name="connsiteX197" fmla="*/ 1156234 w 1478807"/>
                  <a:gd name="connsiteY197" fmla="*/ 310491 h 1871339"/>
                  <a:gd name="connsiteX198" fmla="*/ 1160423 w 1478807"/>
                  <a:gd name="connsiteY198" fmla="*/ 318883 h 1871339"/>
                  <a:gd name="connsiteX199" fmla="*/ 1164613 w 1478807"/>
                  <a:gd name="connsiteY199" fmla="*/ 318883 h 1871339"/>
                  <a:gd name="connsiteX200" fmla="*/ 1160423 w 1478807"/>
                  <a:gd name="connsiteY200" fmla="*/ 335666 h 1871339"/>
                  <a:gd name="connsiteX201" fmla="*/ 1152045 w 1478807"/>
                  <a:gd name="connsiteY201" fmla="*/ 339862 h 1871339"/>
                  <a:gd name="connsiteX202" fmla="*/ 1147856 w 1478807"/>
                  <a:gd name="connsiteY202" fmla="*/ 344058 h 1871339"/>
                  <a:gd name="connsiteX203" fmla="*/ 1143666 w 1478807"/>
                  <a:gd name="connsiteY203" fmla="*/ 348254 h 1871339"/>
                  <a:gd name="connsiteX204" fmla="*/ 1139477 w 1478807"/>
                  <a:gd name="connsiteY204" fmla="*/ 352449 h 1871339"/>
                  <a:gd name="connsiteX205" fmla="*/ 1131099 w 1478807"/>
                  <a:gd name="connsiteY205" fmla="*/ 356645 h 1871339"/>
                  <a:gd name="connsiteX206" fmla="*/ 1126909 w 1478807"/>
                  <a:gd name="connsiteY206" fmla="*/ 360841 h 1871339"/>
                  <a:gd name="connsiteX207" fmla="*/ 1122720 w 1478807"/>
                  <a:gd name="connsiteY207" fmla="*/ 365037 h 1871339"/>
                  <a:gd name="connsiteX208" fmla="*/ 1122720 w 1478807"/>
                  <a:gd name="connsiteY208" fmla="*/ 369233 h 1871339"/>
                  <a:gd name="connsiteX209" fmla="*/ 1043124 w 1478807"/>
                  <a:gd name="connsiteY209" fmla="*/ 406995 h 1871339"/>
                  <a:gd name="connsiteX210" fmla="*/ 980285 w 1478807"/>
                  <a:gd name="connsiteY210" fmla="*/ 453149 h 1871339"/>
                  <a:gd name="connsiteX211" fmla="*/ 921636 w 1478807"/>
                  <a:gd name="connsiteY211" fmla="*/ 511891 h 1871339"/>
                  <a:gd name="connsiteX212" fmla="*/ 875554 w 1478807"/>
                  <a:gd name="connsiteY212" fmla="*/ 574828 h 1871339"/>
                  <a:gd name="connsiteX213" fmla="*/ 825283 w 1478807"/>
                  <a:gd name="connsiteY213" fmla="*/ 646157 h 1871339"/>
                  <a:gd name="connsiteX214" fmla="*/ 783391 w 1478807"/>
                  <a:gd name="connsiteY214" fmla="*/ 717486 h 1871339"/>
                  <a:gd name="connsiteX215" fmla="*/ 733120 w 1478807"/>
                  <a:gd name="connsiteY215" fmla="*/ 780424 h 1871339"/>
                  <a:gd name="connsiteX216" fmla="*/ 682849 w 1478807"/>
                  <a:gd name="connsiteY216" fmla="*/ 839166 h 1871339"/>
                  <a:gd name="connsiteX217" fmla="*/ 682849 w 1478807"/>
                  <a:gd name="connsiteY217" fmla="*/ 847557 h 1871339"/>
                  <a:gd name="connsiteX218" fmla="*/ 682849 w 1478807"/>
                  <a:gd name="connsiteY218" fmla="*/ 851753 h 1871339"/>
                  <a:gd name="connsiteX219" fmla="*/ 687038 w 1478807"/>
                  <a:gd name="connsiteY219" fmla="*/ 855949 h 1871339"/>
                  <a:gd name="connsiteX220" fmla="*/ 691227 w 1478807"/>
                  <a:gd name="connsiteY220" fmla="*/ 855949 h 1871339"/>
                  <a:gd name="connsiteX221" fmla="*/ 695416 w 1478807"/>
                  <a:gd name="connsiteY221" fmla="*/ 855949 h 1871339"/>
                  <a:gd name="connsiteX222" fmla="*/ 699606 w 1478807"/>
                  <a:gd name="connsiteY222" fmla="*/ 855949 h 1871339"/>
                  <a:gd name="connsiteX223" fmla="*/ 703795 w 1478807"/>
                  <a:gd name="connsiteY223" fmla="*/ 855949 h 1871339"/>
                  <a:gd name="connsiteX224" fmla="*/ 712173 w 1478807"/>
                  <a:gd name="connsiteY224" fmla="*/ 855949 h 1871339"/>
                  <a:gd name="connsiteX225" fmla="*/ 913257 w 1478807"/>
                  <a:gd name="connsiteY225" fmla="*/ 734270 h 1871339"/>
                  <a:gd name="connsiteX226" fmla="*/ 917447 w 1478807"/>
                  <a:gd name="connsiteY226" fmla="*/ 713291 h 1871339"/>
                  <a:gd name="connsiteX227" fmla="*/ 917447 w 1478807"/>
                  <a:gd name="connsiteY227" fmla="*/ 700703 h 1871339"/>
                  <a:gd name="connsiteX228" fmla="*/ 917447 w 1478807"/>
                  <a:gd name="connsiteY228" fmla="*/ 600003 h 1871339"/>
                  <a:gd name="connsiteX229" fmla="*/ 938393 w 1478807"/>
                  <a:gd name="connsiteY229" fmla="*/ 583220 h 1871339"/>
                  <a:gd name="connsiteX230" fmla="*/ 942582 w 1478807"/>
                  <a:gd name="connsiteY230" fmla="*/ 587416 h 1871339"/>
                  <a:gd name="connsiteX231" fmla="*/ 950961 w 1478807"/>
                  <a:gd name="connsiteY231" fmla="*/ 587416 h 1871339"/>
                  <a:gd name="connsiteX232" fmla="*/ 955150 w 1478807"/>
                  <a:gd name="connsiteY232" fmla="*/ 591612 h 1871339"/>
                  <a:gd name="connsiteX233" fmla="*/ 963528 w 1478807"/>
                  <a:gd name="connsiteY233" fmla="*/ 591612 h 1871339"/>
                  <a:gd name="connsiteX234" fmla="*/ 967718 w 1478807"/>
                  <a:gd name="connsiteY234" fmla="*/ 595807 h 1871339"/>
                  <a:gd name="connsiteX235" fmla="*/ 976096 w 1478807"/>
                  <a:gd name="connsiteY235" fmla="*/ 595807 h 1871339"/>
                  <a:gd name="connsiteX236" fmla="*/ 980285 w 1478807"/>
                  <a:gd name="connsiteY236" fmla="*/ 600003 h 1871339"/>
                  <a:gd name="connsiteX237" fmla="*/ 992853 w 1478807"/>
                  <a:gd name="connsiteY237" fmla="*/ 600003 h 1871339"/>
                  <a:gd name="connsiteX238" fmla="*/ 992853 w 1478807"/>
                  <a:gd name="connsiteY238" fmla="*/ 608395 h 1871339"/>
                  <a:gd name="connsiteX239" fmla="*/ 992853 w 1478807"/>
                  <a:gd name="connsiteY239" fmla="*/ 616787 h 1871339"/>
                  <a:gd name="connsiteX240" fmla="*/ 988664 w 1478807"/>
                  <a:gd name="connsiteY240" fmla="*/ 629374 h 1871339"/>
                  <a:gd name="connsiteX241" fmla="*/ 984475 w 1478807"/>
                  <a:gd name="connsiteY241" fmla="*/ 637766 h 1871339"/>
                  <a:gd name="connsiteX242" fmla="*/ 980285 w 1478807"/>
                  <a:gd name="connsiteY242" fmla="*/ 650353 h 1871339"/>
                  <a:gd name="connsiteX243" fmla="*/ 976096 w 1478807"/>
                  <a:gd name="connsiteY243" fmla="*/ 658745 h 1871339"/>
                  <a:gd name="connsiteX244" fmla="*/ 976096 w 1478807"/>
                  <a:gd name="connsiteY244" fmla="*/ 667137 h 1871339"/>
                  <a:gd name="connsiteX245" fmla="*/ 984475 w 1478807"/>
                  <a:gd name="connsiteY245" fmla="*/ 675528 h 1871339"/>
                  <a:gd name="connsiteX246" fmla="*/ 1009610 w 1478807"/>
                  <a:gd name="connsiteY246" fmla="*/ 675528 h 1871339"/>
                  <a:gd name="connsiteX247" fmla="*/ 1038935 w 1478807"/>
                  <a:gd name="connsiteY247" fmla="*/ 662941 h 1871339"/>
                  <a:gd name="connsiteX248" fmla="*/ 1064071 w 1478807"/>
                  <a:gd name="connsiteY248" fmla="*/ 658745 h 1871339"/>
                  <a:gd name="connsiteX249" fmla="*/ 1089206 w 1478807"/>
                  <a:gd name="connsiteY249" fmla="*/ 641962 h 1871339"/>
                  <a:gd name="connsiteX250" fmla="*/ 1118531 w 1478807"/>
                  <a:gd name="connsiteY250" fmla="*/ 629374 h 1871339"/>
                  <a:gd name="connsiteX251" fmla="*/ 1143666 w 1478807"/>
                  <a:gd name="connsiteY251" fmla="*/ 616787 h 1871339"/>
                  <a:gd name="connsiteX252" fmla="*/ 1168802 w 1478807"/>
                  <a:gd name="connsiteY252" fmla="*/ 600003 h 1871339"/>
                  <a:gd name="connsiteX253" fmla="*/ 1193937 w 1478807"/>
                  <a:gd name="connsiteY253" fmla="*/ 583220 h 1871339"/>
                  <a:gd name="connsiteX254" fmla="*/ 1244208 w 1478807"/>
                  <a:gd name="connsiteY254" fmla="*/ 436366 h 1871339"/>
                  <a:gd name="connsiteX255" fmla="*/ 1256776 w 1478807"/>
                  <a:gd name="connsiteY255" fmla="*/ 444758 h 1871339"/>
                  <a:gd name="connsiteX256" fmla="*/ 1273533 w 1478807"/>
                  <a:gd name="connsiteY256" fmla="*/ 453149 h 1871339"/>
                  <a:gd name="connsiteX257" fmla="*/ 1290290 w 1478807"/>
                  <a:gd name="connsiteY257" fmla="*/ 461541 h 1871339"/>
                  <a:gd name="connsiteX258" fmla="*/ 1307047 w 1478807"/>
                  <a:gd name="connsiteY258" fmla="*/ 465737 h 1871339"/>
                  <a:gd name="connsiteX259" fmla="*/ 1319615 w 1478807"/>
                  <a:gd name="connsiteY259" fmla="*/ 478324 h 1871339"/>
                  <a:gd name="connsiteX260" fmla="*/ 1332183 w 1478807"/>
                  <a:gd name="connsiteY260" fmla="*/ 490912 h 1871339"/>
                  <a:gd name="connsiteX261" fmla="*/ 1344751 w 1478807"/>
                  <a:gd name="connsiteY261" fmla="*/ 503499 h 1871339"/>
                  <a:gd name="connsiteX262" fmla="*/ 1357318 w 1478807"/>
                  <a:gd name="connsiteY262" fmla="*/ 516087 h 1871339"/>
                  <a:gd name="connsiteX263" fmla="*/ 1348940 w 1478807"/>
                  <a:gd name="connsiteY263" fmla="*/ 524478 h 1871339"/>
                  <a:gd name="connsiteX264" fmla="*/ 1344751 w 1478807"/>
                  <a:gd name="connsiteY264" fmla="*/ 528674 h 1871339"/>
                  <a:gd name="connsiteX265" fmla="*/ 1336372 w 1478807"/>
                  <a:gd name="connsiteY265" fmla="*/ 537066 h 1871339"/>
                  <a:gd name="connsiteX266" fmla="*/ 1332183 w 1478807"/>
                  <a:gd name="connsiteY266" fmla="*/ 537066 h 1871339"/>
                  <a:gd name="connsiteX267" fmla="*/ 1319615 w 1478807"/>
                  <a:gd name="connsiteY267" fmla="*/ 545458 h 1871339"/>
                  <a:gd name="connsiteX268" fmla="*/ 1311236 w 1478807"/>
                  <a:gd name="connsiteY268" fmla="*/ 549653 h 1871339"/>
                  <a:gd name="connsiteX269" fmla="*/ 1302858 w 1478807"/>
                  <a:gd name="connsiteY269" fmla="*/ 553849 h 1871339"/>
                  <a:gd name="connsiteX270" fmla="*/ 1294479 w 1478807"/>
                  <a:gd name="connsiteY270" fmla="*/ 553849 h 1871339"/>
                  <a:gd name="connsiteX271" fmla="*/ 1210694 w 1478807"/>
                  <a:gd name="connsiteY271" fmla="*/ 671332 h 1871339"/>
                  <a:gd name="connsiteX272" fmla="*/ 1143666 w 1478807"/>
                  <a:gd name="connsiteY272" fmla="*/ 801403 h 1871339"/>
                  <a:gd name="connsiteX273" fmla="*/ 1231641 w 1478807"/>
                  <a:gd name="connsiteY273" fmla="*/ 776228 h 1871339"/>
                  <a:gd name="connsiteX274" fmla="*/ 1415968 w 1478807"/>
                  <a:gd name="connsiteY274" fmla="*/ 709095 h 1871339"/>
                  <a:gd name="connsiteX275" fmla="*/ 1420157 w 1478807"/>
                  <a:gd name="connsiteY275" fmla="*/ 713291 h 1871339"/>
                  <a:gd name="connsiteX276" fmla="*/ 1428536 w 1478807"/>
                  <a:gd name="connsiteY276" fmla="*/ 713291 h 1871339"/>
                  <a:gd name="connsiteX277" fmla="*/ 1436914 w 1478807"/>
                  <a:gd name="connsiteY277" fmla="*/ 717486 h 1871339"/>
                  <a:gd name="connsiteX278" fmla="*/ 1445293 w 1478807"/>
                  <a:gd name="connsiteY278" fmla="*/ 717486 h 1871339"/>
                  <a:gd name="connsiteX279" fmla="*/ 1449482 w 1478807"/>
                  <a:gd name="connsiteY279" fmla="*/ 725878 h 1871339"/>
                  <a:gd name="connsiteX280" fmla="*/ 1462050 w 1478807"/>
                  <a:gd name="connsiteY280" fmla="*/ 734270 h 1871339"/>
                  <a:gd name="connsiteX281" fmla="*/ 1466239 w 1478807"/>
                  <a:gd name="connsiteY281" fmla="*/ 742661 h 1871339"/>
                  <a:gd name="connsiteX282" fmla="*/ 1478807 w 1478807"/>
                  <a:gd name="connsiteY282" fmla="*/ 746857 h 1871339"/>
                  <a:gd name="connsiteX283" fmla="*/ 1260965 w 1478807"/>
                  <a:gd name="connsiteY283" fmla="*/ 839166 h 1871339"/>
                  <a:gd name="connsiteX284" fmla="*/ 1248398 w 1478807"/>
                  <a:gd name="connsiteY284" fmla="*/ 843361 h 1871339"/>
                  <a:gd name="connsiteX285" fmla="*/ 1235830 w 1478807"/>
                  <a:gd name="connsiteY285" fmla="*/ 847557 h 1871339"/>
                  <a:gd name="connsiteX286" fmla="*/ 1223262 w 1478807"/>
                  <a:gd name="connsiteY286" fmla="*/ 851753 h 1871339"/>
                  <a:gd name="connsiteX287" fmla="*/ 1214884 w 1478807"/>
                  <a:gd name="connsiteY287" fmla="*/ 851753 h 1871339"/>
                  <a:gd name="connsiteX288" fmla="*/ 1198127 w 1478807"/>
                  <a:gd name="connsiteY288" fmla="*/ 860145 h 1871339"/>
                  <a:gd name="connsiteX289" fmla="*/ 1189748 w 1478807"/>
                  <a:gd name="connsiteY289" fmla="*/ 864340 h 1871339"/>
                  <a:gd name="connsiteX290" fmla="*/ 1177180 w 1478807"/>
                  <a:gd name="connsiteY290" fmla="*/ 868536 h 1871339"/>
                  <a:gd name="connsiteX291" fmla="*/ 1172991 w 1478807"/>
                  <a:gd name="connsiteY291" fmla="*/ 872732 h 1871339"/>
                  <a:gd name="connsiteX292" fmla="*/ 1068260 w 1478807"/>
                  <a:gd name="connsiteY292" fmla="*/ 910495 h 1871339"/>
                  <a:gd name="connsiteX293" fmla="*/ 1059881 w 1478807"/>
                  <a:gd name="connsiteY293" fmla="*/ 923082 h 1871339"/>
                  <a:gd name="connsiteX294" fmla="*/ 1068260 w 1478807"/>
                  <a:gd name="connsiteY294" fmla="*/ 939865 h 1871339"/>
                  <a:gd name="connsiteX295" fmla="*/ 1080828 w 1478807"/>
                  <a:gd name="connsiteY295" fmla="*/ 952453 h 1871339"/>
                  <a:gd name="connsiteX296" fmla="*/ 1089206 w 1478807"/>
                  <a:gd name="connsiteY296" fmla="*/ 965040 h 1871339"/>
                  <a:gd name="connsiteX297" fmla="*/ 1097585 w 1478807"/>
                  <a:gd name="connsiteY297" fmla="*/ 977628 h 1871339"/>
                  <a:gd name="connsiteX298" fmla="*/ 1097585 w 1478807"/>
                  <a:gd name="connsiteY298" fmla="*/ 994411 h 1871339"/>
                  <a:gd name="connsiteX299" fmla="*/ 1097585 w 1478807"/>
                  <a:gd name="connsiteY299" fmla="*/ 1011194 h 1871339"/>
                  <a:gd name="connsiteX300" fmla="*/ 1097585 w 1478807"/>
                  <a:gd name="connsiteY300" fmla="*/ 1023782 h 1871339"/>
                  <a:gd name="connsiteX301" fmla="*/ 1101774 w 1478807"/>
                  <a:gd name="connsiteY301" fmla="*/ 1040565 h 1871339"/>
                  <a:gd name="connsiteX302" fmla="*/ 1336372 w 1478807"/>
                  <a:gd name="connsiteY302" fmla="*/ 994411 h 1871339"/>
                  <a:gd name="connsiteX303" fmla="*/ 1344751 w 1478807"/>
                  <a:gd name="connsiteY303" fmla="*/ 1011194 h 1871339"/>
                  <a:gd name="connsiteX304" fmla="*/ 1353129 w 1478807"/>
                  <a:gd name="connsiteY304" fmla="*/ 1019586 h 1871339"/>
                  <a:gd name="connsiteX305" fmla="*/ 1357318 w 1478807"/>
                  <a:gd name="connsiteY305" fmla="*/ 1032174 h 1871339"/>
                  <a:gd name="connsiteX306" fmla="*/ 1369886 w 1478807"/>
                  <a:gd name="connsiteY306" fmla="*/ 1044761 h 1871339"/>
                  <a:gd name="connsiteX307" fmla="*/ 1369886 w 1478807"/>
                  <a:gd name="connsiteY307" fmla="*/ 1057349 h 1871339"/>
                  <a:gd name="connsiteX308" fmla="*/ 1374075 w 1478807"/>
                  <a:gd name="connsiteY308" fmla="*/ 1069936 h 1871339"/>
                  <a:gd name="connsiteX309" fmla="*/ 1369886 w 1478807"/>
                  <a:gd name="connsiteY309" fmla="*/ 1078328 h 1871339"/>
                  <a:gd name="connsiteX310" fmla="*/ 1369886 w 1478807"/>
                  <a:gd name="connsiteY310" fmla="*/ 1090915 h 1871339"/>
                  <a:gd name="connsiteX311" fmla="*/ 1340561 w 1478807"/>
                  <a:gd name="connsiteY311" fmla="*/ 1107698 h 1871339"/>
                  <a:gd name="connsiteX312" fmla="*/ 1327993 w 1478807"/>
                  <a:gd name="connsiteY312" fmla="*/ 1120286 h 1871339"/>
                  <a:gd name="connsiteX313" fmla="*/ 1311236 w 1478807"/>
                  <a:gd name="connsiteY313" fmla="*/ 1137069 h 1871339"/>
                  <a:gd name="connsiteX314" fmla="*/ 1302858 w 1478807"/>
                  <a:gd name="connsiteY314" fmla="*/ 1153853 h 1871339"/>
                  <a:gd name="connsiteX315" fmla="*/ 1290290 w 1478807"/>
                  <a:gd name="connsiteY315" fmla="*/ 1179028 h 1871339"/>
                  <a:gd name="connsiteX316" fmla="*/ 1277722 w 1478807"/>
                  <a:gd name="connsiteY316" fmla="*/ 1195811 h 1871339"/>
                  <a:gd name="connsiteX317" fmla="*/ 1265155 w 1478807"/>
                  <a:gd name="connsiteY317" fmla="*/ 1216790 h 1871339"/>
                  <a:gd name="connsiteX318" fmla="*/ 1252587 w 1478807"/>
                  <a:gd name="connsiteY318" fmla="*/ 1229378 h 1871339"/>
                  <a:gd name="connsiteX319" fmla="*/ 1089206 w 1478807"/>
                  <a:gd name="connsiteY319" fmla="*/ 1418190 h 1871339"/>
                  <a:gd name="connsiteX320" fmla="*/ 1260965 w 1478807"/>
                  <a:gd name="connsiteY320" fmla="*/ 1065740 h 1871339"/>
                  <a:gd name="connsiteX321" fmla="*/ 1256776 w 1478807"/>
                  <a:gd name="connsiteY321" fmla="*/ 1065740 h 1871339"/>
                  <a:gd name="connsiteX322" fmla="*/ 1256776 w 1478807"/>
                  <a:gd name="connsiteY322" fmla="*/ 1061544 h 1871339"/>
                  <a:gd name="connsiteX323" fmla="*/ 1252587 w 1478807"/>
                  <a:gd name="connsiteY323" fmla="*/ 1061544 h 1871339"/>
                  <a:gd name="connsiteX324" fmla="*/ 1252587 w 1478807"/>
                  <a:gd name="connsiteY324" fmla="*/ 1057349 h 1871339"/>
                  <a:gd name="connsiteX325" fmla="*/ 1248398 w 1478807"/>
                  <a:gd name="connsiteY325" fmla="*/ 1057349 h 1871339"/>
                  <a:gd name="connsiteX326" fmla="*/ 1244208 w 1478807"/>
                  <a:gd name="connsiteY326" fmla="*/ 1053153 h 1871339"/>
                  <a:gd name="connsiteX327" fmla="*/ 1240019 w 1478807"/>
                  <a:gd name="connsiteY327" fmla="*/ 1048957 h 1871339"/>
                  <a:gd name="connsiteX328" fmla="*/ 1240019 w 1478807"/>
                  <a:gd name="connsiteY328" fmla="*/ 1044761 h 1871339"/>
                  <a:gd name="connsiteX329" fmla="*/ 1118531 w 1478807"/>
                  <a:gd name="connsiteY329" fmla="*/ 1095111 h 1871339"/>
                  <a:gd name="connsiteX330" fmla="*/ 1110152 w 1478807"/>
                  <a:gd name="connsiteY330" fmla="*/ 1111894 h 1871339"/>
                  <a:gd name="connsiteX331" fmla="*/ 1110152 w 1478807"/>
                  <a:gd name="connsiteY331" fmla="*/ 1120286 h 1871339"/>
                  <a:gd name="connsiteX332" fmla="*/ 1118531 w 1478807"/>
                  <a:gd name="connsiteY332" fmla="*/ 1124482 h 1871339"/>
                  <a:gd name="connsiteX333" fmla="*/ 1126909 w 1478807"/>
                  <a:gd name="connsiteY333" fmla="*/ 1124482 h 1871339"/>
                  <a:gd name="connsiteX334" fmla="*/ 1135288 w 1478807"/>
                  <a:gd name="connsiteY334" fmla="*/ 1124482 h 1871339"/>
                  <a:gd name="connsiteX335" fmla="*/ 1139477 w 1478807"/>
                  <a:gd name="connsiteY335" fmla="*/ 1132873 h 1871339"/>
                  <a:gd name="connsiteX336" fmla="*/ 1147856 w 1478807"/>
                  <a:gd name="connsiteY336" fmla="*/ 1137069 h 1871339"/>
                  <a:gd name="connsiteX337" fmla="*/ 1152045 w 1478807"/>
                  <a:gd name="connsiteY337" fmla="*/ 1141265 h 1871339"/>
                  <a:gd name="connsiteX338" fmla="*/ 1160423 w 1478807"/>
                  <a:gd name="connsiteY338" fmla="*/ 1145461 h 1871339"/>
                  <a:gd name="connsiteX339" fmla="*/ 1143666 w 1478807"/>
                  <a:gd name="connsiteY339" fmla="*/ 1174832 h 1871339"/>
                  <a:gd name="connsiteX340" fmla="*/ 1118531 w 1478807"/>
                  <a:gd name="connsiteY340" fmla="*/ 1191615 h 1871339"/>
                  <a:gd name="connsiteX341" fmla="*/ 1089206 w 1478807"/>
                  <a:gd name="connsiteY341" fmla="*/ 1208398 h 1871339"/>
                  <a:gd name="connsiteX342" fmla="*/ 1064071 w 1478807"/>
                  <a:gd name="connsiteY342" fmla="*/ 1225182 h 1871339"/>
                  <a:gd name="connsiteX343" fmla="*/ 1038935 w 1478807"/>
                  <a:gd name="connsiteY343" fmla="*/ 1246161 h 1871339"/>
                  <a:gd name="connsiteX344" fmla="*/ 1017989 w 1478807"/>
                  <a:gd name="connsiteY344" fmla="*/ 1267140 h 1871339"/>
                  <a:gd name="connsiteX345" fmla="*/ 1009610 w 1478807"/>
                  <a:gd name="connsiteY345" fmla="*/ 1296511 h 1871339"/>
                  <a:gd name="connsiteX346" fmla="*/ 1017989 w 1478807"/>
                  <a:gd name="connsiteY346" fmla="*/ 1330077 h 1871339"/>
                  <a:gd name="connsiteX347" fmla="*/ 1017989 w 1478807"/>
                  <a:gd name="connsiteY347" fmla="*/ 1338469 h 1871339"/>
                  <a:gd name="connsiteX348" fmla="*/ 1022178 w 1478807"/>
                  <a:gd name="connsiteY348" fmla="*/ 1342665 h 1871339"/>
                  <a:gd name="connsiteX349" fmla="*/ 1030557 w 1478807"/>
                  <a:gd name="connsiteY349" fmla="*/ 1346861 h 1871339"/>
                  <a:gd name="connsiteX350" fmla="*/ 1038935 w 1478807"/>
                  <a:gd name="connsiteY350" fmla="*/ 1346861 h 1871339"/>
                  <a:gd name="connsiteX351" fmla="*/ 1043124 w 1478807"/>
                  <a:gd name="connsiteY351" fmla="*/ 1351057 h 1871339"/>
                  <a:gd name="connsiteX352" fmla="*/ 1047314 w 1478807"/>
                  <a:gd name="connsiteY352" fmla="*/ 1351057 h 1871339"/>
                  <a:gd name="connsiteX353" fmla="*/ 1051503 w 1478807"/>
                  <a:gd name="connsiteY353" fmla="*/ 1355252 h 1871339"/>
                  <a:gd name="connsiteX354" fmla="*/ 1059881 w 1478807"/>
                  <a:gd name="connsiteY354" fmla="*/ 1359448 h 1871339"/>
                  <a:gd name="connsiteX355" fmla="*/ 871365 w 1478807"/>
                  <a:gd name="connsiteY355" fmla="*/ 1493715 h 1871339"/>
                  <a:gd name="connsiteX356" fmla="*/ 791769 w 1478807"/>
                  <a:gd name="connsiteY356" fmla="*/ 1552456 h 1871339"/>
                  <a:gd name="connsiteX357" fmla="*/ 775012 w 1478807"/>
                  <a:gd name="connsiteY357" fmla="*/ 1560848 h 1871339"/>
                  <a:gd name="connsiteX358" fmla="*/ 666091 w 1478807"/>
                  <a:gd name="connsiteY358" fmla="*/ 1627981 h 1871339"/>
                  <a:gd name="connsiteX359" fmla="*/ 661902 w 1478807"/>
                  <a:gd name="connsiteY359" fmla="*/ 1636373 h 1871339"/>
                  <a:gd name="connsiteX360" fmla="*/ 657713 w 1478807"/>
                  <a:gd name="connsiteY360" fmla="*/ 1640569 h 1871339"/>
                  <a:gd name="connsiteX361" fmla="*/ 657713 w 1478807"/>
                  <a:gd name="connsiteY361" fmla="*/ 1644765 h 1871339"/>
                  <a:gd name="connsiteX362" fmla="*/ 657713 w 1478807"/>
                  <a:gd name="connsiteY362" fmla="*/ 1648960 h 1871339"/>
                  <a:gd name="connsiteX363" fmla="*/ 657713 w 1478807"/>
                  <a:gd name="connsiteY363" fmla="*/ 1657352 h 1871339"/>
                  <a:gd name="connsiteX364" fmla="*/ 657713 w 1478807"/>
                  <a:gd name="connsiteY364" fmla="*/ 1661548 h 1871339"/>
                  <a:gd name="connsiteX365" fmla="*/ 661902 w 1478807"/>
                  <a:gd name="connsiteY365" fmla="*/ 1665744 h 1871339"/>
                  <a:gd name="connsiteX366" fmla="*/ 674470 w 1478807"/>
                  <a:gd name="connsiteY366" fmla="*/ 1669940 h 1871339"/>
                  <a:gd name="connsiteX367" fmla="*/ 691227 w 1478807"/>
                  <a:gd name="connsiteY367" fmla="*/ 1669940 h 1871339"/>
                  <a:gd name="connsiteX368" fmla="*/ 703795 w 1478807"/>
                  <a:gd name="connsiteY368" fmla="*/ 1665744 h 1871339"/>
                  <a:gd name="connsiteX369" fmla="*/ 720552 w 1478807"/>
                  <a:gd name="connsiteY369" fmla="*/ 1661548 h 1871339"/>
                  <a:gd name="connsiteX370" fmla="*/ 733120 w 1478807"/>
                  <a:gd name="connsiteY370" fmla="*/ 1657352 h 1871339"/>
                  <a:gd name="connsiteX371" fmla="*/ 745687 w 1478807"/>
                  <a:gd name="connsiteY371" fmla="*/ 1644765 h 1871339"/>
                  <a:gd name="connsiteX372" fmla="*/ 758255 w 1478807"/>
                  <a:gd name="connsiteY372" fmla="*/ 1636373 h 1871339"/>
                  <a:gd name="connsiteX373" fmla="*/ 775012 w 1478807"/>
                  <a:gd name="connsiteY373" fmla="*/ 1623785 h 1871339"/>
                  <a:gd name="connsiteX374" fmla="*/ 888122 w 1478807"/>
                  <a:gd name="connsiteY374" fmla="*/ 1560848 h 1871339"/>
                  <a:gd name="connsiteX375" fmla="*/ 858797 w 1478807"/>
                  <a:gd name="connsiteY375" fmla="*/ 1594415 h 1871339"/>
                  <a:gd name="connsiteX376" fmla="*/ 829472 w 1478807"/>
                  <a:gd name="connsiteY376" fmla="*/ 1619590 h 1871339"/>
                  <a:gd name="connsiteX377" fmla="*/ 795958 w 1478807"/>
                  <a:gd name="connsiteY377" fmla="*/ 1648960 h 1871339"/>
                  <a:gd name="connsiteX378" fmla="*/ 762444 w 1478807"/>
                  <a:gd name="connsiteY378" fmla="*/ 1669940 h 1871339"/>
                  <a:gd name="connsiteX379" fmla="*/ 728930 w 1478807"/>
                  <a:gd name="connsiteY379" fmla="*/ 1699310 h 1871339"/>
                  <a:gd name="connsiteX380" fmla="*/ 695416 w 1478807"/>
                  <a:gd name="connsiteY380" fmla="*/ 1720289 h 1871339"/>
                  <a:gd name="connsiteX381" fmla="*/ 653524 w 1478807"/>
                  <a:gd name="connsiteY381" fmla="*/ 1745464 h 1871339"/>
                  <a:gd name="connsiteX382" fmla="*/ 624199 w 1478807"/>
                  <a:gd name="connsiteY382" fmla="*/ 1770639 h 1871339"/>
                  <a:gd name="connsiteX383" fmla="*/ 615820 w 1478807"/>
                  <a:gd name="connsiteY383" fmla="*/ 1774835 h 1871339"/>
                  <a:gd name="connsiteX384" fmla="*/ 611631 w 1478807"/>
                  <a:gd name="connsiteY384" fmla="*/ 1774835 h 1871339"/>
                  <a:gd name="connsiteX385" fmla="*/ 603253 w 1478807"/>
                  <a:gd name="connsiteY385" fmla="*/ 1774835 h 1871339"/>
                  <a:gd name="connsiteX386" fmla="*/ 594874 w 1478807"/>
                  <a:gd name="connsiteY386" fmla="*/ 1774835 h 1871339"/>
                  <a:gd name="connsiteX387" fmla="*/ 586496 w 1478807"/>
                  <a:gd name="connsiteY387" fmla="*/ 1774835 h 1871339"/>
                  <a:gd name="connsiteX388" fmla="*/ 582306 w 1478807"/>
                  <a:gd name="connsiteY388" fmla="*/ 1770639 h 1871339"/>
                  <a:gd name="connsiteX389" fmla="*/ 573928 w 1478807"/>
                  <a:gd name="connsiteY389" fmla="*/ 1770639 h 1871339"/>
                  <a:gd name="connsiteX390" fmla="*/ 573928 w 1478807"/>
                  <a:gd name="connsiteY390" fmla="*/ 1762248 h 1871339"/>
                  <a:gd name="connsiteX391" fmla="*/ 569739 w 1478807"/>
                  <a:gd name="connsiteY391" fmla="*/ 1753856 h 1871339"/>
                  <a:gd name="connsiteX392" fmla="*/ 565549 w 1478807"/>
                  <a:gd name="connsiteY392" fmla="*/ 1745464 h 1871339"/>
                  <a:gd name="connsiteX393" fmla="*/ 557171 w 1478807"/>
                  <a:gd name="connsiteY393" fmla="*/ 1732877 h 1871339"/>
                  <a:gd name="connsiteX394" fmla="*/ 548792 w 1478807"/>
                  <a:gd name="connsiteY394" fmla="*/ 1720289 h 1871339"/>
                  <a:gd name="connsiteX395" fmla="*/ 540414 w 1478807"/>
                  <a:gd name="connsiteY395" fmla="*/ 1716094 h 1871339"/>
                  <a:gd name="connsiteX396" fmla="*/ 540414 w 1478807"/>
                  <a:gd name="connsiteY396" fmla="*/ 1703506 h 1871339"/>
                  <a:gd name="connsiteX397" fmla="*/ 540414 w 1478807"/>
                  <a:gd name="connsiteY397" fmla="*/ 1690919 h 1871339"/>
                  <a:gd name="connsiteX398" fmla="*/ 552982 w 1478807"/>
                  <a:gd name="connsiteY398" fmla="*/ 1678331 h 1871339"/>
                  <a:gd name="connsiteX399" fmla="*/ 783391 w 1478807"/>
                  <a:gd name="connsiteY399" fmla="*/ 1535673 h 1871339"/>
                  <a:gd name="connsiteX400" fmla="*/ 787580 w 1478807"/>
                  <a:gd name="connsiteY400" fmla="*/ 1535673 h 1871339"/>
                  <a:gd name="connsiteX401" fmla="*/ 791769 w 1478807"/>
                  <a:gd name="connsiteY401" fmla="*/ 1531477 h 1871339"/>
                  <a:gd name="connsiteX402" fmla="*/ 800148 w 1478807"/>
                  <a:gd name="connsiteY402" fmla="*/ 1527281 h 1871339"/>
                  <a:gd name="connsiteX403" fmla="*/ 808526 w 1478807"/>
                  <a:gd name="connsiteY403" fmla="*/ 1518890 h 1871339"/>
                  <a:gd name="connsiteX404" fmla="*/ 812715 w 1478807"/>
                  <a:gd name="connsiteY404" fmla="*/ 1518890 h 1871339"/>
                  <a:gd name="connsiteX405" fmla="*/ 821094 w 1478807"/>
                  <a:gd name="connsiteY405" fmla="*/ 1510498 h 1871339"/>
                  <a:gd name="connsiteX406" fmla="*/ 821094 w 1478807"/>
                  <a:gd name="connsiteY406" fmla="*/ 1502106 h 1871339"/>
                  <a:gd name="connsiteX407" fmla="*/ 825283 w 1478807"/>
                  <a:gd name="connsiteY407" fmla="*/ 1493715 h 1871339"/>
                  <a:gd name="connsiteX408" fmla="*/ 821094 w 1478807"/>
                  <a:gd name="connsiteY408" fmla="*/ 1489519 h 1871339"/>
                  <a:gd name="connsiteX409" fmla="*/ 821094 w 1478807"/>
                  <a:gd name="connsiteY409" fmla="*/ 1481127 h 1871339"/>
                  <a:gd name="connsiteX410" fmla="*/ 821094 w 1478807"/>
                  <a:gd name="connsiteY410" fmla="*/ 1472736 h 1871339"/>
                  <a:gd name="connsiteX411" fmla="*/ 800148 w 1478807"/>
                  <a:gd name="connsiteY411" fmla="*/ 1472736 h 1871339"/>
                  <a:gd name="connsiteX412" fmla="*/ 791769 w 1478807"/>
                  <a:gd name="connsiteY412" fmla="*/ 1464344 h 1871339"/>
                  <a:gd name="connsiteX413" fmla="*/ 779201 w 1478807"/>
                  <a:gd name="connsiteY413" fmla="*/ 1455952 h 1871339"/>
                  <a:gd name="connsiteX414" fmla="*/ 775012 w 1478807"/>
                  <a:gd name="connsiteY414" fmla="*/ 1443365 h 1871339"/>
                  <a:gd name="connsiteX415" fmla="*/ 766634 w 1478807"/>
                  <a:gd name="connsiteY415" fmla="*/ 1430777 h 1871339"/>
                  <a:gd name="connsiteX416" fmla="*/ 762444 w 1478807"/>
                  <a:gd name="connsiteY416" fmla="*/ 1422386 h 1871339"/>
                  <a:gd name="connsiteX417" fmla="*/ 758255 w 1478807"/>
                  <a:gd name="connsiteY417" fmla="*/ 1405602 h 1871339"/>
                  <a:gd name="connsiteX418" fmla="*/ 754066 w 1478807"/>
                  <a:gd name="connsiteY418" fmla="*/ 1388819 h 1871339"/>
                  <a:gd name="connsiteX419" fmla="*/ 741498 w 1478807"/>
                  <a:gd name="connsiteY419" fmla="*/ 1342665 h 1871339"/>
                  <a:gd name="connsiteX420" fmla="*/ 745687 w 1478807"/>
                  <a:gd name="connsiteY420" fmla="*/ 1246161 h 1871339"/>
                  <a:gd name="connsiteX421" fmla="*/ 762444 w 1478807"/>
                  <a:gd name="connsiteY421" fmla="*/ 1200007 h 1871339"/>
                  <a:gd name="connsiteX422" fmla="*/ 783391 w 1478807"/>
                  <a:gd name="connsiteY422" fmla="*/ 1158048 h 1871339"/>
                  <a:gd name="connsiteX423" fmla="*/ 808526 w 1478807"/>
                  <a:gd name="connsiteY423" fmla="*/ 1116090 h 1871339"/>
                  <a:gd name="connsiteX424" fmla="*/ 833662 w 1478807"/>
                  <a:gd name="connsiteY424" fmla="*/ 1069936 h 1871339"/>
                  <a:gd name="connsiteX425" fmla="*/ 867176 w 1478807"/>
                  <a:gd name="connsiteY425" fmla="*/ 1027978 h 1871339"/>
                  <a:gd name="connsiteX426" fmla="*/ 703795 w 1478807"/>
                  <a:gd name="connsiteY426" fmla="*/ 1132873 h 1871339"/>
                  <a:gd name="connsiteX427" fmla="*/ 645145 w 1478807"/>
                  <a:gd name="connsiteY427" fmla="*/ 1137069 h 1871339"/>
                  <a:gd name="connsiteX428" fmla="*/ 632577 w 1478807"/>
                  <a:gd name="connsiteY428" fmla="*/ 1137069 h 1871339"/>
                  <a:gd name="connsiteX429" fmla="*/ 624199 w 1478807"/>
                  <a:gd name="connsiteY429" fmla="*/ 1128678 h 1871339"/>
                  <a:gd name="connsiteX430" fmla="*/ 611631 w 1478807"/>
                  <a:gd name="connsiteY430" fmla="*/ 1124482 h 1871339"/>
                  <a:gd name="connsiteX431" fmla="*/ 607442 w 1478807"/>
                  <a:gd name="connsiteY431" fmla="*/ 1111894 h 1871339"/>
                  <a:gd name="connsiteX432" fmla="*/ 578117 w 1478807"/>
                  <a:gd name="connsiteY432" fmla="*/ 1090915 h 1871339"/>
                  <a:gd name="connsiteX433" fmla="*/ 569739 w 1478807"/>
                  <a:gd name="connsiteY433" fmla="*/ 1086719 h 1871339"/>
                  <a:gd name="connsiteX434" fmla="*/ 561360 w 1478807"/>
                  <a:gd name="connsiteY434" fmla="*/ 1082524 h 1871339"/>
                  <a:gd name="connsiteX435" fmla="*/ 552982 w 1478807"/>
                  <a:gd name="connsiteY435" fmla="*/ 1078328 h 1871339"/>
                  <a:gd name="connsiteX436" fmla="*/ 548792 w 1478807"/>
                  <a:gd name="connsiteY436" fmla="*/ 1069936 h 1871339"/>
                  <a:gd name="connsiteX437" fmla="*/ 536225 w 1478807"/>
                  <a:gd name="connsiteY437" fmla="*/ 1074132 h 1871339"/>
                  <a:gd name="connsiteX438" fmla="*/ 527846 w 1478807"/>
                  <a:gd name="connsiteY438" fmla="*/ 1078328 h 1871339"/>
                  <a:gd name="connsiteX439" fmla="*/ 523657 w 1478807"/>
                  <a:gd name="connsiteY439" fmla="*/ 1086719 h 1871339"/>
                  <a:gd name="connsiteX440" fmla="*/ 515278 w 1478807"/>
                  <a:gd name="connsiteY440" fmla="*/ 1095111 h 1871339"/>
                  <a:gd name="connsiteX441" fmla="*/ 511089 w 1478807"/>
                  <a:gd name="connsiteY441" fmla="*/ 1107698 h 1871339"/>
                  <a:gd name="connsiteX442" fmla="*/ 511089 w 1478807"/>
                  <a:gd name="connsiteY442" fmla="*/ 1116090 h 1871339"/>
                  <a:gd name="connsiteX443" fmla="*/ 498521 w 1478807"/>
                  <a:gd name="connsiteY443" fmla="*/ 1120286 h 1871339"/>
                  <a:gd name="connsiteX444" fmla="*/ 494332 w 1478807"/>
                  <a:gd name="connsiteY444" fmla="*/ 1120286 h 1871339"/>
                  <a:gd name="connsiteX445" fmla="*/ 393790 w 1478807"/>
                  <a:gd name="connsiteY445" fmla="*/ 1300707 h 1871339"/>
                  <a:gd name="connsiteX446" fmla="*/ 263923 w 1478807"/>
                  <a:gd name="connsiteY446" fmla="*/ 1527281 h 1871339"/>
                  <a:gd name="connsiteX447" fmla="*/ 83785 w 1478807"/>
                  <a:gd name="connsiteY447" fmla="*/ 1867143 h 1871339"/>
                  <a:gd name="connsiteX448" fmla="*/ 79596 w 1478807"/>
                  <a:gd name="connsiteY448" fmla="*/ 1871339 h 1871339"/>
                  <a:gd name="connsiteX449" fmla="*/ 67028 w 1478807"/>
                  <a:gd name="connsiteY449" fmla="*/ 1871339 h 1871339"/>
                  <a:gd name="connsiteX450" fmla="*/ 62839 w 1478807"/>
                  <a:gd name="connsiteY450" fmla="*/ 1867143 h 1871339"/>
                  <a:gd name="connsiteX451" fmla="*/ 54460 w 1478807"/>
                  <a:gd name="connsiteY451" fmla="*/ 1867143 h 1871339"/>
                  <a:gd name="connsiteX452" fmla="*/ 50271 w 1478807"/>
                  <a:gd name="connsiteY452" fmla="*/ 1862948 h 1871339"/>
                  <a:gd name="connsiteX453" fmla="*/ 41893 w 1478807"/>
                  <a:gd name="connsiteY453" fmla="*/ 1862948 h 1871339"/>
                  <a:gd name="connsiteX454" fmla="*/ 37703 w 1478807"/>
                  <a:gd name="connsiteY454" fmla="*/ 1862948 h 1871339"/>
                  <a:gd name="connsiteX455" fmla="*/ 33514 w 1478807"/>
                  <a:gd name="connsiteY455" fmla="*/ 1858752 h 1871339"/>
                  <a:gd name="connsiteX456" fmla="*/ 29325 w 1478807"/>
                  <a:gd name="connsiteY456" fmla="*/ 1850360 h 1871339"/>
                  <a:gd name="connsiteX457" fmla="*/ 20946 w 1478807"/>
                  <a:gd name="connsiteY457" fmla="*/ 1841968 h 1871339"/>
                  <a:gd name="connsiteX458" fmla="*/ 16757 w 1478807"/>
                  <a:gd name="connsiteY458" fmla="*/ 1837773 h 1871339"/>
                  <a:gd name="connsiteX459" fmla="*/ 8379 w 1478807"/>
                  <a:gd name="connsiteY459" fmla="*/ 1825185 h 1871339"/>
                  <a:gd name="connsiteX460" fmla="*/ 8379 w 1478807"/>
                  <a:gd name="connsiteY460" fmla="*/ 1812598 h 1871339"/>
                  <a:gd name="connsiteX461" fmla="*/ 0 w 1478807"/>
                  <a:gd name="connsiteY461" fmla="*/ 1800010 h 1871339"/>
                  <a:gd name="connsiteX462" fmla="*/ 0 w 1478807"/>
                  <a:gd name="connsiteY462" fmla="*/ 1783227 h 1871339"/>
                  <a:gd name="connsiteX463" fmla="*/ 0 w 1478807"/>
                  <a:gd name="connsiteY463" fmla="*/ 1774835 h 1871339"/>
                  <a:gd name="connsiteX464" fmla="*/ 8379 w 1478807"/>
                  <a:gd name="connsiteY464" fmla="*/ 1758052 h 1871339"/>
                  <a:gd name="connsiteX465" fmla="*/ 54460 w 1478807"/>
                  <a:gd name="connsiteY465" fmla="*/ 1686723 h 1871339"/>
                  <a:gd name="connsiteX466" fmla="*/ 108921 w 1478807"/>
                  <a:gd name="connsiteY466" fmla="*/ 1615394 h 1871339"/>
                  <a:gd name="connsiteX467" fmla="*/ 155003 w 1478807"/>
                  <a:gd name="connsiteY467" fmla="*/ 1539869 h 1871339"/>
                  <a:gd name="connsiteX468" fmla="*/ 205274 w 1478807"/>
                  <a:gd name="connsiteY468" fmla="*/ 1464344 h 1871339"/>
                  <a:gd name="connsiteX469" fmla="*/ 251355 w 1478807"/>
                  <a:gd name="connsiteY469" fmla="*/ 1388819 h 1871339"/>
                  <a:gd name="connsiteX470" fmla="*/ 297437 w 1478807"/>
                  <a:gd name="connsiteY470" fmla="*/ 1309098 h 1871339"/>
                  <a:gd name="connsiteX471" fmla="*/ 347708 w 1478807"/>
                  <a:gd name="connsiteY471" fmla="*/ 1233573 h 1871339"/>
                  <a:gd name="connsiteX472" fmla="*/ 393790 w 1478807"/>
                  <a:gd name="connsiteY472" fmla="*/ 1149657 h 1871339"/>
                  <a:gd name="connsiteX473" fmla="*/ 402169 w 1478807"/>
                  <a:gd name="connsiteY473" fmla="*/ 1149657 h 1871339"/>
                  <a:gd name="connsiteX474" fmla="*/ 410547 w 1478807"/>
                  <a:gd name="connsiteY474" fmla="*/ 1145461 h 1871339"/>
                  <a:gd name="connsiteX475" fmla="*/ 414736 w 1478807"/>
                  <a:gd name="connsiteY475" fmla="*/ 1137069 h 1871339"/>
                  <a:gd name="connsiteX476" fmla="*/ 439872 w 1478807"/>
                  <a:gd name="connsiteY476" fmla="*/ 1116090 h 1871339"/>
                  <a:gd name="connsiteX477" fmla="*/ 444061 w 1478807"/>
                  <a:gd name="connsiteY477" fmla="*/ 1107698 h 1871339"/>
                  <a:gd name="connsiteX478" fmla="*/ 456629 w 1478807"/>
                  <a:gd name="connsiteY478" fmla="*/ 1095111 h 1871339"/>
                  <a:gd name="connsiteX479" fmla="*/ 506900 w 1478807"/>
                  <a:gd name="connsiteY479" fmla="*/ 1006999 h 1871339"/>
                  <a:gd name="connsiteX480" fmla="*/ 498521 w 1478807"/>
                  <a:gd name="connsiteY480" fmla="*/ 1006999 h 1871339"/>
                  <a:gd name="connsiteX481" fmla="*/ 494332 w 1478807"/>
                  <a:gd name="connsiteY481" fmla="*/ 1002803 h 1871339"/>
                  <a:gd name="connsiteX482" fmla="*/ 490143 w 1478807"/>
                  <a:gd name="connsiteY482" fmla="*/ 998607 h 1871339"/>
                  <a:gd name="connsiteX483" fmla="*/ 490143 w 1478807"/>
                  <a:gd name="connsiteY483" fmla="*/ 994411 h 1871339"/>
                  <a:gd name="connsiteX484" fmla="*/ 485954 w 1478807"/>
                  <a:gd name="connsiteY484" fmla="*/ 990215 h 1871339"/>
                  <a:gd name="connsiteX485" fmla="*/ 485954 w 1478807"/>
                  <a:gd name="connsiteY485" fmla="*/ 986020 h 1871339"/>
                  <a:gd name="connsiteX486" fmla="*/ 481764 w 1478807"/>
                  <a:gd name="connsiteY486" fmla="*/ 981824 h 1871339"/>
                  <a:gd name="connsiteX487" fmla="*/ 481764 w 1478807"/>
                  <a:gd name="connsiteY487" fmla="*/ 969236 h 1871339"/>
                  <a:gd name="connsiteX488" fmla="*/ 515278 w 1478807"/>
                  <a:gd name="connsiteY488" fmla="*/ 948257 h 1871339"/>
                  <a:gd name="connsiteX489" fmla="*/ 552982 w 1478807"/>
                  <a:gd name="connsiteY489" fmla="*/ 914690 h 1871339"/>
                  <a:gd name="connsiteX490" fmla="*/ 582306 w 1478807"/>
                  <a:gd name="connsiteY490" fmla="*/ 881124 h 1871339"/>
                  <a:gd name="connsiteX491" fmla="*/ 620010 w 1478807"/>
                  <a:gd name="connsiteY491" fmla="*/ 839166 h 1871339"/>
                  <a:gd name="connsiteX492" fmla="*/ 645145 w 1478807"/>
                  <a:gd name="connsiteY492" fmla="*/ 805599 h 1871339"/>
                  <a:gd name="connsiteX493" fmla="*/ 670281 w 1478807"/>
                  <a:gd name="connsiteY493" fmla="*/ 763641 h 1871339"/>
                  <a:gd name="connsiteX494" fmla="*/ 699606 w 1478807"/>
                  <a:gd name="connsiteY494" fmla="*/ 721682 h 1871339"/>
                  <a:gd name="connsiteX495" fmla="*/ 728930 w 1478807"/>
                  <a:gd name="connsiteY495" fmla="*/ 679724 h 1871339"/>
                  <a:gd name="connsiteX496" fmla="*/ 988664 w 1478807"/>
                  <a:gd name="connsiteY496" fmla="*/ 360841 h 1871339"/>
                  <a:gd name="connsiteX497" fmla="*/ 988664 w 1478807"/>
                  <a:gd name="connsiteY497" fmla="*/ 356645 h 1871339"/>
                  <a:gd name="connsiteX498" fmla="*/ 988664 w 1478807"/>
                  <a:gd name="connsiteY498" fmla="*/ 352449 h 1871339"/>
                  <a:gd name="connsiteX499" fmla="*/ 988664 w 1478807"/>
                  <a:gd name="connsiteY499" fmla="*/ 348254 h 1871339"/>
                  <a:gd name="connsiteX500" fmla="*/ 988664 w 1478807"/>
                  <a:gd name="connsiteY500" fmla="*/ 344058 h 1871339"/>
                  <a:gd name="connsiteX501" fmla="*/ 988664 w 1478807"/>
                  <a:gd name="connsiteY501" fmla="*/ 339862 h 1871339"/>
                  <a:gd name="connsiteX502" fmla="*/ 988664 w 1478807"/>
                  <a:gd name="connsiteY502" fmla="*/ 331470 h 1871339"/>
                  <a:gd name="connsiteX503" fmla="*/ 950961 w 1478807"/>
                  <a:gd name="connsiteY503" fmla="*/ 348254 h 1871339"/>
                  <a:gd name="connsiteX504" fmla="*/ 909068 w 1478807"/>
                  <a:gd name="connsiteY504" fmla="*/ 360841 h 1871339"/>
                  <a:gd name="connsiteX505" fmla="*/ 875554 w 1478807"/>
                  <a:gd name="connsiteY505" fmla="*/ 381820 h 1871339"/>
                  <a:gd name="connsiteX506" fmla="*/ 837851 w 1478807"/>
                  <a:gd name="connsiteY506" fmla="*/ 402799 h 1871339"/>
                  <a:gd name="connsiteX507" fmla="*/ 800148 w 1478807"/>
                  <a:gd name="connsiteY507" fmla="*/ 423779 h 1871339"/>
                  <a:gd name="connsiteX508" fmla="*/ 762444 w 1478807"/>
                  <a:gd name="connsiteY508" fmla="*/ 448953 h 1871339"/>
                  <a:gd name="connsiteX509" fmla="*/ 724741 w 1478807"/>
                  <a:gd name="connsiteY509" fmla="*/ 474128 h 1871339"/>
                  <a:gd name="connsiteX510" fmla="*/ 691227 w 1478807"/>
                  <a:gd name="connsiteY510" fmla="*/ 490912 h 1871339"/>
                  <a:gd name="connsiteX511" fmla="*/ 682849 w 1478807"/>
                  <a:gd name="connsiteY511" fmla="*/ 495108 h 1871339"/>
                  <a:gd name="connsiteX512" fmla="*/ 674470 w 1478807"/>
                  <a:gd name="connsiteY512" fmla="*/ 499303 h 1871339"/>
                  <a:gd name="connsiteX513" fmla="*/ 666091 w 1478807"/>
                  <a:gd name="connsiteY513" fmla="*/ 499303 h 1871339"/>
                  <a:gd name="connsiteX514" fmla="*/ 661902 w 1478807"/>
                  <a:gd name="connsiteY514" fmla="*/ 499303 h 1871339"/>
                  <a:gd name="connsiteX515" fmla="*/ 653524 w 1478807"/>
                  <a:gd name="connsiteY515" fmla="*/ 499303 h 1871339"/>
                  <a:gd name="connsiteX516" fmla="*/ 649334 w 1478807"/>
                  <a:gd name="connsiteY516" fmla="*/ 499303 h 1871339"/>
                  <a:gd name="connsiteX517" fmla="*/ 640956 w 1478807"/>
                  <a:gd name="connsiteY517" fmla="*/ 499303 h 1871339"/>
                  <a:gd name="connsiteX518" fmla="*/ 636767 w 1478807"/>
                  <a:gd name="connsiteY518" fmla="*/ 495108 h 1871339"/>
                  <a:gd name="connsiteX519" fmla="*/ 628388 w 1478807"/>
                  <a:gd name="connsiteY519" fmla="*/ 490912 h 1871339"/>
                  <a:gd name="connsiteX520" fmla="*/ 620010 w 1478807"/>
                  <a:gd name="connsiteY520" fmla="*/ 482520 h 1871339"/>
                  <a:gd name="connsiteX521" fmla="*/ 607442 w 1478807"/>
                  <a:gd name="connsiteY521" fmla="*/ 482520 h 1871339"/>
                  <a:gd name="connsiteX522" fmla="*/ 594874 w 1478807"/>
                  <a:gd name="connsiteY522" fmla="*/ 478324 h 1871339"/>
                  <a:gd name="connsiteX523" fmla="*/ 582306 w 1478807"/>
                  <a:gd name="connsiteY523" fmla="*/ 478324 h 1871339"/>
                  <a:gd name="connsiteX524" fmla="*/ 573928 w 1478807"/>
                  <a:gd name="connsiteY524" fmla="*/ 478324 h 1871339"/>
                  <a:gd name="connsiteX525" fmla="*/ 561360 w 1478807"/>
                  <a:gd name="connsiteY525" fmla="*/ 469933 h 1871339"/>
                  <a:gd name="connsiteX526" fmla="*/ 561360 w 1478807"/>
                  <a:gd name="connsiteY526" fmla="*/ 457345 h 1871339"/>
                  <a:gd name="connsiteX527" fmla="*/ 552982 w 1478807"/>
                  <a:gd name="connsiteY527" fmla="*/ 457345 h 1871339"/>
                  <a:gd name="connsiteX528" fmla="*/ 544603 w 1478807"/>
                  <a:gd name="connsiteY528" fmla="*/ 457345 h 1871339"/>
                  <a:gd name="connsiteX529" fmla="*/ 536225 w 1478807"/>
                  <a:gd name="connsiteY529" fmla="*/ 457345 h 1871339"/>
                  <a:gd name="connsiteX530" fmla="*/ 532035 w 1478807"/>
                  <a:gd name="connsiteY530" fmla="*/ 453149 h 1871339"/>
                  <a:gd name="connsiteX531" fmla="*/ 523657 w 1478807"/>
                  <a:gd name="connsiteY531" fmla="*/ 453149 h 1871339"/>
                  <a:gd name="connsiteX532" fmla="*/ 511089 w 1478807"/>
                  <a:gd name="connsiteY532" fmla="*/ 453149 h 1871339"/>
                  <a:gd name="connsiteX533" fmla="*/ 506900 w 1478807"/>
                  <a:gd name="connsiteY533" fmla="*/ 448953 h 1871339"/>
                  <a:gd name="connsiteX534" fmla="*/ 498521 w 1478807"/>
                  <a:gd name="connsiteY534" fmla="*/ 440562 h 1871339"/>
                  <a:gd name="connsiteX535" fmla="*/ 498521 w 1478807"/>
                  <a:gd name="connsiteY535" fmla="*/ 411191 h 1871339"/>
                  <a:gd name="connsiteX536" fmla="*/ 687038 w 1478807"/>
                  <a:gd name="connsiteY536" fmla="*/ 356645 h 1871339"/>
                  <a:gd name="connsiteX537" fmla="*/ 733120 w 1478807"/>
                  <a:gd name="connsiteY537" fmla="*/ 356645 h 1871339"/>
                  <a:gd name="connsiteX538" fmla="*/ 783391 w 1478807"/>
                  <a:gd name="connsiteY538" fmla="*/ 344058 h 1871339"/>
                  <a:gd name="connsiteX539" fmla="*/ 829472 w 1478807"/>
                  <a:gd name="connsiteY539" fmla="*/ 331470 h 1871339"/>
                  <a:gd name="connsiteX540" fmla="*/ 883933 w 1478807"/>
                  <a:gd name="connsiteY540" fmla="*/ 310491 h 1871339"/>
                  <a:gd name="connsiteX541" fmla="*/ 925825 w 1478807"/>
                  <a:gd name="connsiteY541" fmla="*/ 297904 h 1871339"/>
                  <a:gd name="connsiteX542" fmla="*/ 976096 w 1478807"/>
                  <a:gd name="connsiteY542" fmla="*/ 276925 h 1871339"/>
                  <a:gd name="connsiteX543" fmla="*/ 1022178 w 1478807"/>
                  <a:gd name="connsiteY543" fmla="*/ 255945 h 1871339"/>
                  <a:gd name="connsiteX544" fmla="*/ 1076638 w 1478807"/>
                  <a:gd name="connsiteY544" fmla="*/ 234966 h 1871339"/>
                  <a:gd name="connsiteX545" fmla="*/ 1080828 w 1478807"/>
                  <a:gd name="connsiteY545" fmla="*/ 234966 h 1871339"/>
                  <a:gd name="connsiteX546" fmla="*/ 1085017 w 1478807"/>
                  <a:gd name="connsiteY546" fmla="*/ 234966 h 1871339"/>
                  <a:gd name="connsiteX547" fmla="*/ 1093395 w 1478807"/>
                  <a:gd name="connsiteY547" fmla="*/ 230770 h 1871339"/>
                  <a:gd name="connsiteX548" fmla="*/ 1101774 w 1478807"/>
                  <a:gd name="connsiteY548" fmla="*/ 230770 h 1871339"/>
                  <a:gd name="connsiteX549" fmla="*/ 1110152 w 1478807"/>
                  <a:gd name="connsiteY549" fmla="*/ 230770 h 1871339"/>
                  <a:gd name="connsiteX550" fmla="*/ 1118531 w 1478807"/>
                  <a:gd name="connsiteY550" fmla="*/ 226575 h 1871339"/>
                  <a:gd name="connsiteX551" fmla="*/ 703795 w 1478807"/>
                  <a:gd name="connsiteY551" fmla="*/ 0 h 1871339"/>
                  <a:gd name="connsiteX552" fmla="*/ 745687 w 1478807"/>
                  <a:gd name="connsiteY552" fmla="*/ 0 h 1871339"/>
                  <a:gd name="connsiteX553" fmla="*/ 791769 w 1478807"/>
                  <a:gd name="connsiteY553" fmla="*/ 4196 h 1871339"/>
                  <a:gd name="connsiteX554" fmla="*/ 829472 w 1478807"/>
                  <a:gd name="connsiteY554" fmla="*/ 16783 h 1871339"/>
                  <a:gd name="connsiteX555" fmla="*/ 875554 w 1478807"/>
                  <a:gd name="connsiteY555" fmla="*/ 20979 h 1871339"/>
                  <a:gd name="connsiteX556" fmla="*/ 909068 w 1478807"/>
                  <a:gd name="connsiteY556" fmla="*/ 41958 h 1871339"/>
                  <a:gd name="connsiteX557" fmla="*/ 950961 w 1478807"/>
                  <a:gd name="connsiteY557" fmla="*/ 62937 h 1871339"/>
                  <a:gd name="connsiteX558" fmla="*/ 984475 w 1478807"/>
                  <a:gd name="connsiteY558" fmla="*/ 88112 h 1871339"/>
                  <a:gd name="connsiteX559" fmla="*/ 1022178 w 1478807"/>
                  <a:gd name="connsiteY559" fmla="*/ 113287 h 1871339"/>
                  <a:gd name="connsiteX560" fmla="*/ 1022178 w 1478807"/>
                  <a:gd name="connsiteY560" fmla="*/ 125875 h 1871339"/>
                  <a:gd name="connsiteX561" fmla="*/ 1034746 w 1478807"/>
                  <a:gd name="connsiteY561" fmla="*/ 134266 h 1871339"/>
                  <a:gd name="connsiteX562" fmla="*/ 1038935 w 1478807"/>
                  <a:gd name="connsiteY562" fmla="*/ 138462 h 1871339"/>
                  <a:gd name="connsiteX563" fmla="*/ 1047314 w 1478807"/>
                  <a:gd name="connsiteY563" fmla="*/ 146854 h 1871339"/>
                  <a:gd name="connsiteX564" fmla="*/ 1051503 w 1478807"/>
                  <a:gd name="connsiteY564" fmla="*/ 159441 h 1871339"/>
                  <a:gd name="connsiteX565" fmla="*/ 1055692 w 1478807"/>
                  <a:gd name="connsiteY565" fmla="*/ 167833 h 1871339"/>
                  <a:gd name="connsiteX566" fmla="*/ 1055692 w 1478807"/>
                  <a:gd name="connsiteY566" fmla="*/ 180420 h 1871339"/>
                  <a:gd name="connsiteX567" fmla="*/ 1059881 w 1478807"/>
                  <a:gd name="connsiteY567" fmla="*/ 188812 h 1871339"/>
                  <a:gd name="connsiteX568" fmla="*/ 1038935 w 1478807"/>
                  <a:gd name="connsiteY568" fmla="*/ 209791 h 1871339"/>
                  <a:gd name="connsiteX569" fmla="*/ 1009610 w 1478807"/>
                  <a:gd name="connsiteY569" fmla="*/ 218183 h 1871339"/>
                  <a:gd name="connsiteX570" fmla="*/ 980285 w 1478807"/>
                  <a:gd name="connsiteY570" fmla="*/ 222379 h 1871339"/>
                  <a:gd name="connsiteX571" fmla="*/ 955150 w 1478807"/>
                  <a:gd name="connsiteY571" fmla="*/ 222379 h 1871339"/>
                  <a:gd name="connsiteX572" fmla="*/ 917447 w 1478807"/>
                  <a:gd name="connsiteY572" fmla="*/ 222379 h 1871339"/>
                  <a:gd name="connsiteX573" fmla="*/ 883933 w 1478807"/>
                  <a:gd name="connsiteY573" fmla="*/ 222379 h 1871339"/>
                  <a:gd name="connsiteX574" fmla="*/ 846229 w 1478807"/>
                  <a:gd name="connsiteY574" fmla="*/ 226575 h 1871339"/>
                  <a:gd name="connsiteX575" fmla="*/ 821094 w 1478807"/>
                  <a:gd name="connsiteY575" fmla="*/ 230770 h 1871339"/>
                  <a:gd name="connsiteX576" fmla="*/ 821094 w 1478807"/>
                  <a:gd name="connsiteY576" fmla="*/ 226575 h 1871339"/>
                  <a:gd name="connsiteX577" fmla="*/ 821094 w 1478807"/>
                  <a:gd name="connsiteY577" fmla="*/ 213987 h 1871339"/>
                  <a:gd name="connsiteX578" fmla="*/ 825283 w 1478807"/>
                  <a:gd name="connsiteY578" fmla="*/ 209791 h 1871339"/>
                  <a:gd name="connsiteX579" fmla="*/ 829472 w 1478807"/>
                  <a:gd name="connsiteY579" fmla="*/ 197204 h 1871339"/>
                  <a:gd name="connsiteX580" fmla="*/ 833662 w 1478807"/>
                  <a:gd name="connsiteY580" fmla="*/ 193008 h 1871339"/>
                  <a:gd name="connsiteX581" fmla="*/ 837851 w 1478807"/>
                  <a:gd name="connsiteY581" fmla="*/ 180420 h 1871339"/>
                  <a:gd name="connsiteX582" fmla="*/ 837851 w 1478807"/>
                  <a:gd name="connsiteY582" fmla="*/ 167833 h 1871339"/>
                  <a:gd name="connsiteX583" fmla="*/ 837851 w 1478807"/>
                  <a:gd name="connsiteY583" fmla="*/ 155245 h 1871339"/>
                  <a:gd name="connsiteX584" fmla="*/ 829472 w 1478807"/>
                  <a:gd name="connsiteY584" fmla="*/ 151050 h 1871339"/>
                  <a:gd name="connsiteX585" fmla="*/ 825283 w 1478807"/>
                  <a:gd name="connsiteY585" fmla="*/ 146854 h 1871339"/>
                  <a:gd name="connsiteX586" fmla="*/ 821094 w 1478807"/>
                  <a:gd name="connsiteY586" fmla="*/ 142658 h 1871339"/>
                  <a:gd name="connsiteX587" fmla="*/ 816905 w 1478807"/>
                  <a:gd name="connsiteY587" fmla="*/ 138462 h 1871339"/>
                  <a:gd name="connsiteX588" fmla="*/ 808526 w 1478807"/>
                  <a:gd name="connsiteY588" fmla="*/ 134266 h 1871339"/>
                  <a:gd name="connsiteX589" fmla="*/ 804337 w 1478807"/>
                  <a:gd name="connsiteY589" fmla="*/ 121679 h 1871339"/>
                  <a:gd name="connsiteX590" fmla="*/ 800148 w 1478807"/>
                  <a:gd name="connsiteY590" fmla="*/ 113287 h 1871339"/>
                  <a:gd name="connsiteX591" fmla="*/ 800148 w 1478807"/>
                  <a:gd name="connsiteY591" fmla="*/ 100700 h 1871339"/>
                  <a:gd name="connsiteX592" fmla="*/ 707984 w 1478807"/>
                  <a:gd name="connsiteY592" fmla="*/ 33566 h 1871339"/>
                  <a:gd name="connsiteX593" fmla="*/ 703795 w 1478807"/>
                  <a:gd name="connsiteY593" fmla="*/ 33566 h 1871339"/>
                  <a:gd name="connsiteX594" fmla="*/ 699606 w 1478807"/>
                  <a:gd name="connsiteY594" fmla="*/ 33566 h 1871339"/>
                  <a:gd name="connsiteX595" fmla="*/ 699606 w 1478807"/>
                  <a:gd name="connsiteY595" fmla="*/ 29371 h 1871339"/>
                  <a:gd name="connsiteX596" fmla="*/ 699606 w 1478807"/>
                  <a:gd name="connsiteY596" fmla="*/ 20979 h 1871339"/>
                  <a:gd name="connsiteX597" fmla="*/ 695416 w 1478807"/>
                  <a:gd name="connsiteY597" fmla="*/ 16783 h 1871339"/>
                  <a:gd name="connsiteX598" fmla="*/ 695416 w 1478807"/>
                  <a:gd name="connsiteY598" fmla="*/ 12587 h 1871339"/>
                  <a:gd name="connsiteX599" fmla="*/ 699606 w 1478807"/>
                  <a:gd name="connsiteY599" fmla="*/ 8392 h 1871339"/>
                  <a:gd name="connsiteX600" fmla="*/ 703795 w 1478807"/>
                  <a:gd name="connsiteY600" fmla="*/ 0 h 187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Lst>
                <a:rect l="l" t="t" r="r" b="b"/>
                <a:pathLst>
                  <a:path w="1478807" h="1871339">
                    <a:moveTo>
                      <a:pt x="1177180" y="1418190"/>
                    </a:moveTo>
                    <a:cubicBezTo>
                      <a:pt x="1177180" y="1418190"/>
                      <a:pt x="1177180" y="1418190"/>
                      <a:pt x="1198127" y="1426581"/>
                    </a:cubicBezTo>
                    <a:cubicBezTo>
                      <a:pt x="1198127" y="1426581"/>
                      <a:pt x="1198127" y="1426581"/>
                      <a:pt x="1227451" y="1439169"/>
                    </a:cubicBezTo>
                    <a:cubicBezTo>
                      <a:pt x="1227451" y="1439169"/>
                      <a:pt x="1227451" y="1439169"/>
                      <a:pt x="1252587" y="1455952"/>
                    </a:cubicBezTo>
                    <a:cubicBezTo>
                      <a:pt x="1252587" y="1455952"/>
                      <a:pt x="1252587" y="1455952"/>
                      <a:pt x="1277722" y="1468540"/>
                    </a:cubicBezTo>
                    <a:cubicBezTo>
                      <a:pt x="1277722" y="1468540"/>
                      <a:pt x="1277722" y="1468540"/>
                      <a:pt x="1302858" y="1485323"/>
                    </a:cubicBezTo>
                    <a:cubicBezTo>
                      <a:pt x="1302858" y="1485323"/>
                      <a:pt x="1302858" y="1485323"/>
                      <a:pt x="1323804" y="1502106"/>
                    </a:cubicBezTo>
                    <a:cubicBezTo>
                      <a:pt x="1323804" y="1502106"/>
                      <a:pt x="1323804" y="1502106"/>
                      <a:pt x="1340561" y="1523086"/>
                    </a:cubicBezTo>
                    <a:cubicBezTo>
                      <a:pt x="1340561" y="1523086"/>
                      <a:pt x="1340561" y="1523086"/>
                      <a:pt x="1357318" y="1539869"/>
                    </a:cubicBezTo>
                    <a:cubicBezTo>
                      <a:pt x="1357318" y="1539869"/>
                      <a:pt x="1357318" y="1539869"/>
                      <a:pt x="1357318" y="1544065"/>
                    </a:cubicBezTo>
                    <a:cubicBezTo>
                      <a:pt x="1357318" y="1544065"/>
                      <a:pt x="1357318" y="1544065"/>
                      <a:pt x="1365697" y="1548260"/>
                    </a:cubicBezTo>
                    <a:cubicBezTo>
                      <a:pt x="1365697" y="1548260"/>
                      <a:pt x="1365697" y="1548260"/>
                      <a:pt x="1365697" y="1552456"/>
                    </a:cubicBezTo>
                    <a:cubicBezTo>
                      <a:pt x="1365697" y="1552456"/>
                      <a:pt x="1365697" y="1552456"/>
                      <a:pt x="1369886" y="1556652"/>
                    </a:cubicBezTo>
                    <a:cubicBezTo>
                      <a:pt x="1369886" y="1556652"/>
                      <a:pt x="1369886" y="1556652"/>
                      <a:pt x="1369886" y="1565044"/>
                    </a:cubicBezTo>
                    <a:cubicBezTo>
                      <a:pt x="1369886" y="1565044"/>
                      <a:pt x="1369886" y="1565044"/>
                      <a:pt x="1369886" y="1569240"/>
                    </a:cubicBezTo>
                    <a:cubicBezTo>
                      <a:pt x="1369886" y="1569240"/>
                      <a:pt x="1369886" y="1569240"/>
                      <a:pt x="1369886" y="1577631"/>
                    </a:cubicBezTo>
                    <a:cubicBezTo>
                      <a:pt x="1369886" y="1577631"/>
                      <a:pt x="1369886" y="1577631"/>
                      <a:pt x="1374075" y="1581827"/>
                    </a:cubicBezTo>
                    <a:cubicBezTo>
                      <a:pt x="1374075" y="1581827"/>
                      <a:pt x="1374075" y="1581827"/>
                      <a:pt x="1357318" y="1590219"/>
                    </a:cubicBezTo>
                    <a:cubicBezTo>
                      <a:pt x="1357318" y="1590219"/>
                      <a:pt x="1357318" y="1590219"/>
                      <a:pt x="1353129" y="1594415"/>
                    </a:cubicBezTo>
                    <a:cubicBezTo>
                      <a:pt x="1353129" y="1594415"/>
                      <a:pt x="1353129" y="1594415"/>
                      <a:pt x="1340561" y="1602806"/>
                    </a:cubicBezTo>
                    <a:cubicBezTo>
                      <a:pt x="1340561" y="1602806"/>
                      <a:pt x="1340561" y="1602806"/>
                      <a:pt x="1336372" y="1602806"/>
                    </a:cubicBezTo>
                    <a:cubicBezTo>
                      <a:pt x="1336372" y="1602806"/>
                      <a:pt x="1336372" y="1602806"/>
                      <a:pt x="1327993" y="1611198"/>
                    </a:cubicBezTo>
                    <a:cubicBezTo>
                      <a:pt x="1327993" y="1611198"/>
                      <a:pt x="1327993" y="1611198"/>
                      <a:pt x="1319615" y="1615394"/>
                    </a:cubicBezTo>
                    <a:cubicBezTo>
                      <a:pt x="1319615" y="1615394"/>
                      <a:pt x="1319615" y="1615394"/>
                      <a:pt x="1311236" y="1623785"/>
                    </a:cubicBezTo>
                    <a:cubicBezTo>
                      <a:pt x="1311236" y="1623785"/>
                      <a:pt x="1311236" y="1623785"/>
                      <a:pt x="1307047" y="1623785"/>
                    </a:cubicBezTo>
                    <a:cubicBezTo>
                      <a:pt x="1307047" y="1623785"/>
                      <a:pt x="1307047" y="1623785"/>
                      <a:pt x="1269344" y="1623785"/>
                    </a:cubicBezTo>
                    <a:cubicBezTo>
                      <a:pt x="1269344" y="1623785"/>
                      <a:pt x="1269344" y="1623785"/>
                      <a:pt x="1260965" y="1623785"/>
                    </a:cubicBezTo>
                    <a:cubicBezTo>
                      <a:pt x="1260965" y="1623785"/>
                      <a:pt x="1260965" y="1623785"/>
                      <a:pt x="1256776" y="1623785"/>
                    </a:cubicBezTo>
                    <a:cubicBezTo>
                      <a:pt x="1256776" y="1623785"/>
                      <a:pt x="1256776" y="1623785"/>
                      <a:pt x="1248398" y="1619590"/>
                    </a:cubicBezTo>
                    <a:cubicBezTo>
                      <a:pt x="1248398" y="1619590"/>
                      <a:pt x="1248398" y="1619590"/>
                      <a:pt x="1248398" y="1615394"/>
                    </a:cubicBezTo>
                    <a:cubicBezTo>
                      <a:pt x="1248398" y="1615394"/>
                      <a:pt x="1248398" y="1615394"/>
                      <a:pt x="1244208" y="1611198"/>
                    </a:cubicBezTo>
                    <a:cubicBezTo>
                      <a:pt x="1244208" y="1611198"/>
                      <a:pt x="1244208" y="1611198"/>
                      <a:pt x="1240019" y="1607002"/>
                    </a:cubicBezTo>
                    <a:cubicBezTo>
                      <a:pt x="1240019" y="1607002"/>
                      <a:pt x="1240019" y="1607002"/>
                      <a:pt x="1235830" y="1602806"/>
                    </a:cubicBezTo>
                    <a:cubicBezTo>
                      <a:pt x="1235830" y="1602806"/>
                      <a:pt x="1235830" y="1602806"/>
                      <a:pt x="1235830" y="1598610"/>
                    </a:cubicBezTo>
                    <a:cubicBezTo>
                      <a:pt x="1235830" y="1598610"/>
                      <a:pt x="1235830" y="1598610"/>
                      <a:pt x="1231641" y="1577631"/>
                    </a:cubicBezTo>
                    <a:cubicBezTo>
                      <a:pt x="1231641" y="1577631"/>
                      <a:pt x="1231641" y="1577631"/>
                      <a:pt x="1231641" y="1552456"/>
                    </a:cubicBezTo>
                    <a:cubicBezTo>
                      <a:pt x="1231641" y="1552456"/>
                      <a:pt x="1231641" y="1552456"/>
                      <a:pt x="1223262" y="1535673"/>
                    </a:cubicBezTo>
                    <a:cubicBezTo>
                      <a:pt x="1223262" y="1535673"/>
                      <a:pt x="1223262" y="1535673"/>
                      <a:pt x="1219073" y="1510498"/>
                    </a:cubicBezTo>
                    <a:cubicBezTo>
                      <a:pt x="1219073" y="1510498"/>
                      <a:pt x="1219073" y="1510498"/>
                      <a:pt x="1206505" y="1489519"/>
                    </a:cubicBezTo>
                    <a:cubicBezTo>
                      <a:pt x="1206505" y="1489519"/>
                      <a:pt x="1206505" y="1489519"/>
                      <a:pt x="1189748" y="1468540"/>
                    </a:cubicBezTo>
                    <a:cubicBezTo>
                      <a:pt x="1189748" y="1468540"/>
                      <a:pt x="1189748" y="1468540"/>
                      <a:pt x="1168802" y="1451756"/>
                    </a:cubicBezTo>
                    <a:cubicBezTo>
                      <a:pt x="1168802" y="1451756"/>
                      <a:pt x="1168802" y="1451756"/>
                      <a:pt x="1152045" y="1434973"/>
                    </a:cubicBezTo>
                    <a:cubicBezTo>
                      <a:pt x="1152045" y="1434973"/>
                      <a:pt x="1152045" y="1434973"/>
                      <a:pt x="1152045" y="1430777"/>
                    </a:cubicBezTo>
                    <a:cubicBezTo>
                      <a:pt x="1152045" y="1430777"/>
                      <a:pt x="1152045" y="1430777"/>
                      <a:pt x="1156234" y="1426581"/>
                    </a:cubicBezTo>
                    <a:cubicBezTo>
                      <a:pt x="1156234" y="1426581"/>
                      <a:pt x="1156234" y="1426581"/>
                      <a:pt x="1160423" y="1426581"/>
                    </a:cubicBezTo>
                    <a:cubicBezTo>
                      <a:pt x="1160423" y="1426581"/>
                      <a:pt x="1160423" y="1426581"/>
                      <a:pt x="1164613" y="1422386"/>
                    </a:cubicBezTo>
                    <a:cubicBezTo>
                      <a:pt x="1164613" y="1422386"/>
                      <a:pt x="1164613" y="1422386"/>
                      <a:pt x="1168802" y="1422386"/>
                    </a:cubicBezTo>
                    <a:cubicBezTo>
                      <a:pt x="1168802" y="1422386"/>
                      <a:pt x="1168802" y="1422386"/>
                      <a:pt x="1177180" y="1418190"/>
                    </a:cubicBezTo>
                    <a:close/>
                    <a:moveTo>
                      <a:pt x="988664" y="965040"/>
                    </a:moveTo>
                    <a:cubicBezTo>
                      <a:pt x="896500" y="1065740"/>
                      <a:pt x="896500" y="1065740"/>
                      <a:pt x="896500" y="1065740"/>
                    </a:cubicBezTo>
                    <a:cubicBezTo>
                      <a:pt x="892311" y="1090915"/>
                      <a:pt x="892311" y="1090915"/>
                      <a:pt x="892311" y="1090915"/>
                    </a:cubicBezTo>
                    <a:cubicBezTo>
                      <a:pt x="888122" y="1111894"/>
                      <a:pt x="888122" y="1111894"/>
                      <a:pt x="888122" y="1111894"/>
                    </a:cubicBezTo>
                    <a:cubicBezTo>
                      <a:pt x="875554" y="1128678"/>
                      <a:pt x="875554" y="1128678"/>
                      <a:pt x="875554" y="1128678"/>
                    </a:cubicBezTo>
                    <a:cubicBezTo>
                      <a:pt x="867176" y="1141265"/>
                      <a:pt x="867176" y="1141265"/>
                      <a:pt x="867176" y="1141265"/>
                    </a:cubicBezTo>
                    <a:cubicBezTo>
                      <a:pt x="846229" y="1162244"/>
                      <a:pt x="846229" y="1162244"/>
                      <a:pt x="846229" y="1162244"/>
                    </a:cubicBezTo>
                    <a:cubicBezTo>
                      <a:pt x="842040" y="1166440"/>
                      <a:pt x="837851" y="1170636"/>
                      <a:pt x="833662" y="1174832"/>
                    </a:cubicBezTo>
                    <a:cubicBezTo>
                      <a:pt x="829472" y="1179028"/>
                      <a:pt x="825283" y="1183223"/>
                      <a:pt x="816905" y="1187419"/>
                    </a:cubicBezTo>
                    <a:cubicBezTo>
                      <a:pt x="812715" y="1195811"/>
                      <a:pt x="812715" y="1200007"/>
                      <a:pt x="808526" y="1204203"/>
                    </a:cubicBezTo>
                    <a:cubicBezTo>
                      <a:pt x="804337" y="1216790"/>
                      <a:pt x="804337" y="1229378"/>
                      <a:pt x="800148" y="1241965"/>
                    </a:cubicBezTo>
                    <a:cubicBezTo>
                      <a:pt x="800148" y="1250357"/>
                      <a:pt x="795958" y="1262944"/>
                      <a:pt x="795958" y="1271336"/>
                    </a:cubicBezTo>
                    <a:cubicBezTo>
                      <a:pt x="791769" y="1283923"/>
                      <a:pt x="791769" y="1292315"/>
                      <a:pt x="791769" y="1300707"/>
                    </a:cubicBezTo>
                    <a:cubicBezTo>
                      <a:pt x="791769" y="1313294"/>
                      <a:pt x="791769" y="1325882"/>
                      <a:pt x="795958" y="1334273"/>
                    </a:cubicBezTo>
                    <a:cubicBezTo>
                      <a:pt x="795958" y="1346861"/>
                      <a:pt x="795958" y="1355252"/>
                      <a:pt x="795958" y="1363644"/>
                    </a:cubicBezTo>
                    <a:cubicBezTo>
                      <a:pt x="800148" y="1376232"/>
                      <a:pt x="804337" y="1384623"/>
                      <a:pt x="808526" y="1393015"/>
                    </a:cubicBezTo>
                    <a:cubicBezTo>
                      <a:pt x="812715" y="1405602"/>
                      <a:pt x="812715" y="1413994"/>
                      <a:pt x="816905" y="1422386"/>
                    </a:cubicBezTo>
                    <a:cubicBezTo>
                      <a:pt x="837851" y="1447561"/>
                      <a:pt x="837851" y="1447561"/>
                      <a:pt x="837851" y="1447561"/>
                    </a:cubicBezTo>
                    <a:cubicBezTo>
                      <a:pt x="854608" y="1451756"/>
                      <a:pt x="854608" y="1451756"/>
                      <a:pt x="854608" y="1451756"/>
                    </a:cubicBezTo>
                    <a:cubicBezTo>
                      <a:pt x="871365" y="1447561"/>
                      <a:pt x="871365" y="1447561"/>
                      <a:pt x="871365" y="1447561"/>
                    </a:cubicBezTo>
                    <a:cubicBezTo>
                      <a:pt x="883933" y="1443365"/>
                      <a:pt x="883933" y="1443365"/>
                      <a:pt x="883933" y="1443365"/>
                    </a:cubicBezTo>
                    <a:cubicBezTo>
                      <a:pt x="900690" y="1430777"/>
                      <a:pt x="900690" y="1430777"/>
                      <a:pt x="900690" y="1430777"/>
                    </a:cubicBezTo>
                    <a:cubicBezTo>
                      <a:pt x="909068" y="1422386"/>
                      <a:pt x="909068" y="1422386"/>
                      <a:pt x="909068" y="1422386"/>
                    </a:cubicBezTo>
                    <a:cubicBezTo>
                      <a:pt x="921636" y="1413994"/>
                      <a:pt x="921636" y="1413994"/>
                      <a:pt x="921636" y="1413994"/>
                    </a:cubicBezTo>
                    <a:cubicBezTo>
                      <a:pt x="938393" y="1401406"/>
                      <a:pt x="938393" y="1401406"/>
                      <a:pt x="938393" y="1401406"/>
                    </a:cubicBezTo>
                    <a:cubicBezTo>
                      <a:pt x="942582" y="1397211"/>
                      <a:pt x="946771" y="1393015"/>
                      <a:pt x="950961" y="1388819"/>
                    </a:cubicBezTo>
                    <a:cubicBezTo>
                      <a:pt x="950961" y="1384623"/>
                      <a:pt x="950961" y="1380427"/>
                      <a:pt x="950961" y="1376232"/>
                    </a:cubicBezTo>
                    <a:cubicBezTo>
                      <a:pt x="950961" y="1372036"/>
                      <a:pt x="950961" y="1367840"/>
                      <a:pt x="950961" y="1363644"/>
                    </a:cubicBezTo>
                    <a:cubicBezTo>
                      <a:pt x="950961" y="1359448"/>
                      <a:pt x="950961" y="1359448"/>
                      <a:pt x="955150" y="1355252"/>
                    </a:cubicBezTo>
                    <a:cubicBezTo>
                      <a:pt x="955150" y="1351057"/>
                      <a:pt x="955150" y="1346861"/>
                      <a:pt x="959339" y="1342665"/>
                    </a:cubicBezTo>
                    <a:cubicBezTo>
                      <a:pt x="959339" y="1338469"/>
                      <a:pt x="959339" y="1334273"/>
                      <a:pt x="959339" y="1330077"/>
                    </a:cubicBezTo>
                    <a:cubicBezTo>
                      <a:pt x="959339" y="1325882"/>
                      <a:pt x="959339" y="1321686"/>
                      <a:pt x="963528" y="1317490"/>
                    </a:cubicBezTo>
                    <a:cubicBezTo>
                      <a:pt x="959339" y="1304902"/>
                      <a:pt x="959339" y="1304902"/>
                      <a:pt x="959339" y="1304902"/>
                    </a:cubicBezTo>
                    <a:cubicBezTo>
                      <a:pt x="959339" y="1300707"/>
                      <a:pt x="959339" y="1300707"/>
                      <a:pt x="959339" y="1296511"/>
                    </a:cubicBezTo>
                    <a:cubicBezTo>
                      <a:pt x="955150" y="1296511"/>
                      <a:pt x="950961" y="1296511"/>
                      <a:pt x="942582" y="1300707"/>
                    </a:cubicBezTo>
                    <a:cubicBezTo>
                      <a:pt x="942582" y="1300707"/>
                      <a:pt x="938393" y="1300707"/>
                      <a:pt x="938393" y="1300707"/>
                    </a:cubicBezTo>
                    <a:cubicBezTo>
                      <a:pt x="934204" y="1300707"/>
                      <a:pt x="925825" y="1300707"/>
                      <a:pt x="921636" y="1300707"/>
                    </a:cubicBezTo>
                    <a:cubicBezTo>
                      <a:pt x="921636" y="1300707"/>
                      <a:pt x="917447" y="1300707"/>
                      <a:pt x="913257" y="1300707"/>
                    </a:cubicBezTo>
                    <a:cubicBezTo>
                      <a:pt x="909068" y="1304902"/>
                      <a:pt x="904879" y="1304902"/>
                      <a:pt x="900690" y="1304902"/>
                    </a:cubicBezTo>
                    <a:cubicBezTo>
                      <a:pt x="896500" y="1304902"/>
                      <a:pt x="896500" y="1304902"/>
                      <a:pt x="892311" y="1304902"/>
                    </a:cubicBezTo>
                    <a:cubicBezTo>
                      <a:pt x="888122" y="1304902"/>
                      <a:pt x="883933" y="1304902"/>
                      <a:pt x="883933" y="1304902"/>
                    </a:cubicBezTo>
                    <a:cubicBezTo>
                      <a:pt x="879743" y="1304902"/>
                      <a:pt x="879743" y="1304902"/>
                      <a:pt x="879743" y="1304902"/>
                    </a:cubicBezTo>
                    <a:cubicBezTo>
                      <a:pt x="879743" y="1300707"/>
                      <a:pt x="875554" y="1296511"/>
                      <a:pt x="875554" y="1292315"/>
                    </a:cubicBezTo>
                    <a:cubicBezTo>
                      <a:pt x="875554" y="1288119"/>
                      <a:pt x="879743" y="1288119"/>
                      <a:pt x="879743" y="1283923"/>
                    </a:cubicBezTo>
                    <a:cubicBezTo>
                      <a:pt x="879743" y="1279727"/>
                      <a:pt x="879743" y="1279727"/>
                      <a:pt x="883933" y="1275532"/>
                    </a:cubicBezTo>
                    <a:cubicBezTo>
                      <a:pt x="883933" y="1275532"/>
                      <a:pt x="883933" y="1271336"/>
                      <a:pt x="888122" y="1271336"/>
                    </a:cubicBezTo>
                    <a:cubicBezTo>
                      <a:pt x="888122" y="1271336"/>
                      <a:pt x="892311" y="1267140"/>
                      <a:pt x="892311" y="1267140"/>
                    </a:cubicBezTo>
                    <a:cubicBezTo>
                      <a:pt x="892311" y="1267140"/>
                      <a:pt x="896500" y="1267140"/>
                      <a:pt x="896500" y="1267140"/>
                    </a:cubicBezTo>
                    <a:cubicBezTo>
                      <a:pt x="900690" y="1267140"/>
                      <a:pt x="900690" y="1267140"/>
                      <a:pt x="904879" y="1262944"/>
                    </a:cubicBezTo>
                    <a:cubicBezTo>
                      <a:pt x="909068" y="1262944"/>
                      <a:pt x="913257" y="1262944"/>
                      <a:pt x="913257" y="1262944"/>
                    </a:cubicBezTo>
                    <a:cubicBezTo>
                      <a:pt x="917447" y="1262944"/>
                      <a:pt x="921636" y="1258748"/>
                      <a:pt x="921636" y="1254552"/>
                    </a:cubicBezTo>
                    <a:cubicBezTo>
                      <a:pt x="925825" y="1254552"/>
                      <a:pt x="925825" y="1254552"/>
                      <a:pt x="925825" y="1250357"/>
                    </a:cubicBezTo>
                    <a:cubicBezTo>
                      <a:pt x="934204" y="1250357"/>
                      <a:pt x="938393" y="1250357"/>
                      <a:pt x="942582" y="1246161"/>
                    </a:cubicBezTo>
                    <a:cubicBezTo>
                      <a:pt x="942582" y="1246161"/>
                      <a:pt x="942582" y="1246161"/>
                      <a:pt x="942582" y="1241965"/>
                    </a:cubicBezTo>
                    <a:cubicBezTo>
                      <a:pt x="950961" y="1241965"/>
                      <a:pt x="955150" y="1237769"/>
                      <a:pt x="959339" y="1237769"/>
                    </a:cubicBezTo>
                    <a:cubicBezTo>
                      <a:pt x="959339" y="1233573"/>
                      <a:pt x="959339" y="1229378"/>
                      <a:pt x="959339" y="1229378"/>
                    </a:cubicBezTo>
                    <a:cubicBezTo>
                      <a:pt x="959339" y="1225182"/>
                      <a:pt x="959339" y="1225182"/>
                      <a:pt x="963528" y="1220986"/>
                    </a:cubicBezTo>
                    <a:cubicBezTo>
                      <a:pt x="967718" y="1212594"/>
                      <a:pt x="967718" y="1212594"/>
                      <a:pt x="967718" y="1212594"/>
                    </a:cubicBezTo>
                    <a:cubicBezTo>
                      <a:pt x="976096" y="1204203"/>
                      <a:pt x="976096" y="1204203"/>
                      <a:pt x="976096" y="1204203"/>
                    </a:cubicBezTo>
                    <a:cubicBezTo>
                      <a:pt x="976096" y="1195811"/>
                      <a:pt x="976096" y="1195811"/>
                      <a:pt x="976096" y="1195811"/>
                    </a:cubicBezTo>
                    <a:cubicBezTo>
                      <a:pt x="980285" y="1187419"/>
                      <a:pt x="980285" y="1187419"/>
                      <a:pt x="980285" y="1187419"/>
                    </a:cubicBezTo>
                    <a:cubicBezTo>
                      <a:pt x="984475" y="1179028"/>
                      <a:pt x="984475" y="1179028"/>
                      <a:pt x="984475" y="1179028"/>
                    </a:cubicBezTo>
                    <a:cubicBezTo>
                      <a:pt x="988664" y="1170636"/>
                      <a:pt x="988664" y="1170636"/>
                      <a:pt x="988664" y="1170636"/>
                    </a:cubicBezTo>
                    <a:cubicBezTo>
                      <a:pt x="879743" y="1208398"/>
                      <a:pt x="879743" y="1208398"/>
                      <a:pt x="879743" y="1208398"/>
                    </a:cubicBezTo>
                    <a:cubicBezTo>
                      <a:pt x="875554" y="1208398"/>
                      <a:pt x="871365" y="1208398"/>
                      <a:pt x="871365" y="1208398"/>
                    </a:cubicBezTo>
                    <a:cubicBezTo>
                      <a:pt x="867176" y="1208398"/>
                      <a:pt x="867176" y="1208398"/>
                      <a:pt x="867176" y="1208398"/>
                    </a:cubicBezTo>
                    <a:cubicBezTo>
                      <a:pt x="862986" y="1208398"/>
                      <a:pt x="862986" y="1208398"/>
                      <a:pt x="862986" y="1204203"/>
                    </a:cubicBezTo>
                    <a:cubicBezTo>
                      <a:pt x="862986" y="1204203"/>
                      <a:pt x="862986" y="1200007"/>
                      <a:pt x="862986" y="1195811"/>
                    </a:cubicBezTo>
                    <a:cubicBezTo>
                      <a:pt x="862986" y="1195811"/>
                      <a:pt x="862986" y="1191615"/>
                      <a:pt x="862986" y="1187419"/>
                    </a:cubicBezTo>
                    <a:cubicBezTo>
                      <a:pt x="862986" y="1187419"/>
                      <a:pt x="862986" y="1183223"/>
                      <a:pt x="862986" y="1179028"/>
                    </a:cubicBezTo>
                    <a:cubicBezTo>
                      <a:pt x="867176" y="1174832"/>
                      <a:pt x="871365" y="1166440"/>
                      <a:pt x="879743" y="1162244"/>
                    </a:cubicBezTo>
                    <a:cubicBezTo>
                      <a:pt x="900690" y="1158048"/>
                      <a:pt x="900690" y="1158048"/>
                      <a:pt x="900690" y="1158048"/>
                    </a:cubicBezTo>
                    <a:cubicBezTo>
                      <a:pt x="925825" y="1149657"/>
                      <a:pt x="925825" y="1149657"/>
                      <a:pt x="925825" y="1149657"/>
                    </a:cubicBezTo>
                    <a:cubicBezTo>
                      <a:pt x="950961" y="1141265"/>
                      <a:pt x="950961" y="1141265"/>
                      <a:pt x="950961" y="1141265"/>
                    </a:cubicBezTo>
                    <a:cubicBezTo>
                      <a:pt x="976096" y="1128678"/>
                      <a:pt x="976096" y="1128678"/>
                      <a:pt x="976096" y="1128678"/>
                    </a:cubicBezTo>
                    <a:cubicBezTo>
                      <a:pt x="992853" y="1120286"/>
                      <a:pt x="992853" y="1120286"/>
                      <a:pt x="992853" y="1120286"/>
                    </a:cubicBezTo>
                    <a:cubicBezTo>
                      <a:pt x="1013800" y="1107698"/>
                      <a:pt x="1013800" y="1107698"/>
                      <a:pt x="1013800" y="1107698"/>
                    </a:cubicBezTo>
                    <a:cubicBezTo>
                      <a:pt x="1034746" y="1090915"/>
                      <a:pt x="1034746" y="1090915"/>
                      <a:pt x="1034746" y="1090915"/>
                    </a:cubicBezTo>
                    <a:cubicBezTo>
                      <a:pt x="1051503" y="1069936"/>
                      <a:pt x="1051503" y="1069936"/>
                      <a:pt x="1051503" y="1069936"/>
                    </a:cubicBezTo>
                    <a:cubicBezTo>
                      <a:pt x="1047314" y="1057349"/>
                      <a:pt x="1047314" y="1057349"/>
                      <a:pt x="1047314" y="1057349"/>
                    </a:cubicBezTo>
                    <a:cubicBezTo>
                      <a:pt x="1047314" y="1044761"/>
                      <a:pt x="1047314" y="1044761"/>
                      <a:pt x="1047314" y="1044761"/>
                    </a:cubicBezTo>
                    <a:cubicBezTo>
                      <a:pt x="1043124" y="1027978"/>
                      <a:pt x="1043124" y="1027978"/>
                      <a:pt x="1043124" y="1027978"/>
                    </a:cubicBezTo>
                    <a:cubicBezTo>
                      <a:pt x="1043124" y="1015390"/>
                      <a:pt x="1043124" y="1015390"/>
                      <a:pt x="1043124" y="1015390"/>
                    </a:cubicBezTo>
                    <a:cubicBezTo>
                      <a:pt x="1034746" y="1006999"/>
                      <a:pt x="1034746" y="1006999"/>
                      <a:pt x="1034746" y="1006999"/>
                    </a:cubicBezTo>
                    <a:cubicBezTo>
                      <a:pt x="1030557" y="994411"/>
                      <a:pt x="1030557" y="994411"/>
                      <a:pt x="1030557" y="994411"/>
                    </a:cubicBezTo>
                    <a:cubicBezTo>
                      <a:pt x="1017989" y="981824"/>
                      <a:pt x="1017989" y="981824"/>
                      <a:pt x="1017989" y="981824"/>
                    </a:cubicBezTo>
                    <a:cubicBezTo>
                      <a:pt x="1013800" y="969236"/>
                      <a:pt x="1013800" y="969236"/>
                      <a:pt x="1013800" y="969236"/>
                    </a:cubicBezTo>
                    <a:cubicBezTo>
                      <a:pt x="988664" y="965040"/>
                      <a:pt x="988664" y="965040"/>
                      <a:pt x="988664" y="965040"/>
                    </a:cubicBezTo>
                    <a:close/>
                    <a:moveTo>
                      <a:pt x="1147856" y="679724"/>
                    </a:moveTo>
                    <a:cubicBezTo>
                      <a:pt x="976096" y="767836"/>
                      <a:pt x="976096" y="767836"/>
                      <a:pt x="976096" y="767836"/>
                    </a:cubicBezTo>
                    <a:cubicBezTo>
                      <a:pt x="971907" y="780424"/>
                      <a:pt x="971907" y="780424"/>
                      <a:pt x="971907" y="780424"/>
                    </a:cubicBezTo>
                    <a:cubicBezTo>
                      <a:pt x="971907" y="784620"/>
                      <a:pt x="971907" y="784620"/>
                      <a:pt x="971907" y="784620"/>
                    </a:cubicBezTo>
                    <a:cubicBezTo>
                      <a:pt x="971907" y="793011"/>
                      <a:pt x="971907" y="793011"/>
                      <a:pt x="971907" y="793011"/>
                    </a:cubicBezTo>
                    <a:cubicBezTo>
                      <a:pt x="971907" y="801403"/>
                      <a:pt x="971907" y="801403"/>
                      <a:pt x="971907" y="801403"/>
                    </a:cubicBezTo>
                    <a:cubicBezTo>
                      <a:pt x="967718" y="813991"/>
                      <a:pt x="967718" y="813991"/>
                      <a:pt x="967718" y="813991"/>
                    </a:cubicBezTo>
                    <a:cubicBezTo>
                      <a:pt x="967718" y="822382"/>
                      <a:pt x="967718" y="822382"/>
                      <a:pt x="967718" y="822382"/>
                    </a:cubicBezTo>
                    <a:cubicBezTo>
                      <a:pt x="967718" y="830774"/>
                      <a:pt x="967718" y="830774"/>
                      <a:pt x="967718" y="830774"/>
                    </a:cubicBezTo>
                    <a:cubicBezTo>
                      <a:pt x="967718" y="834970"/>
                      <a:pt x="967718" y="834970"/>
                      <a:pt x="967718" y="834970"/>
                    </a:cubicBezTo>
                    <a:cubicBezTo>
                      <a:pt x="942582" y="834970"/>
                      <a:pt x="942582" y="834970"/>
                      <a:pt x="942582" y="834970"/>
                    </a:cubicBezTo>
                    <a:cubicBezTo>
                      <a:pt x="934204" y="830774"/>
                      <a:pt x="934204" y="830774"/>
                      <a:pt x="934204" y="830774"/>
                    </a:cubicBezTo>
                    <a:cubicBezTo>
                      <a:pt x="925825" y="826578"/>
                      <a:pt x="925825" y="826578"/>
                      <a:pt x="925825" y="826578"/>
                    </a:cubicBezTo>
                    <a:cubicBezTo>
                      <a:pt x="921636" y="822382"/>
                      <a:pt x="921636" y="822382"/>
                      <a:pt x="921636" y="822382"/>
                    </a:cubicBezTo>
                    <a:cubicBezTo>
                      <a:pt x="917447" y="813991"/>
                      <a:pt x="917447" y="813991"/>
                      <a:pt x="917447" y="813991"/>
                    </a:cubicBezTo>
                    <a:cubicBezTo>
                      <a:pt x="909068" y="813991"/>
                      <a:pt x="909068" y="813991"/>
                      <a:pt x="909068" y="813991"/>
                    </a:cubicBezTo>
                    <a:cubicBezTo>
                      <a:pt x="904879" y="809795"/>
                      <a:pt x="904879" y="809795"/>
                      <a:pt x="904879" y="809795"/>
                    </a:cubicBezTo>
                    <a:cubicBezTo>
                      <a:pt x="896500" y="809795"/>
                      <a:pt x="896500" y="809795"/>
                      <a:pt x="896500" y="809795"/>
                    </a:cubicBezTo>
                    <a:cubicBezTo>
                      <a:pt x="896500" y="805599"/>
                      <a:pt x="896500" y="805599"/>
                      <a:pt x="896500" y="805599"/>
                    </a:cubicBezTo>
                    <a:cubicBezTo>
                      <a:pt x="879743" y="822382"/>
                      <a:pt x="879743" y="822382"/>
                      <a:pt x="879743" y="822382"/>
                    </a:cubicBezTo>
                    <a:cubicBezTo>
                      <a:pt x="695416" y="914690"/>
                      <a:pt x="695416" y="914690"/>
                      <a:pt x="695416" y="914690"/>
                    </a:cubicBezTo>
                    <a:cubicBezTo>
                      <a:pt x="670281" y="939865"/>
                      <a:pt x="670281" y="939865"/>
                      <a:pt x="670281" y="939865"/>
                    </a:cubicBezTo>
                    <a:cubicBezTo>
                      <a:pt x="649334" y="952453"/>
                      <a:pt x="649334" y="952453"/>
                      <a:pt x="649334" y="952453"/>
                    </a:cubicBezTo>
                    <a:cubicBezTo>
                      <a:pt x="624199" y="965040"/>
                      <a:pt x="624199" y="965040"/>
                      <a:pt x="624199" y="965040"/>
                    </a:cubicBezTo>
                    <a:cubicBezTo>
                      <a:pt x="607442" y="977628"/>
                      <a:pt x="607442" y="977628"/>
                      <a:pt x="607442" y="977628"/>
                    </a:cubicBezTo>
                    <a:cubicBezTo>
                      <a:pt x="578117" y="994411"/>
                      <a:pt x="578117" y="994411"/>
                      <a:pt x="578117" y="994411"/>
                    </a:cubicBezTo>
                    <a:cubicBezTo>
                      <a:pt x="565549" y="1011194"/>
                      <a:pt x="565549" y="1011194"/>
                      <a:pt x="565549" y="1011194"/>
                    </a:cubicBezTo>
                    <a:cubicBezTo>
                      <a:pt x="561360" y="1015390"/>
                      <a:pt x="557171" y="1023782"/>
                      <a:pt x="552982" y="1032174"/>
                    </a:cubicBezTo>
                    <a:cubicBezTo>
                      <a:pt x="552982" y="1040565"/>
                      <a:pt x="548792" y="1044761"/>
                      <a:pt x="548792" y="1053153"/>
                    </a:cubicBezTo>
                    <a:cubicBezTo>
                      <a:pt x="557171" y="1053153"/>
                      <a:pt x="565549" y="1057349"/>
                      <a:pt x="573928" y="1061544"/>
                    </a:cubicBezTo>
                    <a:cubicBezTo>
                      <a:pt x="758255" y="1011194"/>
                      <a:pt x="758255" y="1011194"/>
                      <a:pt x="758255" y="1011194"/>
                    </a:cubicBezTo>
                    <a:cubicBezTo>
                      <a:pt x="779201" y="1002803"/>
                      <a:pt x="800148" y="994411"/>
                      <a:pt x="821094" y="990215"/>
                    </a:cubicBezTo>
                    <a:cubicBezTo>
                      <a:pt x="883933" y="960845"/>
                      <a:pt x="883933" y="960845"/>
                      <a:pt x="883933" y="960845"/>
                    </a:cubicBezTo>
                    <a:cubicBezTo>
                      <a:pt x="938393" y="927278"/>
                      <a:pt x="938393" y="927278"/>
                      <a:pt x="938393" y="927278"/>
                    </a:cubicBezTo>
                    <a:cubicBezTo>
                      <a:pt x="992853" y="889515"/>
                      <a:pt x="992853" y="889515"/>
                      <a:pt x="992853" y="889515"/>
                    </a:cubicBezTo>
                    <a:cubicBezTo>
                      <a:pt x="1043124" y="847557"/>
                      <a:pt x="1043124" y="847557"/>
                      <a:pt x="1043124" y="847557"/>
                    </a:cubicBezTo>
                    <a:cubicBezTo>
                      <a:pt x="1085017" y="801403"/>
                      <a:pt x="1085017" y="801403"/>
                      <a:pt x="1085017" y="801403"/>
                    </a:cubicBezTo>
                    <a:cubicBezTo>
                      <a:pt x="1122720" y="751053"/>
                      <a:pt x="1122720" y="751053"/>
                      <a:pt x="1122720" y="751053"/>
                    </a:cubicBezTo>
                    <a:cubicBezTo>
                      <a:pt x="1152045" y="688116"/>
                      <a:pt x="1152045" y="688116"/>
                      <a:pt x="1152045" y="688116"/>
                    </a:cubicBezTo>
                    <a:cubicBezTo>
                      <a:pt x="1147856" y="679724"/>
                      <a:pt x="1147856" y="679724"/>
                      <a:pt x="1147856" y="679724"/>
                    </a:cubicBezTo>
                    <a:close/>
                    <a:moveTo>
                      <a:pt x="1118531" y="226575"/>
                    </a:moveTo>
                    <a:cubicBezTo>
                      <a:pt x="1118531" y="234966"/>
                      <a:pt x="1118531" y="234966"/>
                      <a:pt x="1118531" y="234966"/>
                    </a:cubicBezTo>
                    <a:cubicBezTo>
                      <a:pt x="1118531" y="239162"/>
                      <a:pt x="1118531" y="239162"/>
                      <a:pt x="1118531" y="239162"/>
                    </a:cubicBezTo>
                    <a:cubicBezTo>
                      <a:pt x="1118531" y="243358"/>
                      <a:pt x="1118531" y="243358"/>
                      <a:pt x="1118531" y="243358"/>
                    </a:cubicBezTo>
                    <a:cubicBezTo>
                      <a:pt x="1122720" y="243358"/>
                      <a:pt x="1122720" y="243358"/>
                      <a:pt x="1122720" y="243358"/>
                    </a:cubicBezTo>
                    <a:cubicBezTo>
                      <a:pt x="1122720" y="247554"/>
                      <a:pt x="1122720" y="247554"/>
                      <a:pt x="1122720" y="247554"/>
                    </a:cubicBezTo>
                    <a:cubicBezTo>
                      <a:pt x="1131099" y="247554"/>
                      <a:pt x="1131099" y="247554"/>
                      <a:pt x="1131099" y="247554"/>
                    </a:cubicBezTo>
                    <a:cubicBezTo>
                      <a:pt x="1135288" y="251750"/>
                      <a:pt x="1135288" y="251750"/>
                      <a:pt x="1135288" y="251750"/>
                    </a:cubicBezTo>
                    <a:cubicBezTo>
                      <a:pt x="1143666" y="251750"/>
                      <a:pt x="1143666" y="251750"/>
                      <a:pt x="1143666" y="251750"/>
                    </a:cubicBezTo>
                    <a:cubicBezTo>
                      <a:pt x="1143666" y="260141"/>
                      <a:pt x="1143666" y="260141"/>
                      <a:pt x="1143666" y="260141"/>
                    </a:cubicBezTo>
                    <a:cubicBezTo>
                      <a:pt x="1143666" y="264337"/>
                      <a:pt x="1143666" y="264337"/>
                      <a:pt x="1143666" y="264337"/>
                    </a:cubicBezTo>
                    <a:cubicBezTo>
                      <a:pt x="1143666" y="268533"/>
                      <a:pt x="1143666" y="268533"/>
                      <a:pt x="1143666" y="268533"/>
                    </a:cubicBezTo>
                    <a:cubicBezTo>
                      <a:pt x="1143666" y="272729"/>
                      <a:pt x="1143666" y="272729"/>
                      <a:pt x="1143666" y="272729"/>
                    </a:cubicBezTo>
                    <a:cubicBezTo>
                      <a:pt x="1143666" y="281120"/>
                      <a:pt x="1143666" y="281120"/>
                      <a:pt x="1143666" y="281120"/>
                    </a:cubicBezTo>
                    <a:cubicBezTo>
                      <a:pt x="1143666" y="285316"/>
                      <a:pt x="1143666" y="285316"/>
                      <a:pt x="1143666" y="285316"/>
                    </a:cubicBezTo>
                    <a:cubicBezTo>
                      <a:pt x="1143666" y="289512"/>
                      <a:pt x="1143666" y="289512"/>
                      <a:pt x="1143666" y="289512"/>
                    </a:cubicBezTo>
                    <a:cubicBezTo>
                      <a:pt x="1147856" y="293708"/>
                      <a:pt x="1147856" y="293708"/>
                      <a:pt x="1147856" y="293708"/>
                    </a:cubicBezTo>
                    <a:cubicBezTo>
                      <a:pt x="1147856" y="297904"/>
                      <a:pt x="1147856" y="297904"/>
                      <a:pt x="1147856" y="297904"/>
                    </a:cubicBezTo>
                    <a:cubicBezTo>
                      <a:pt x="1147856" y="302099"/>
                      <a:pt x="1147856" y="302099"/>
                      <a:pt x="1147856" y="302099"/>
                    </a:cubicBezTo>
                    <a:cubicBezTo>
                      <a:pt x="1152045" y="302099"/>
                      <a:pt x="1152045" y="302099"/>
                      <a:pt x="1152045" y="302099"/>
                    </a:cubicBezTo>
                    <a:cubicBezTo>
                      <a:pt x="1152045" y="310491"/>
                      <a:pt x="1152045" y="310491"/>
                      <a:pt x="1152045" y="310491"/>
                    </a:cubicBezTo>
                    <a:cubicBezTo>
                      <a:pt x="1156234" y="310491"/>
                      <a:pt x="1156234" y="310491"/>
                      <a:pt x="1156234" y="310491"/>
                    </a:cubicBezTo>
                    <a:cubicBezTo>
                      <a:pt x="1160423" y="318883"/>
                      <a:pt x="1160423" y="318883"/>
                      <a:pt x="1160423" y="318883"/>
                    </a:cubicBezTo>
                    <a:cubicBezTo>
                      <a:pt x="1164613" y="318883"/>
                      <a:pt x="1164613" y="318883"/>
                      <a:pt x="1164613" y="318883"/>
                    </a:cubicBezTo>
                    <a:cubicBezTo>
                      <a:pt x="1160423" y="335666"/>
                      <a:pt x="1160423" y="335666"/>
                      <a:pt x="1160423" y="335666"/>
                    </a:cubicBezTo>
                    <a:cubicBezTo>
                      <a:pt x="1152045" y="339862"/>
                      <a:pt x="1152045" y="339862"/>
                      <a:pt x="1152045" y="339862"/>
                    </a:cubicBezTo>
                    <a:cubicBezTo>
                      <a:pt x="1147856" y="344058"/>
                      <a:pt x="1147856" y="344058"/>
                      <a:pt x="1147856" y="344058"/>
                    </a:cubicBezTo>
                    <a:cubicBezTo>
                      <a:pt x="1143666" y="348254"/>
                      <a:pt x="1143666" y="348254"/>
                      <a:pt x="1143666" y="348254"/>
                    </a:cubicBezTo>
                    <a:cubicBezTo>
                      <a:pt x="1139477" y="352449"/>
                      <a:pt x="1139477" y="352449"/>
                      <a:pt x="1139477" y="352449"/>
                    </a:cubicBezTo>
                    <a:cubicBezTo>
                      <a:pt x="1131099" y="356645"/>
                      <a:pt x="1131099" y="356645"/>
                      <a:pt x="1131099" y="356645"/>
                    </a:cubicBezTo>
                    <a:cubicBezTo>
                      <a:pt x="1126909" y="360841"/>
                      <a:pt x="1126909" y="360841"/>
                      <a:pt x="1126909" y="360841"/>
                    </a:cubicBezTo>
                    <a:cubicBezTo>
                      <a:pt x="1122720" y="365037"/>
                      <a:pt x="1122720" y="365037"/>
                      <a:pt x="1122720" y="365037"/>
                    </a:cubicBezTo>
                    <a:cubicBezTo>
                      <a:pt x="1122720" y="369233"/>
                      <a:pt x="1122720" y="369233"/>
                      <a:pt x="1122720" y="369233"/>
                    </a:cubicBezTo>
                    <a:cubicBezTo>
                      <a:pt x="1043124" y="406995"/>
                      <a:pt x="1043124" y="406995"/>
                      <a:pt x="1043124" y="406995"/>
                    </a:cubicBezTo>
                    <a:cubicBezTo>
                      <a:pt x="980285" y="453149"/>
                      <a:pt x="980285" y="453149"/>
                      <a:pt x="980285" y="453149"/>
                    </a:cubicBezTo>
                    <a:cubicBezTo>
                      <a:pt x="921636" y="511891"/>
                      <a:pt x="921636" y="511891"/>
                      <a:pt x="921636" y="511891"/>
                    </a:cubicBezTo>
                    <a:cubicBezTo>
                      <a:pt x="875554" y="574828"/>
                      <a:pt x="875554" y="574828"/>
                      <a:pt x="875554" y="574828"/>
                    </a:cubicBezTo>
                    <a:cubicBezTo>
                      <a:pt x="825283" y="646157"/>
                      <a:pt x="825283" y="646157"/>
                      <a:pt x="825283" y="646157"/>
                    </a:cubicBezTo>
                    <a:cubicBezTo>
                      <a:pt x="783391" y="717486"/>
                      <a:pt x="783391" y="717486"/>
                      <a:pt x="783391" y="717486"/>
                    </a:cubicBezTo>
                    <a:cubicBezTo>
                      <a:pt x="733120" y="780424"/>
                      <a:pt x="733120" y="780424"/>
                      <a:pt x="733120" y="780424"/>
                    </a:cubicBezTo>
                    <a:cubicBezTo>
                      <a:pt x="682849" y="839166"/>
                      <a:pt x="682849" y="839166"/>
                      <a:pt x="682849" y="839166"/>
                    </a:cubicBezTo>
                    <a:cubicBezTo>
                      <a:pt x="682849" y="847557"/>
                      <a:pt x="682849" y="847557"/>
                      <a:pt x="682849" y="847557"/>
                    </a:cubicBezTo>
                    <a:cubicBezTo>
                      <a:pt x="682849" y="851753"/>
                      <a:pt x="682849" y="851753"/>
                      <a:pt x="682849" y="851753"/>
                    </a:cubicBezTo>
                    <a:cubicBezTo>
                      <a:pt x="687038" y="855949"/>
                      <a:pt x="687038" y="855949"/>
                      <a:pt x="687038" y="855949"/>
                    </a:cubicBezTo>
                    <a:cubicBezTo>
                      <a:pt x="691227" y="855949"/>
                      <a:pt x="691227" y="855949"/>
                      <a:pt x="691227" y="855949"/>
                    </a:cubicBezTo>
                    <a:cubicBezTo>
                      <a:pt x="695416" y="855949"/>
                      <a:pt x="695416" y="855949"/>
                      <a:pt x="695416" y="855949"/>
                    </a:cubicBezTo>
                    <a:cubicBezTo>
                      <a:pt x="699606" y="855949"/>
                      <a:pt x="699606" y="855949"/>
                      <a:pt x="699606" y="855949"/>
                    </a:cubicBezTo>
                    <a:cubicBezTo>
                      <a:pt x="703795" y="855949"/>
                      <a:pt x="703795" y="855949"/>
                      <a:pt x="703795" y="855949"/>
                    </a:cubicBezTo>
                    <a:cubicBezTo>
                      <a:pt x="712173" y="855949"/>
                      <a:pt x="712173" y="855949"/>
                      <a:pt x="712173" y="855949"/>
                    </a:cubicBezTo>
                    <a:cubicBezTo>
                      <a:pt x="913257" y="734270"/>
                      <a:pt x="913257" y="734270"/>
                      <a:pt x="913257" y="734270"/>
                    </a:cubicBezTo>
                    <a:cubicBezTo>
                      <a:pt x="917447" y="713291"/>
                      <a:pt x="917447" y="713291"/>
                      <a:pt x="917447" y="713291"/>
                    </a:cubicBezTo>
                    <a:cubicBezTo>
                      <a:pt x="917447" y="700703"/>
                      <a:pt x="917447" y="700703"/>
                      <a:pt x="917447" y="700703"/>
                    </a:cubicBezTo>
                    <a:cubicBezTo>
                      <a:pt x="917447" y="600003"/>
                      <a:pt x="917447" y="600003"/>
                      <a:pt x="917447" y="600003"/>
                    </a:cubicBezTo>
                    <a:cubicBezTo>
                      <a:pt x="938393" y="583220"/>
                      <a:pt x="938393" y="583220"/>
                      <a:pt x="938393" y="583220"/>
                    </a:cubicBezTo>
                    <a:cubicBezTo>
                      <a:pt x="942582" y="587416"/>
                      <a:pt x="942582" y="587416"/>
                      <a:pt x="942582" y="587416"/>
                    </a:cubicBezTo>
                    <a:cubicBezTo>
                      <a:pt x="950961" y="587416"/>
                      <a:pt x="950961" y="587416"/>
                      <a:pt x="950961" y="587416"/>
                    </a:cubicBezTo>
                    <a:cubicBezTo>
                      <a:pt x="955150" y="591612"/>
                      <a:pt x="955150" y="591612"/>
                      <a:pt x="955150" y="591612"/>
                    </a:cubicBezTo>
                    <a:cubicBezTo>
                      <a:pt x="963528" y="591612"/>
                      <a:pt x="963528" y="591612"/>
                      <a:pt x="963528" y="591612"/>
                    </a:cubicBezTo>
                    <a:cubicBezTo>
                      <a:pt x="967718" y="595807"/>
                      <a:pt x="967718" y="595807"/>
                      <a:pt x="967718" y="595807"/>
                    </a:cubicBezTo>
                    <a:cubicBezTo>
                      <a:pt x="976096" y="595807"/>
                      <a:pt x="976096" y="595807"/>
                      <a:pt x="976096" y="595807"/>
                    </a:cubicBezTo>
                    <a:cubicBezTo>
                      <a:pt x="980285" y="600003"/>
                      <a:pt x="980285" y="600003"/>
                      <a:pt x="980285" y="600003"/>
                    </a:cubicBezTo>
                    <a:cubicBezTo>
                      <a:pt x="992853" y="600003"/>
                      <a:pt x="992853" y="600003"/>
                      <a:pt x="992853" y="600003"/>
                    </a:cubicBezTo>
                    <a:cubicBezTo>
                      <a:pt x="992853" y="608395"/>
                      <a:pt x="992853" y="608395"/>
                      <a:pt x="992853" y="608395"/>
                    </a:cubicBezTo>
                    <a:cubicBezTo>
                      <a:pt x="992853" y="616787"/>
                      <a:pt x="992853" y="616787"/>
                      <a:pt x="992853" y="616787"/>
                    </a:cubicBezTo>
                    <a:cubicBezTo>
                      <a:pt x="988664" y="629374"/>
                      <a:pt x="988664" y="629374"/>
                      <a:pt x="988664" y="629374"/>
                    </a:cubicBezTo>
                    <a:cubicBezTo>
                      <a:pt x="984475" y="637766"/>
                      <a:pt x="984475" y="637766"/>
                      <a:pt x="984475" y="637766"/>
                    </a:cubicBezTo>
                    <a:cubicBezTo>
                      <a:pt x="980285" y="650353"/>
                      <a:pt x="980285" y="650353"/>
                      <a:pt x="980285" y="650353"/>
                    </a:cubicBezTo>
                    <a:cubicBezTo>
                      <a:pt x="976096" y="658745"/>
                      <a:pt x="976096" y="658745"/>
                      <a:pt x="976096" y="658745"/>
                    </a:cubicBezTo>
                    <a:cubicBezTo>
                      <a:pt x="976096" y="667137"/>
                      <a:pt x="976096" y="667137"/>
                      <a:pt x="976096" y="667137"/>
                    </a:cubicBezTo>
                    <a:cubicBezTo>
                      <a:pt x="984475" y="675528"/>
                      <a:pt x="984475" y="675528"/>
                      <a:pt x="984475" y="675528"/>
                    </a:cubicBezTo>
                    <a:cubicBezTo>
                      <a:pt x="1009610" y="675528"/>
                      <a:pt x="1009610" y="675528"/>
                      <a:pt x="1009610" y="675528"/>
                    </a:cubicBezTo>
                    <a:cubicBezTo>
                      <a:pt x="1038935" y="662941"/>
                      <a:pt x="1038935" y="662941"/>
                      <a:pt x="1038935" y="662941"/>
                    </a:cubicBezTo>
                    <a:cubicBezTo>
                      <a:pt x="1064071" y="658745"/>
                      <a:pt x="1064071" y="658745"/>
                      <a:pt x="1064071" y="658745"/>
                    </a:cubicBezTo>
                    <a:cubicBezTo>
                      <a:pt x="1089206" y="641962"/>
                      <a:pt x="1089206" y="641962"/>
                      <a:pt x="1089206" y="641962"/>
                    </a:cubicBezTo>
                    <a:cubicBezTo>
                      <a:pt x="1118531" y="629374"/>
                      <a:pt x="1118531" y="629374"/>
                      <a:pt x="1118531" y="629374"/>
                    </a:cubicBezTo>
                    <a:cubicBezTo>
                      <a:pt x="1143666" y="616787"/>
                      <a:pt x="1143666" y="616787"/>
                      <a:pt x="1143666" y="616787"/>
                    </a:cubicBezTo>
                    <a:cubicBezTo>
                      <a:pt x="1168802" y="600003"/>
                      <a:pt x="1168802" y="600003"/>
                      <a:pt x="1168802" y="600003"/>
                    </a:cubicBezTo>
                    <a:cubicBezTo>
                      <a:pt x="1193937" y="583220"/>
                      <a:pt x="1193937" y="583220"/>
                      <a:pt x="1193937" y="583220"/>
                    </a:cubicBezTo>
                    <a:cubicBezTo>
                      <a:pt x="1244208" y="436366"/>
                      <a:pt x="1244208" y="436366"/>
                      <a:pt x="1244208" y="436366"/>
                    </a:cubicBezTo>
                    <a:cubicBezTo>
                      <a:pt x="1256776" y="444758"/>
                      <a:pt x="1256776" y="444758"/>
                      <a:pt x="1256776" y="444758"/>
                    </a:cubicBezTo>
                    <a:cubicBezTo>
                      <a:pt x="1273533" y="453149"/>
                      <a:pt x="1273533" y="453149"/>
                      <a:pt x="1273533" y="453149"/>
                    </a:cubicBezTo>
                    <a:cubicBezTo>
                      <a:pt x="1290290" y="461541"/>
                      <a:pt x="1290290" y="461541"/>
                      <a:pt x="1290290" y="461541"/>
                    </a:cubicBezTo>
                    <a:cubicBezTo>
                      <a:pt x="1307047" y="465737"/>
                      <a:pt x="1307047" y="465737"/>
                      <a:pt x="1307047" y="465737"/>
                    </a:cubicBezTo>
                    <a:cubicBezTo>
                      <a:pt x="1319615" y="478324"/>
                      <a:pt x="1319615" y="478324"/>
                      <a:pt x="1319615" y="478324"/>
                    </a:cubicBezTo>
                    <a:cubicBezTo>
                      <a:pt x="1332183" y="490912"/>
                      <a:pt x="1332183" y="490912"/>
                      <a:pt x="1332183" y="490912"/>
                    </a:cubicBezTo>
                    <a:cubicBezTo>
                      <a:pt x="1344751" y="503499"/>
                      <a:pt x="1344751" y="503499"/>
                      <a:pt x="1344751" y="503499"/>
                    </a:cubicBezTo>
                    <a:cubicBezTo>
                      <a:pt x="1357318" y="516087"/>
                      <a:pt x="1357318" y="516087"/>
                      <a:pt x="1357318" y="516087"/>
                    </a:cubicBezTo>
                    <a:cubicBezTo>
                      <a:pt x="1348940" y="524478"/>
                      <a:pt x="1348940" y="524478"/>
                      <a:pt x="1348940" y="524478"/>
                    </a:cubicBezTo>
                    <a:cubicBezTo>
                      <a:pt x="1344751" y="528674"/>
                      <a:pt x="1344751" y="528674"/>
                      <a:pt x="1344751" y="528674"/>
                    </a:cubicBezTo>
                    <a:cubicBezTo>
                      <a:pt x="1336372" y="537066"/>
                      <a:pt x="1336372" y="537066"/>
                      <a:pt x="1336372" y="537066"/>
                    </a:cubicBezTo>
                    <a:cubicBezTo>
                      <a:pt x="1332183" y="537066"/>
                      <a:pt x="1332183" y="537066"/>
                      <a:pt x="1332183" y="537066"/>
                    </a:cubicBezTo>
                    <a:cubicBezTo>
                      <a:pt x="1319615" y="545458"/>
                      <a:pt x="1319615" y="545458"/>
                      <a:pt x="1319615" y="545458"/>
                    </a:cubicBezTo>
                    <a:cubicBezTo>
                      <a:pt x="1311236" y="549653"/>
                      <a:pt x="1311236" y="549653"/>
                      <a:pt x="1311236" y="549653"/>
                    </a:cubicBezTo>
                    <a:cubicBezTo>
                      <a:pt x="1302858" y="553849"/>
                      <a:pt x="1302858" y="553849"/>
                      <a:pt x="1302858" y="553849"/>
                    </a:cubicBezTo>
                    <a:cubicBezTo>
                      <a:pt x="1294479" y="553849"/>
                      <a:pt x="1294479" y="553849"/>
                      <a:pt x="1294479" y="553849"/>
                    </a:cubicBezTo>
                    <a:cubicBezTo>
                      <a:pt x="1210694" y="671332"/>
                      <a:pt x="1210694" y="671332"/>
                      <a:pt x="1210694" y="671332"/>
                    </a:cubicBezTo>
                    <a:cubicBezTo>
                      <a:pt x="1143666" y="801403"/>
                      <a:pt x="1143666" y="801403"/>
                      <a:pt x="1143666" y="801403"/>
                    </a:cubicBezTo>
                    <a:cubicBezTo>
                      <a:pt x="1231641" y="776228"/>
                      <a:pt x="1231641" y="776228"/>
                      <a:pt x="1231641" y="776228"/>
                    </a:cubicBezTo>
                    <a:cubicBezTo>
                      <a:pt x="1415968" y="709095"/>
                      <a:pt x="1415968" y="709095"/>
                      <a:pt x="1415968" y="709095"/>
                    </a:cubicBezTo>
                    <a:cubicBezTo>
                      <a:pt x="1420157" y="713291"/>
                      <a:pt x="1420157" y="713291"/>
                      <a:pt x="1420157" y="713291"/>
                    </a:cubicBezTo>
                    <a:cubicBezTo>
                      <a:pt x="1428536" y="713291"/>
                      <a:pt x="1428536" y="713291"/>
                      <a:pt x="1428536" y="713291"/>
                    </a:cubicBezTo>
                    <a:cubicBezTo>
                      <a:pt x="1436914" y="717486"/>
                      <a:pt x="1436914" y="717486"/>
                      <a:pt x="1436914" y="717486"/>
                    </a:cubicBezTo>
                    <a:cubicBezTo>
                      <a:pt x="1445293" y="717486"/>
                      <a:pt x="1445293" y="717486"/>
                      <a:pt x="1445293" y="717486"/>
                    </a:cubicBezTo>
                    <a:cubicBezTo>
                      <a:pt x="1449482" y="725878"/>
                      <a:pt x="1449482" y="725878"/>
                      <a:pt x="1449482" y="725878"/>
                    </a:cubicBezTo>
                    <a:cubicBezTo>
                      <a:pt x="1462050" y="734270"/>
                      <a:pt x="1462050" y="734270"/>
                      <a:pt x="1462050" y="734270"/>
                    </a:cubicBezTo>
                    <a:cubicBezTo>
                      <a:pt x="1466239" y="742661"/>
                      <a:pt x="1466239" y="742661"/>
                      <a:pt x="1466239" y="742661"/>
                    </a:cubicBezTo>
                    <a:cubicBezTo>
                      <a:pt x="1478807" y="746857"/>
                      <a:pt x="1478807" y="746857"/>
                      <a:pt x="1478807" y="746857"/>
                    </a:cubicBezTo>
                    <a:cubicBezTo>
                      <a:pt x="1260965" y="839166"/>
                      <a:pt x="1260965" y="839166"/>
                      <a:pt x="1260965" y="839166"/>
                    </a:cubicBezTo>
                    <a:cubicBezTo>
                      <a:pt x="1248398" y="843361"/>
                      <a:pt x="1248398" y="843361"/>
                      <a:pt x="1248398" y="843361"/>
                    </a:cubicBezTo>
                    <a:cubicBezTo>
                      <a:pt x="1235830" y="847557"/>
                      <a:pt x="1235830" y="847557"/>
                      <a:pt x="1235830" y="847557"/>
                    </a:cubicBezTo>
                    <a:cubicBezTo>
                      <a:pt x="1223262" y="851753"/>
                      <a:pt x="1223262" y="851753"/>
                      <a:pt x="1223262" y="851753"/>
                    </a:cubicBezTo>
                    <a:cubicBezTo>
                      <a:pt x="1214884" y="851753"/>
                      <a:pt x="1214884" y="851753"/>
                      <a:pt x="1214884" y="851753"/>
                    </a:cubicBezTo>
                    <a:cubicBezTo>
                      <a:pt x="1198127" y="860145"/>
                      <a:pt x="1198127" y="860145"/>
                      <a:pt x="1198127" y="860145"/>
                    </a:cubicBezTo>
                    <a:cubicBezTo>
                      <a:pt x="1189748" y="864340"/>
                      <a:pt x="1189748" y="864340"/>
                      <a:pt x="1189748" y="864340"/>
                    </a:cubicBezTo>
                    <a:cubicBezTo>
                      <a:pt x="1177180" y="868536"/>
                      <a:pt x="1177180" y="868536"/>
                      <a:pt x="1177180" y="868536"/>
                    </a:cubicBezTo>
                    <a:cubicBezTo>
                      <a:pt x="1172991" y="872732"/>
                      <a:pt x="1172991" y="872732"/>
                      <a:pt x="1172991" y="872732"/>
                    </a:cubicBezTo>
                    <a:cubicBezTo>
                      <a:pt x="1068260" y="910495"/>
                      <a:pt x="1068260" y="910495"/>
                      <a:pt x="1068260" y="910495"/>
                    </a:cubicBezTo>
                    <a:cubicBezTo>
                      <a:pt x="1059881" y="923082"/>
                      <a:pt x="1059881" y="923082"/>
                      <a:pt x="1059881" y="923082"/>
                    </a:cubicBezTo>
                    <a:cubicBezTo>
                      <a:pt x="1068260" y="939865"/>
                      <a:pt x="1068260" y="939865"/>
                      <a:pt x="1068260" y="939865"/>
                    </a:cubicBezTo>
                    <a:cubicBezTo>
                      <a:pt x="1080828" y="952453"/>
                      <a:pt x="1080828" y="952453"/>
                      <a:pt x="1080828" y="952453"/>
                    </a:cubicBezTo>
                    <a:cubicBezTo>
                      <a:pt x="1089206" y="965040"/>
                      <a:pt x="1089206" y="965040"/>
                      <a:pt x="1089206" y="965040"/>
                    </a:cubicBezTo>
                    <a:cubicBezTo>
                      <a:pt x="1097585" y="977628"/>
                      <a:pt x="1097585" y="977628"/>
                      <a:pt x="1097585" y="977628"/>
                    </a:cubicBezTo>
                    <a:cubicBezTo>
                      <a:pt x="1097585" y="994411"/>
                      <a:pt x="1097585" y="994411"/>
                      <a:pt x="1097585" y="994411"/>
                    </a:cubicBezTo>
                    <a:cubicBezTo>
                      <a:pt x="1097585" y="1011194"/>
                      <a:pt x="1097585" y="1011194"/>
                      <a:pt x="1097585" y="1011194"/>
                    </a:cubicBezTo>
                    <a:cubicBezTo>
                      <a:pt x="1097585" y="1023782"/>
                      <a:pt x="1097585" y="1023782"/>
                      <a:pt x="1097585" y="1023782"/>
                    </a:cubicBezTo>
                    <a:cubicBezTo>
                      <a:pt x="1101774" y="1040565"/>
                      <a:pt x="1101774" y="1040565"/>
                      <a:pt x="1101774" y="1040565"/>
                    </a:cubicBezTo>
                    <a:cubicBezTo>
                      <a:pt x="1336372" y="994411"/>
                      <a:pt x="1336372" y="994411"/>
                      <a:pt x="1336372" y="994411"/>
                    </a:cubicBezTo>
                    <a:cubicBezTo>
                      <a:pt x="1344751" y="1011194"/>
                      <a:pt x="1344751" y="1011194"/>
                      <a:pt x="1344751" y="1011194"/>
                    </a:cubicBezTo>
                    <a:cubicBezTo>
                      <a:pt x="1353129" y="1019586"/>
                      <a:pt x="1353129" y="1019586"/>
                      <a:pt x="1353129" y="1019586"/>
                    </a:cubicBezTo>
                    <a:cubicBezTo>
                      <a:pt x="1357318" y="1032174"/>
                      <a:pt x="1357318" y="1032174"/>
                      <a:pt x="1357318" y="1032174"/>
                    </a:cubicBezTo>
                    <a:cubicBezTo>
                      <a:pt x="1369886" y="1044761"/>
                      <a:pt x="1369886" y="1044761"/>
                      <a:pt x="1369886" y="1044761"/>
                    </a:cubicBezTo>
                    <a:cubicBezTo>
                      <a:pt x="1369886" y="1057349"/>
                      <a:pt x="1369886" y="1057349"/>
                      <a:pt x="1369886" y="1057349"/>
                    </a:cubicBezTo>
                    <a:cubicBezTo>
                      <a:pt x="1374075" y="1069936"/>
                      <a:pt x="1374075" y="1069936"/>
                      <a:pt x="1374075" y="1069936"/>
                    </a:cubicBezTo>
                    <a:cubicBezTo>
                      <a:pt x="1369886" y="1078328"/>
                      <a:pt x="1369886" y="1078328"/>
                      <a:pt x="1369886" y="1078328"/>
                    </a:cubicBezTo>
                    <a:cubicBezTo>
                      <a:pt x="1369886" y="1090915"/>
                      <a:pt x="1369886" y="1090915"/>
                      <a:pt x="1369886" y="1090915"/>
                    </a:cubicBezTo>
                    <a:cubicBezTo>
                      <a:pt x="1340561" y="1107698"/>
                      <a:pt x="1340561" y="1107698"/>
                      <a:pt x="1340561" y="1107698"/>
                    </a:cubicBezTo>
                    <a:cubicBezTo>
                      <a:pt x="1327993" y="1120286"/>
                      <a:pt x="1327993" y="1120286"/>
                      <a:pt x="1327993" y="1120286"/>
                    </a:cubicBezTo>
                    <a:cubicBezTo>
                      <a:pt x="1311236" y="1137069"/>
                      <a:pt x="1311236" y="1137069"/>
                      <a:pt x="1311236" y="1137069"/>
                    </a:cubicBezTo>
                    <a:cubicBezTo>
                      <a:pt x="1302858" y="1153853"/>
                      <a:pt x="1302858" y="1153853"/>
                      <a:pt x="1302858" y="1153853"/>
                    </a:cubicBezTo>
                    <a:cubicBezTo>
                      <a:pt x="1290290" y="1179028"/>
                      <a:pt x="1290290" y="1179028"/>
                      <a:pt x="1290290" y="1179028"/>
                    </a:cubicBezTo>
                    <a:cubicBezTo>
                      <a:pt x="1277722" y="1195811"/>
                      <a:pt x="1277722" y="1195811"/>
                      <a:pt x="1277722" y="1195811"/>
                    </a:cubicBezTo>
                    <a:cubicBezTo>
                      <a:pt x="1265155" y="1216790"/>
                      <a:pt x="1265155" y="1216790"/>
                      <a:pt x="1265155" y="1216790"/>
                    </a:cubicBezTo>
                    <a:cubicBezTo>
                      <a:pt x="1252587" y="1229378"/>
                      <a:pt x="1252587" y="1229378"/>
                      <a:pt x="1252587" y="1229378"/>
                    </a:cubicBezTo>
                    <a:cubicBezTo>
                      <a:pt x="1089206" y="1418190"/>
                      <a:pt x="1089206" y="1418190"/>
                      <a:pt x="1089206" y="1418190"/>
                    </a:cubicBezTo>
                    <a:cubicBezTo>
                      <a:pt x="1260965" y="1065740"/>
                      <a:pt x="1260965" y="1065740"/>
                      <a:pt x="1260965" y="1065740"/>
                    </a:cubicBezTo>
                    <a:cubicBezTo>
                      <a:pt x="1256776" y="1065740"/>
                      <a:pt x="1256776" y="1065740"/>
                      <a:pt x="1256776" y="1065740"/>
                    </a:cubicBezTo>
                    <a:cubicBezTo>
                      <a:pt x="1256776" y="1061544"/>
                      <a:pt x="1256776" y="1061544"/>
                      <a:pt x="1256776" y="1061544"/>
                    </a:cubicBezTo>
                    <a:cubicBezTo>
                      <a:pt x="1252587" y="1061544"/>
                      <a:pt x="1252587" y="1061544"/>
                      <a:pt x="1252587" y="1061544"/>
                    </a:cubicBezTo>
                    <a:cubicBezTo>
                      <a:pt x="1252587" y="1057349"/>
                      <a:pt x="1252587" y="1057349"/>
                      <a:pt x="1252587" y="1057349"/>
                    </a:cubicBezTo>
                    <a:cubicBezTo>
                      <a:pt x="1248398" y="1057349"/>
                      <a:pt x="1248398" y="1057349"/>
                      <a:pt x="1248398" y="1057349"/>
                    </a:cubicBezTo>
                    <a:cubicBezTo>
                      <a:pt x="1244208" y="1053153"/>
                      <a:pt x="1244208" y="1053153"/>
                      <a:pt x="1244208" y="1053153"/>
                    </a:cubicBezTo>
                    <a:cubicBezTo>
                      <a:pt x="1240019" y="1048957"/>
                      <a:pt x="1240019" y="1048957"/>
                      <a:pt x="1240019" y="1048957"/>
                    </a:cubicBezTo>
                    <a:cubicBezTo>
                      <a:pt x="1240019" y="1044761"/>
                      <a:pt x="1240019" y="1044761"/>
                      <a:pt x="1240019" y="1044761"/>
                    </a:cubicBezTo>
                    <a:cubicBezTo>
                      <a:pt x="1118531" y="1095111"/>
                      <a:pt x="1118531" y="1095111"/>
                      <a:pt x="1118531" y="1095111"/>
                    </a:cubicBezTo>
                    <a:cubicBezTo>
                      <a:pt x="1110152" y="1111894"/>
                      <a:pt x="1110152" y="1111894"/>
                      <a:pt x="1110152" y="1111894"/>
                    </a:cubicBezTo>
                    <a:cubicBezTo>
                      <a:pt x="1110152" y="1120286"/>
                      <a:pt x="1110152" y="1120286"/>
                      <a:pt x="1110152" y="1120286"/>
                    </a:cubicBezTo>
                    <a:cubicBezTo>
                      <a:pt x="1118531" y="1124482"/>
                      <a:pt x="1118531" y="1124482"/>
                      <a:pt x="1118531" y="1124482"/>
                    </a:cubicBezTo>
                    <a:cubicBezTo>
                      <a:pt x="1126909" y="1124482"/>
                      <a:pt x="1126909" y="1124482"/>
                      <a:pt x="1126909" y="1124482"/>
                    </a:cubicBezTo>
                    <a:cubicBezTo>
                      <a:pt x="1135288" y="1124482"/>
                      <a:pt x="1135288" y="1124482"/>
                      <a:pt x="1135288" y="1124482"/>
                    </a:cubicBezTo>
                    <a:cubicBezTo>
                      <a:pt x="1139477" y="1132873"/>
                      <a:pt x="1139477" y="1132873"/>
                      <a:pt x="1139477" y="1132873"/>
                    </a:cubicBezTo>
                    <a:cubicBezTo>
                      <a:pt x="1147856" y="1137069"/>
                      <a:pt x="1147856" y="1137069"/>
                      <a:pt x="1147856" y="1137069"/>
                    </a:cubicBezTo>
                    <a:cubicBezTo>
                      <a:pt x="1152045" y="1141265"/>
                      <a:pt x="1152045" y="1141265"/>
                      <a:pt x="1152045" y="1141265"/>
                    </a:cubicBezTo>
                    <a:cubicBezTo>
                      <a:pt x="1160423" y="1145461"/>
                      <a:pt x="1160423" y="1145461"/>
                      <a:pt x="1160423" y="1145461"/>
                    </a:cubicBezTo>
                    <a:cubicBezTo>
                      <a:pt x="1143666" y="1174832"/>
                      <a:pt x="1143666" y="1174832"/>
                      <a:pt x="1143666" y="1174832"/>
                    </a:cubicBezTo>
                    <a:cubicBezTo>
                      <a:pt x="1118531" y="1191615"/>
                      <a:pt x="1118531" y="1191615"/>
                      <a:pt x="1118531" y="1191615"/>
                    </a:cubicBezTo>
                    <a:cubicBezTo>
                      <a:pt x="1089206" y="1208398"/>
                      <a:pt x="1089206" y="1208398"/>
                      <a:pt x="1089206" y="1208398"/>
                    </a:cubicBezTo>
                    <a:cubicBezTo>
                      <a:pt x="1064071" y="1225182"/>
                      <a:pt x="1064071" y="1225182"/>
                      <a:pt x="1064071" y="1225182"/>
                    </a:cubicBezTo>
                    <a:cubicBezTo>
                      <a:pt x="1038935" y="1246161"/>
                      <a:pt x="1038935" y="1246161"/>
                      <a:pt x="1038935" y="1246161"/>
                    </a:cubicBezTo>
                    <a:cubicBezTo>
                      <a:pt x="1017989" y="1267140"/>
                      <a:pt x="1017989" y="1267140"/>
                      <a:pt x="1017989" y="1267140"/>
                    </a:cubicBezTo>
                    <a:cubicBezTo>
                      <a:pt x="1009610" y="1296511"/>
                      <a:pt x="1009610" y="1296511"/>
                      <a:pt x="1009610" y="1296511"/>
                    </a:cubicBezTo>
                    <a:cubicBezTo>
                      <a:pt x="1017989" y="1330077"/>
                      <a:pt x="1017989" y="1330077"/>
                      <a:pt x="1017989" y="1330077"/>
                    </a:cubicBezTo>
                    <a:cubicBezTo>
                      <a:pt x="1017989" y="1338469"/>
                      <a:pt x="1017989" y="1338469"/>
                      <a:pt x="1017989" y="1338469"/>
                    </a:cubicBezTo>
                    <a:cubicBezTo>
                      <a:pt x="1022178" y="1342665"/>
                      <a:pt x="1022178" y="1342665"/>
                      <a:pt x="1022178" y="1342665"/>
                    </a:cubicBezTo>
                    <a:cubicBezTo>
                      <a:pt x="1030557" y="1346861"/>
                      <a:pt x="1030557" y="1346861"/>
                      <a:pt x="1030557" y="1346861"/>
                    </a:cubicBezTo>
                    <a:cubicBezTo>
                      <a:pt x="1038935" y="1346861"/>
                      <a:pt x="1038935" y="1346861"/>
                      <a:pt x="1038935" y="1346861"/>
                    </a:cubicBezTo>
                    <a:cubicBezTo>
                      <a:pt x="1043124" y="1351057"/>
                      <a:pt x="1043124" y="1351057"/>
                      <a:pt x="1043124" y="1351057"/>
                    </a:cubicBezTo>
                    <a:cubicBezTo>
                      <a:pt x="1047314" y="1351057"/>
                      <a:pt x="1047314" y="1351057"/>
                      <a:pt x="1047314" y="1351057"/>
                    </a:cubicBezTo>
                    <a:cubicBezTo>
                      <a:pt x="1051503" y="1355252"/>
                      <a:pt x="1051503" y="1355252"/>
                      <a:pt x="1051503" y="1355252"/>
                    </a:cubicBezTo>
                    <a:cubicBezTo>
                      <a:pt x="1059881" y="1359448"/>
                      <a:pt x="1059881" y="1359448"/>
                      <a:pt x="1059881" y="1359448"/>
                    </a:cubicBezTo>
                    <a:cubicBezTo>
                      <a:pt x="871365" y="1493715"/>
                      <a:pt x="871365" y="1493715"/>
                      <a:pt x="871365" y="1493715"/>
                    </a:cubicBezTo>
                    <a:cubicBezTo>
                      <a:pt x="791769" y="1552456"/>
                      <a:pt x="791769" y="1552456"/>
                      <a:pt x="791769" y="1552456"/>
                    </a:cubicBezTo>
                    <a:cubicBezTo>
                      <a:pt x="775012" y="1560848"/>
                      <a:pt x="775012" y="1560848"/>
                      <a:pt x="775012" y="1560848"/>
                    </a:cubicBezTo>
                    <a:cubicBezTo>
                      <a:pt x="666091" y="1627981"/>
                      <a:pt x="666091" y="1627981"/>
                      <a:pt x="666091" y="1627981"/>
                    </a:cubicBezTo>
                    <a:cubicBezTo>
                      <a:pt x="661902" y="1636373"/>
                      <a:pt x="661902" y="1636373"/>
                      <a:pt x="661902" y="1636373"/>
                    </a:cubicBezTo>
                    <a:cubicBezTo>
                      <a:pt x="657713" y="1640569"/>
                      <a:pt x="657713" y="1640569"/>
                      <a:pt x="657713" y="1640569"/>
                    </a:cubicBezTo>
                    <a:cubicBezTo>
                      <a:pt x="657713" y="1644765"/>
                      <a:pt x="657713" y="1644765"/>
                      <a:pt x="657713" y="1644765"/>
                    </a:cubicBezTo>
                    <a:cubicBezTo>
                      <a:pt x="657713" y="1648960"/>
                      <a:pt x="657713" y="1648960"/>
                      <a:pt x="657713" y="1648960"/>
                    </a:cubicBezTo>
                    <a:cubicBezTo>
                      <a:pt x="657713" y="1657352"/>
                      <a:pt x="657713" y="1657352"/>
                      <a:pt x="657713" y="1657352"/>
                    </a:cubicBezTo>
                    <a:cubicBezTo>
                      <a:pt x="657713" y="1661548"/>
                      <a:pt x="657713" y="1661548"/>
                      <a:pt x="657713" y="1661548"/>
                    </a:cubicBezTo>
                    <a:cubicBezTo>
                      <a:pt x="661902" y="1665744"/>
                      <a:pt x="661902" y="1665744"/>
                      <a:pt x="661902" y="1665744"/>
                    </a:cubicBezTo>
                    <a:cubicBezTo>
                      <a:pt x="674470" y="1669940"/>
                      <a:pt x="674470" y="1669940"/>
                      <a:pt x="674470" y="1669940"/>
                    </a:cubicBezTo>
                    <a:cubicBezTo>
                      <a:pt x="691227" y="1669940"/>
                      <a:pt x="691227" y="1669940"/>
                      <a:pt x="691227" y="1669940"/>
                    </a:cubicBezTo>
                    <a:cubicBezTo>
                      <a:pt x="703795" y="1665744"/>
                      <a:pt x="703795" y="1665744"/>
                      <a:pt x="703795" y="1665744"/>
                    </a:cubicBezTo>
                    <a:cubicBezTo>
                      <a:pt x="720552" y="1661548"/>
                      <a:pt x="720552" y="1661548"/>
                      <a:pt x="720552" y="1661548"/>
                    </a:cubicBezTo>
                    <a:cubicBezTo>
                      <a:pt x="733120" y="1657352"/>
                      <a:pt x="733120" y="1657352"/>
                      <a:pt x="733120" y="1657352"/>
                    </a:cubicBezTo>
                    <a:cubicBezTo>
                      <a:pt x="745687" y="1644765"/>
                      <a:pt x="745687" y="1644765"/>
                      <a:pt x="745687" y="1644765"/>
                    </a:cubicBezTo>
                    <a:cubicBezTo>
                      <a:pt x="758255" y="1636373"/>
                      <a:pt x="758255" y="1636373"/>
                      <a:pt x="758255" y="1636373"/>
                    </a:cubicBezTo>
                    <a:cubicBezTo>
                      <a:pt x="775012" y="1623785"/>
                      <a:pt x="775012" y="1623785"/>
                      <a:pt x="775012" y="1623785"/>
                    </a:cubicBezTo>
                    <a:cubicBezTo>
                      <a:pt x="888122" y="1560848"/>
                      <a:pt x="888122" y="1560848"/>
                      <a:pt x="888122" y="1560848"/>
                    </a:cubicBezTo>
                    <a:cubicBezTo>
                      <a:pt x="858797" y="1594415"/>
                      <a:pt x="858797" y="1594415"/>
                      <a:pt x="858797" y="1594415"/>
                    </a:cubicBezTo>
                    <a:cubicBezTo>
                      <a:pt x="829472" y="1619590"/>
                      <a:pt x="829472" y="1619590"/>
                      <a:pt x="829472" y="1619590"/>
                    </a:cubicBezTo>
                    <a:cubicBezTo>
                      <a:pt x="795958" y="1648960"/>
                      <a:pt x="795958" y="1648960"/>
                      <a:pt x="795958" y="1648960"/>
                    </a:cubicBezTo>
                    <a:cubicBezTo>
                      <a:pt x="762444" y="1669940"/>
                      <a:pt x="762444" y="1669940"/>
                      <a:pt x="762444" y="1669940"/>
                    </a:cubicBezTo>
                    <a:cubicBezTo>
                      <a:pt x="728930" y="1699310"/>
                      <a:pt x="728930" y="1699310"/>
                      <a:pt x="728930" y="1699310"/>
                    </a:cubicBezTo>
                    <a:cubicBezTo>
                      <a:pt x="695416" y="1720289"/>
                      <a:pt x="695416" y="1720289"/>
                      <a:pt x="695416" y="1720289"/>
                    </a:cubicBezTo>
                    <a:cubicBezTo>
                      <a:pt x="653524" y="1745464"/>
                      <a:pt x="653524" y="1745464"/>
                      <a:pt x="653524" y="1745464"/>
                    </a:cubicBezTo>
                    <a:cubicBezTo>
                      <a:pt x="624199" y="1770639"/>
                      <a:pt x="624199" y="1770639"/>
                      <a:pt x="624199" y="1770639"/>
                    </a:cubicBezTo>
                    <a:cubicBezTo>
                      <a:pt x="615820" y="1774835"/>
                      <a:pt x="615820" y="1774835"/>
                      <a:pt x="615820" y="1774835"/>
                    </a:cubicBezTo>
                    <a:cubicBezTo>
                      <a:pt x="611631" y="1774835"/>
                      <a:pt x="611631" y="1774835"/>
                      <a:pt x="611631" y="1774835"/>
                    </a:cubicBezTo>
                    <a:cubicBezTo>
                      <a:pt x="603253" y="1774835"/>
                      <a:pt x="603253" y="1774835"/>
                      <a:pt x="603253" y="1774835"/>
                    </a:cubicBezTo>
                    <a:cubicBezTo>
                      <a:pt x="594874" y="1774835"/>
                      <a:pt x="594874" y="1774835"/>
                      <a:pt x="594874" y="1774835"/>
                    </a:cubicBezTo>
                    <a:cubicBezTo>
                      <a:pt x="586496" y="1774835"/>
                      <a:pt x="586496" y="1774835"/>
                      <a:pt x="586496" y="1774835"/>
                    </a:cubicBezTo>
                    <a:cubicBezTo>
                      <a:pt x="582306" y="1770639"/>
                      <a:pt x="582306" y="1770639"/>
                      <a:pt x="582306" y="1770639"/>
                    </a:cubicBezTo>
                    <a:cubicBezTo>
                      <a:pt x="573928" y="1770639"/>
                      <a:pt x="573928" y="1770639"/>
                      <a:pt x="573928" y="1770639"/>
                    </a:cubicBezTo>
                    <a:cubicBezTo>
                      <a:pt x="573928" y="1762248"/>
                      <a:pt x="573928" y="1762248"/>
                      <a:pt x="573928" y="1762248"/>
                    </a:cubicBezTo>
                    <a:cubicBezTo>
                      <a:pt x="569739" y="1753856"/>
                      <a:pt x="569739" y="1753856"/>
                      <a:pt x="569739" y="1753856"/>
                    </a:cubicBezTo>
                    <a:cubicBezTo>
                      <a:pt x="565549" y="1745464"/>
                      <a:pt x="565549" y="1745464"/>
                      <a:pt x="565549" y="1745464"/>
                    </a:cubicBezTo>
                    <a:cubicBezTo>
                      <a:pt x="557171" y="1732877"/>
                      <a:pt x="557171" y="1732877"/>
                      <a:pt x="557171" y="1732877"/>
                    </a:cubicBezTo>
                    <a:cubicBezTo>
                      <a:pt x="548792" y="1720289"/>
                      <a:pt x="548792" y="1720289"/>
                      <a:pt x="548792" y="1720289"/>
                    </a:cubicBezTo>
                    <a:cubicBezTo>
                      <a:pt x="540414" y="1716094"/>
                      <a:pt x="540414" y="1716094"/>
                      <a:pt x="540414" y="1716094"/>
                    </a:cubicBezTo>
                    <a:cubicBezTo>
                      <a:pt x="540414" y="1703506"/>
                      <a:pt x="540414" y="1703506"/>
                      <a:pt x="540414" y="1703506"/>
                    </a:cubicBezTo>
                    <a:cubicBezTo>
                      <a:pt x="540414" y="1690919"/>
                      <a:pt x="540414" y="1690919"/>
                      <a:pt x="540414" y="1690919"/>
                    </a:cubicBezTo>
                    <a:cubicBezTo>
                      <a:pt x="552982" y="1678331"/>
                      <a:pt x="552982" y="1678331"/>
                      <a:pt x="552982" y="1678331"/>
                    </a:cubicBezTo>
                    <a:cubicBezTo>
                      <a:pt x="783391" y="1535673"/>
                      <a:pt x="783391" y="1535673"/>
                      <a:pt x="783391" y="1535673"/>
                    </a:cubicBezTo>
                    <a:cubicBezTo>
                      <a:pt x="787580" y="1535673"/>
                      <a:pt x="787580" y="1535673"/>
                      <a:pt x="787580" y="1535673"/>
                    </a:cubicBezTo>
                    <a:cubicBezTo>
                      <a:pt x="791769" y="1531477"/>
                      <a:pt x="791769" y="1531477"/>
                      <a:pt x="791769" y="1531477"/>
                    </a:cubicBezTo>
                    <a:cubicBezTo>
                      <a:pt x="800148" y="1527281"/>
                      <a:pt x="800148" y="1527281"/>
                      <a:pt x="800148" y="1527281"/>
                    </a:cubicBezTo>
                    <a:cubicBezTo>
                      <a:pt x="808526" y="1518890"/>
                      <a:pt x="808526" y="1518890"/>
                      <a:pt x="808526" y="1518890"/>
                    </a:cubicBezTo>
                    <a:cubicBezTo>
                      <a:pt x="812715" y="1518890"/>
                      <a:pt x="812715" y="1518890"/>
                      <a:pt x="812715" y="1518890"/>
                    </a:cubicBezTo>
                    <a:cubicBezTo>
                      <a:pt x="821094" y="1510498"/>
                      <a:pt x="821094" y="1510498"/>
                      <a:pt x="821094" y="1510498"/>
                    </a:cubicBezTo>
                    <a:cubicBezTo>
                      <a:pt x="821094" y="1502106"/>
                      <a:pt x="821094" y="1502106"/>
                      <a:pt x="821094" y="1502106"/>
                    </a:cubicBezTo>
                    <a:cubicBezTo>
                      <a:pt x="825283" y="1493715"/>
                      <a:pt x="825283" y="1493715"/>
                      <a:pt x="825283" y="1493715"/>
                    </a:cubicBezTo>
                    <a:cubicBezTo>
                      <a:pt x="821094" y="1489519"/>
                      <a:pt x="821094" y="1489519"/>
                      <a:pt x="821094" y="1489519"/>
                    </a:cubicBezTo>
                    <a:cubicBezTo>
                      <a:pt x="821094" y="1481127"/>
                      <a:pt x="821094" y="1481127"/>
                      <a:pt x="821094" y="1481127"/>
                    </a:cubicBezTo>
                    <a:cubicBezTo>
                      <a:pt x="821094" y="1472736"/>
                      <a:pt x="821094" y="1472736"/>
                      <a:pt x="821094" y="1472736"/>
                    </a:cubicBezTo>
                    <a:cubicBezTo>
                      <a:pt x="800148" y="1472736"/>
                      <a:pt x="800148" y="1472736"/>
                      <a:pt x="800148" y="1472736"/>
                    </a:cubicBezTo>
                    <a:cubicBezTo>
                      <a:pt x="791769" y="1464344"/>
                      <a:pt x="791769" y="1464344"/>
                      <a:pt x="791769" y="1464344"/>
                    </a:cubicBezTo>
                    <a:cubicBezTo>
                      <a:pt x="779201" y="1455952"/>
                      <a:pt x="779201" y="1455952"/>
                      <a:pt x="779201" y="1455952"/>
                    </a:cubicBezTo>
                    <a:cubicBezTo>
                      <a:pt x="775012" y="1443365"/>
                      <a:pt x="775012" y="1443365"/>
                      <a:pt x="775012" y="1443365"/>
                    </a:cubicBezTo>
                    <a:cubicBezTo>
                      <a:pt x="766634" y="1430777"/>
                      <a:pt x="766634" y="1430777"/>
                      <a:pt x="766634" y="1430777"/>
                    </a:cubicBezTo>
                    <a:cubicBezTo>
                      <a:pt x="762444" y="1422386"/>
                      <a:pt x="762444" y="1422386"/>
                      <a:pt x="762444" y="1422386"/>
                    </a:cubicBezTo>
                    <a:cubicBezTo>
                      <a:pt x="762444" y="1413994"/>
                      <a:pt x="762444" y="1409798"/>
                      <a:pt x="758255" y="1405602"/>
                    </a:cubicBezTo>
                    <a:cubicBezTo>
                      <a:pt x="758255" y="1401406"/>
                      <a:pt x="758255" y="1393015"/>
                      <a:pt x="754066" y="1388819"/>
                    </a:cubicBezTo>
                    <a:cubicBezTo>
                      <a:pt x="749877" y="1372036"/>
                      <a:pt x="745687" y="1359448"/>
                      <a:pt x="741498" y="1342665"/>
                    </a:cubicBezTo>
                    <a:cubicBezTo>
                      <a:pt x="741498" y="1309098"/>
                      <a:pt x="745687" y="1279727"/>
                      <a:pt x="745687" y="1246161"/>
                    </a:cubicBezTo>
                    <a:cubicBezTo>
                      <a:pt x="754066" y="1233573"/>
                      <a:pt x="758255" y="1216790"/>
                      <a:pt x="762444" y="1200007"/>
                    </a:cubicBezTo>
                    <a:cubicBezTo>
                      <a:pt x="770823" y="1187419"/>
                      <a:pt x="775012" y="1170636"/>
                      <a:pt x="783391" y="1158048"/>
                    </a:cubicBezTo>
                    <a:cubicBezTo>
                      <a:pt x="791769" y="1145461"/>
                      <a:pt x="800148" y="1128678"/>
                      <a:pt x="808526" y="1116090"/>
                    </a:cubicBezTo>
                    <a:cubicBezTo>
                      <a:pt x="816905" y="1099307"/>
                      <a:pt x="825283" y="1086719"/>
                      <a:pt x="833662" y="1069936"/>
                    </a:cubicBezTo>
                    <a:cubicBezTo>
                      <a:pt x="867176" y="1027978"/>
                      <a:pt x="867176" y="1027978"/>
                      <a:pt x="867176" y="1027978"/>
                    </a:cubicBezTo>
                    <a:cubicBezTo>
                      <a:pt x="812715" y="1065740"/>
                      <a:pt x="758255" y="1099307"/>
                      <a:pt x="703795" y="1132873"/>
                    </a:cubicBezTo>
                    <a:cubicBezTo>
                      <a:pt x="682849" y="1149657"/>
                      <a:pt x="670281" y="1153853"/>
                      <a:pt x="645145" y="1137069"/>
                    </a:cubicBezTo>
                    <a:cubicBezTo>
                      <a:pt x="640956" y="1137069"/>
                      <a:pt x="636767" y="1137069"/>
                      <a:pt x="632577" y="1137069"/>
                    </a:cubicBezTo>
                    <a:cubicBezTo>
                      <a:pt x="628388" y="1137069"/>
                      <a:pt x="628388" y="1132873"/>
                      <a:pt x="624199" y="1128678"/>
                    </a:cubicBezTo>
                    <a:cubicBezTo>
                      <a:pt x="620010" y="1128678"/>
                      <a:pt x="615820" y="1124482"/>
                      <a:pt x="611631" y="1124482"/>
                    </a:cubicBezTo>
                    <a:cubicBezTo>
                      <a:pt x="607442" y="1120286"/>
                      <a:pt x="607442" y="1116090"/>
                      <a:pt x="607442" y="1111894"/>
                    </a:cubicBezTo>
                    <a:cubicBezTo>
                      <a:pt x="594874" y="1107698"/>
                      <a:pt x="586496" y="1099307"/>
                      <a:pt x="578117" y="1090915"/>
                    </a:cubicBezTo>
                    <a:cubicBezTo>
                      <a:pt x="578117" y="1090915"/>
                      <a:pt x="573928" y="1086719"/>
                      <a:pt x="569739" y="1086719"/>
                    </a:cubicBezTo>
                    <a:cubicBezTo>
                      <a:pt x="569739" y="1086719"/>
                      <a:pt x="565549" y="1086719"/>
                      <a:pt x="561360" y="1082524"/>
                    </a:cubicBezTo>
                    <a:cubicBezTo>
                      <a:pt x="557171" y="1082524"/>
                      <a:pt x="557171" y="1082524"/>
                      <a:pt x="552982" y="1078328"/>
                    </a:cubicBezTo>
                    <a:cubicBezTo>
                      <a:pt x="552982" y="1078328"/>
                      <a:pt x="548792" y="1074132"/>
                      <a:pt x="548792" y="1069936"/>
                    </a:cubicBezTo>
                    <a:cubicBezTo>
                      <a:pt x="544603" y="1074132"/>
                      <a:pt x="540414" y="1074132"/>
                      <a:pt x="536225" y="1074132"/>
                    </a:cubicBezTo>
                    <a:cubicBezTo>
                      <a:pt x="532035" y="1078328"/>
                      <a:pt x="527846" y="1078328"/>
                      <a:pt x="527846" y="1078328"/>
                    </a:cubicBezTo>
                    <a:cubicBezTo>
                      <a:pt x="523657" y="1082524"/>
                      <a:pt x="523657" y="1086719"/>
                      <a:pt x="523657" y="1086719"/>
                    </a:cubicBezTo>
                    <a:cubicBezTo>
                      <a:pt x="519468" y="1090915"/>
                      <a:pt x="519468" y="1090915"/>
                      <a:pt x="515278" y="1095111"/>
                    </a:cubicBezTo>
                    <a:cubicBezTo>
                      <a:pt x="515278" y="1099307"/>
                      <a:pt x="515278" y="1103503"/>
                      <a:pt x="511089" y="1107698"/>
                    </a:cubicBezTo>
                    <a:cubicBezTo>
                      <a:pt x="511089" y="1111894"/>
                      <a:pt x="511089" y="1111894"/>
                      <a:pt x="511089" y="1116090"/>
                    </a:cubicBezTo>
                    <a:cubicBezTo>
                      <a:pt x="506900" y="1116090"/>
                      <a:pt x="502711" y="1116090"/>
                      <a:pt x="498521" y="1120286"/>
                    </a:cubicBezTo>
                    <a:cubicBezTo>
                      <a:pt x="498521" y="1120286"/>
                      <a:pt x="498521" y="1120286"/>
                      <a:pt x="494332" y="1120286"/>
                    </a:cubicBezTo>
                    <a:cubicBezTo>
                      <a:pt x="393790" y="1300707"/>
                      <a:pt x="393790" y="1300707"/>
                      <a:pt x="393790" y="1300707"/>
                    </a:cubicBezTo>
                    <a:cubicBezTo>
                      <a:pt x="263923" y="1527281"/>
                      <a:pt x="263923" y="1527281"/>
                      <a:pt x="263923" y="1527281"/>
                    </a:cubicBezTo>
                    <a:cubicBezTo>
                      <a:pt x="83785" y="1867143"/>
                      <a:pt x="83785" y="1867143"/>
                      <a:pt x="83785" y="1867143"/>
                    </a:cubicBezTo>
                    <a:lnTo>
                      <a:pt x="79596" y="1871339"/>
                    </a:lnTo>
                    <a:cubicBezTo>
                      <a:pt x="67028" y="1871339"/>
                      <a:pt x="67028" y="1871339"/>
                      <a:pt x="67028" y="1871339"/>
                    </a:cubicBezTo>
                    <a:cubicBezTo>
                      <a:pt x="62839" y="1867143"/>
                      <a:pt x="62839" y="1867143"/>
                      <a:pt x="62839" y="1867143"/>
                    </a:cubicBezTo>
                    <a:cubicBezTo>
                      <a:pt x="54460" y="1867143"/>
                      <a:pt x="54460" y="1867143"/>
                      <a:pt x="54460" y="1867143"/>
                    </a:cubicBezTo>
                    <a:cubicBezTo>
                      <a:pt x="50271" y="1862948"/>
                      <a:pt x="50271" y="1862948"/>
                      <a:pt x="50271" y="1862948"/>
                    </a:cubicBezTo>
                    <a:cubicBezTo>
                      <a:pt x="41893" y="1862948"/>
                      <a:pt x="41893" y="1862948"/>
                      <a:pt x="41893" y="1862948"/>
                    </a:cubicBezTo>
                    <a:cubicBezTo>
                      <a:pt x="37703" y="1862948"/>
                      <a:pt x="37703" y="1862948"/>
                      <a:pt x="37703" y="1862948"/>
                    </a:cubicBezTo>
                    <a:cubicBezTo>
                      <a:pt x="33514" y="1858752"/>
                      <a:pt x="33514" y="1858752"/>
                      <a:pt x="33514" y="1858752"/>
                    </a:cubicBezTo>
                    <a:cubicBezTo>
                      <a:pt x="29325" y="1850360"/>
                      <a:pt x="29325" y="1850360"/>
                      <a:pt x="29325" y="1850360"/>
                    </a:cubicBezTo>
                    <a:cubicBezTo>
                      <a:pt x="20946" y="1841968"/>
                      <a:pt x="20946" y="1841968"/>
                      <a:pt x="20946" y="1841968"/>
                    </a:cubicBezTo>
                    <a:cubicBezTo>
                      <a:pt x="16757" y="1837773"/>
                      <a:pt x="16757" y="1837773"/>
                      <a:pt x="16757" y="1837773"/>
                    </a:cubicBezTo>
                    <a:cubicBezTo>
                      <a:pt x="8379" y="1825185"/>
                      <a:pt x="8379" y="1825185"/>
                      <a:pt x="8379" y="1825185"/>
                    </a:cubicBezTo>
                    <a:cubicBezTo>
                      <a:pt x="8379" y="1812598"/>
                      <a:pt x="8379" y="1812598"/>
                      <a:pt x="8379" y="1812598"/>
                    </a:cubicBezTo>
                    <a:cubicBezTo>
                      <a:pt x="0" y="1800010"/>
                      <a:pt x="0" y="1800010"/>
                      <a:pt x="0" y="1800010"/>
                    </a:cubicBezTo>
                    <a:cubicBezTo>
                      <a:pt x="0" y="1783227"/>
                      <a:pt x="0" y="1783227"/>
                      <a:pt x="0" y="1783227"/>
                    </a:cubicBezTo>
                    <a:cubicBezTo>
                      <a:pt x="0" y="1774835"/>
                      <a:pt x="0" y="1774835"/>
                      <a:pt x="0" y="1774835"/>
                    </a:cubicBezTo>
                    <a:cubicBezTo>
                      <a:pt x="8379" y="1758052"/>
                      <a:pt x="8379" y="1758052"/>
                      <a:pt x="8379" y="1758052"/>
                    </a:cubicBezTo>
                    <a:cubicBezTo>
                      <a:pt x="54460" y="1686723"/>
                      <a:pt x="54460" y="1686723"/>
                      <a:pt x="54460" y="1686723"/>
                    </a:cubicBezTo>
                    <a:cubicBezTo>
                      <a:pt x="108921" y="1615394"/>
                      <a:pt x="108921" y="1615394"/>
                      <a:pt x="108921" y="1615394"/>
                    </a:cubicBezTo>
                    <a:cubicBezTo>
                      <a:pt x="155003" y="1539869"/>
                      <a:pt x="155003" y="1539869"/>
                      <a:pt x="155003" y="1539869"/>
                    </a:cubicBezTo>
                    <a:cubicBezTo>
                      <a:pt x="205274" y="1464344"/>
                      <a:pt x="205274" y="1464344"/>
                      <a:pt x="205274" y="1464344"/>
                    </a:cubicBezTo>
                    <a:cubicBezTo>
                      <a:pt x="251355" y="1388819"/>
                      <a:pt x="251355" y="1388819"/>
                      <a:pt x="251355" y="1388819"/>
                    </a:cubicBezTo>
                    <a:cubicBezTo>
                      <a:pt x="297437" y="1309098"/>
                      <a:pt x="297437" y="1309098"/>
                      <a:pt x="297437" y="1309098"/>
                    </a:cubicBezTo>
                    <a:cubicBezTo>
                      <a:pt x="347708" y="1233573"/>
                      <a:pt x="347708" y="1233573"/>
                      <a:pt x="347708" y="1233573"/>
                    </a:cubicBezTo>
                    <a:cubicBezTo>
                      <a:pt x="393790" y="1149657"/>
                      <a:pt x="393790" y="1149657"/>
                      <a:pt x="393790" y="1149657"/>
                    </a:cubicBezTo>
                    <a:cubicBezTo>
                      <a:pt x="397979" y="1149657"/>
                      <a:pt x="397979" y="1149657"/>
                      <a:pt x="402169" y="1149657"/>
                    </a:cubicBezTo>
                    <a:cubicBezTo>
                      <a:pt x="406358" y="1149657"/>
                      <a:pt x="410547" y="1145461"/>
                      <a:pt x="410547" y="1145461"/>
                    </a:cubicBezTo>
                    <a:cubicBezTo>
                      <a:pt x="414736" y="1145461"/>
                      <a:pt x="414736" y="1141265"/>
                      <a:pt x="414736" y="1137069"/>
                    </a:cubicBezTo>
                    <a:cubicBezTo>
                      <a:pt x="423115" y="1128678"/>
                      <a:pt x="431493" y="1124482"/>
                      <a:pt x="439872" y="1116090"/>
                    </a:cubicBezTo>
                    <a:cubicBezTo>
                      <a:pt x="439872" y="1111894"/>
                      <a:pt x="439872" y="1111894"/>
                      <a:pt x="444061" y="1107698"/>
                    </a:cubicBezTo>
                    <a:cubicBezTo>
                      <a:pt x="448250" y="1103503"/>
                      <a:pt x="452440" y="1099307"/>
                      <a:pt x="456629" y="1095111"/>
                    </a:cubicBezTo>
                    <a:cubicBezTo>
                      <a:pt x="473386" y="1065740"/>
                      <a:pt x="490143" y="1036369"/>
                      <a:pt x="506900" y="1006999"/>
                    </a:cubicBezTo>
                    <a:cubicBezTo>
                      <a:pt x="502711" y="1006999"/>
                      <a:pt x="502711" y="1006999"/>
                      <a:pt x="498521" y="1006999"/>
                    </a:cubicBezTo>
                    <a:cubicBezTo>
                      <a:pt x="494332" y="1002803"/>
                      <a:pt x="494332" y="1002803"/>
                      <a:pt x="494332" y="1002803"/>
                    </a:cubicBezTo>
                    <a:cubicBezTo>
                      <a:pt x="490143" y="998607"/>
                      <a:pt x="490143" y="998607"/>
                      <a:pt x="490143" y="998607"/>
                    </a:cubicBezTo>
                    <a:cubicBezTo>
                      <a:pt x="490143" y="994411"/>
                      <a:pt x="490143" y="994411"/>
                      <a:pt x="490143" y="994411"/>
                    </a:cubicBezTo>
                    <a:cubicBezTo>
                      <a:pt x="485954" y="990215"/>
                      <a:pt x="485954" y="990215"/>
                      <a:pt x="485954" y="990215"/>
                    </a:cubicBezTo>
                    <a:cubicBezTo>
                      <a:pt x="485954" y="986020"/>
                      <a:pt x="485954" y="986020"/>
                      <a:pt x="485954" y="986020"/>
                    </a:cubicBezTo>
                    <a:cubicBezTo>
                      <a:pt x="481764" y="981824"/>
                      <a:pt x="481764" y="981824"/>
                      <a:pt x="481764" y="981824"/>
                    </a:cubicBezTo>
                    <a:cubicBezTo>
                      <a:pt x="481764" y="969236"/>
                      <a:pt x="481764" y="969236"/>
                      <a:pt x="481764" y="969236"/>
                    </a:cubicBezTo>
                    <a:cubicBezTo>
                      <a:pt x="515278" y="948257"/>
                      <a:pt x="515278" y="948257"/>
                      <a:pt x="515278" y="948257"/>
                    </a:cubicBezTo>
                    <a:cubicBezTo>
                      <a:pt x="552982" y="914690"/>
                      <a:pt x="552982" y="914690"/>
                      <a:pt x="552982" y="914690"/>
                    </a:cubicBezTo>
                    <a:cubicBezTo>
                      <a:pt x="582306" y="881124"/>
                      <a:pt x="582306" y="881124"/>
                      <a:pt x="582306" y="881124"/>
                    </a:cubicBezTo>
                    <a:cubicBezTo>
                      <a:pt x="620010" y="839166"/>
                      <a:pt x="620010" y="839166"/>
                      <a:pt x="620010" y="839166"/>
                    </a:cubicBezTo>
                    <a:cubicBezTo>
                      <a:pt x="645145" y="805599"/>
                      <a:pt x="645145" y="805599"/>
                      <a:pt x="645145" y="805599"/>
                    </a:cubicBezTo>
                    <a:cubicBezTo>
                      <a:pt x="670281" y="763641"/>
                      <a:pt x="670281" y="763641"/>
                      <a:pt x="670281" y="763641"/>
                    </a:cubicBezTo>
                    <a:cubicBezTo>
                      <a:pt x="699606" y="721682"/>
                      <a:pt x="699606" y="721682"/>
                      <a:pt x="699606" y="721682"/>
                    </a:cubicBezTo>
                    <a:cubicBezTo>
                      <a:pt x="728930" y="679724"/>
                      <a:pt x="728930" y="679724"/>
                      <a:pt x="728930" y="679724"/>
                    </a:cubicBezTo>
                    <a:cubicBezTo>
                      <a:pt x="988664" y="360841"/>
                      <a:pt x="988664" y="360841"/>
                      <a:pt x="988664" y="360841"/>
                    </a:cubicBezTo>
                    <a:cubicBezTo>
                      <a:pt x="988664" y="356645"/>
                      <a:pt x="988664" y="356645"/>
                      <a:pt x="988664" y="356645"/>
                    </a:cubicBezTo>
                    <a:cubicBezTo>
                      <a:pt x="988664" y="352449"/>
                      <a:pt x="988664" y="352449"/>
                      <a:pt x="988664" y="352449"/>
                    </a:cubicBezTo>
                    <a:cubicBezTo>
                      <a:pt x="988664" y="348254"/>
                      <a:pt x="988664" y="348254"/>
                      <a:pt x="988664" y="348254"/>
                    </a:cubicBezTo>
                    <a:cubicBezTo>
                      <a:pt x="988664" y="344058"/>
                      <a:pt x="988664" y="344058"/>
                      <a:pt x="988664" y="344058"/>
                    </a:cubicBezTo>
                    <a:cubicBezTo>
                      <a:pt x="988664" y="339862"/>
                      <a:pt x="988664" y="339862"/>
                      <a:pt x="988664" y="339862"/>
                    </a:cubicBezTo>
                    <a:cubicBezTo>
                      <a:pt x="988664" y="331470"/>
                      <a:pt x="988664" y="331470"/>
                      <a:pt x="988664" y="331470"/>
                    </a:cubicBezTo>
                    <a:cubicBezTo>
                      <a:pt x="950961" y="348254"/>
                      <a:pt x="950961" y="348254"/>
                      <a:pt x="950961" y="348254"/>
                    </a:cubicBezTo>
                    <a:cubicBezTo>
                      <a:pt x="909068" y="360841"/>
                      <a:pt x="909068" y="360841"/>
                      <a:pt x="909068" y="360841"/>
                    </a:cubicBezTo>
                    <a:cubicBezTo>
                      <a:pt x="875554" y="381820"/>
                      <a:pt x="875554" y="381820"/>
                      <a:pt x="875554" y="381820"/>
                    </a:cubicBezTo>
                    <a:cubicBezTo>
                      <a:pt x="837851" y="402799"/>
                      <a:pt x="837851" y="402799"/>
                      <a:pt x="837851" y="402799"/>
                    </a:cubicBezTo>
                    <a:cubicBezTo>
                      <a:pt x="800148" y="423779"/>
                      <a:pt x="800148" y="423779"/>
                      <a:pt x="800148" y="423779"/>
                    </a:cubicBezTo>
                    <a:cubicBezTo>
                      <a:pt x="762444" y="448953"/>
                      <a:pt x="762444" y="448953"/>
                      <a:pt x="762444" y="448953"/>
                    </a:cubicBezTo>
                    <a:cubicBezTo>
                      <a:pt x="724741" y="474128"/>
                      <a:pt x="724741" y="474128"/>
                      <a:pt x="724741" y="474128"/>
                    </a:cubicBezTo>
                    <a:cubicBezTo>
                      <a:pt x="691227" y="490912"/>
                      <a:pt x="691227" y="490912"/>
                      <a:pt x="691227" y="490912"/>
                    </a:cubicBezTo>
                    <a:cubicBezTo>
                      <a:pt x="682849" y="495108"/>
                      <a:pt x="682849" y="495108"/>
                      <a:pt x="682849" y="495108"/>
                    </a:cubicBezTo>
                    <a:cubicBezTo>
                      <a:pt x="674470" y="499303"/>
                      <a:pt x="674470" y="499303"/>
                      <a:pt x="674470" y="499303"/>
                    </a:cubicBezTo>
                    <a:cubicBezTo>
                      <a:pt x="666091" y="499303"/>
                      <a:pt x="666091" y="499303"/>
                      <a:pt x="666091" y="499303"/>
                    </a:cubicBezTo>
                    <a:cubicBezTo>
                      <a:pt x="661902" y="499303"/>
                      <a:pt x="661902" y="499303"/>
                      <a:pt x="661902" y="499303"/>
                    </a:cubicBezTo>
                    <a:cubicBezTo>
                      <a:pt x="653524" y="499303"/>
                      <a:pt x="653524" y="499303"/>
                      <a:pt x="653524" y="499303"/>
                    </a:cubicBezTo>
                    <a:cubicBezTo>
                      <a:pt x="649334" y="499303"/>
                      <a:pt x="649334" y="499303"/>
                      <a:pt x="649334" y="499303"/>
                    </a:cubicBezTo>
                    <a:cubicBezTo>
                      <a:pt x="640956" y="499303"/>
                      <a:pt x="640956" y="499303"/>
                      <a:pt x="640956" y="499303"/>
                    </a:cubicBezTo>
                    <a:cubicBezTo>
                      <a:pt x="636767" y="495108"/>
                      <a:pt x="636767" y="495108"/>
                      <a:pt x="636767" y="495108"/>
                    </a:cubicBezTo>
                    <a:cubicBezTo>
                      <a:pt x="628388" y="490912"/>
                      <a:pt x="628388" y="490912"/>
                      <a:pt x="628388" y="490912"/>
                    </a:cubicBezTo>
                    <a:cubicBezTo>
                      <a:pt x="620010" y="482520"/>
                      <a:pt x="620010" y="482520"/>
                      <a:pt x="620010" y="482520"/>
                    </a:cubicBezTo>
                    <a:cubicBezTo>
                      <a:pt x="607442" y="482520"/>
                      <a:pt x="607442" y="482520"/>
                      <a:pt x="607442" y="482520"/>
                    </a:cubicBezTo>
                    <a:cubicBezTo>
                      <a:pt x="594874" y="478324"/>
                      <a:pt x="594874" y="478324"/>
                      <a:pt x="594874" y="478324"/>
                    </a:cubicBezTo>
                    <a:cubicBezTo>
                      <a:pt x="582306" y="478324"/>
                      <a:pt x="582306" y="478324"/>
                      <a:pt x="582306" y="478324"/>
                    </a:cubicBezTo>
                    <a:cubicBezTo>
                      <a:pt x="573928" y="478324"/>
                      <a:pt x="573928" y="478324"/>
                      <a:pt x="573928" y="478324"/>
                    </a:cubicBezTo>
                    <a:cubicBezTo>
                      <a:pt x="561360" y="469933"/>
                      <a:pt x="561360" y="469933"/>
                      <a:pt x="561360" y="469933"/>
                    </a:cubicBezTo>
                    <a:cubicBezTo>
                      <a:pt x="561360" y="457345"/>
                      <a:pt x="561360" y="457345"/>
                      <a:pt x="561360" y="457345"/>
                    </a:cubicBezTo>
                    <a:cubicBezTo>
                      <a:pt x="552982" y="457345"/>
                      <a:pt x="552982" y="457345"/>
                      <a:pt x="552982" y="457345"/>
                    </a:cubicBezTo>
                    <a:cubicBezTo>
                      <a:pt x="544603" y="457345"/>
                      <a:pt x="544603" y="457345"/>
                      <a:pt x="544603" y="457345"/>
                    </a:cubicBezTo>
                    <a:cubicBezTo>
                      <a:pt x="536225" y="457345"/>
                      <a:pt x="536225" y="457345"/>
                      <a:pt x="536225" y="457345"/>
                    </a:cubicBezTo>
                    <a:cubicBezTo>
                      <a:pt x="532035" y="453149"/>
                      <a:pt x="532035" y="453149"/>
                      <a:pt x="532035" y="453149"/>
                    </a:cubicBezTo>
                    <a:cubicBezTo>
                      <a:pt x="523657" y="453149"/>
                      <a:pt x="523657" y="453149"/>
                      <a:pt x="523657" y="453149"/>
                    </a:cubicBezTo>
                    <a:cubicBezTo>
                      <a:pt x="511089" y="453149"/>
                      <a:pt x="511089" y="453149"/>
                      <a:pt x="511089" y="453149"/>
                    </a:cubicBezTo>
                    <a:cubicBezTo>
                      <a:pt x="506900" y="448953"/>
                      <a:pt x="506900" y="448953"/>
                      <a:pt x="506900" y="448953"/>
                    </a:cubicBezTo>
                    <a:cubicBezTo>
                      <a:pt x="498521" y="440562"/>
                      <a:pt x="498521" y="440562"/>
                      <a:pt x="498521" y="440562"/>
                    </a:cubicBezTo>
                    <a:cubicBezTo>
                      <a:pt x="498521" y="411191"/>
                      <a:pt x="498521" y="411191"/>
                      <a:pt x="498521" y="411191"/>
                    </a:cubicBezTo>
                    <a:cubicBezTo>
                      <a:pt x="687038" y="356645"/>
                      <a:pt x="687038" y="356645"/>
                      <a:pt x="687038" y="356645"/>
                    </a:cubicBezTo>
                    <a:cubicBezTo>
                      <a:pt x="733120" y="356645"/>
                      <a:pt x="733120" y="356645"/>
                      <a:pt x="733120" y="356645"/>
                    </a:cubicBezTo>
                    <a:cubicBezTo>
                      <a:pt x="783391" y="344058"/>
                      <a:pt x="783391" y="344058"/>
                      <a:pt x="783391" y="344058"/>
                    </a:cubicBezTo>
                    <a:cubicBezTo>
                      <a:pt x="829472" y="331470"/>
                      <a:pt x="829472" y="331470"/>
                      <a:pt x="829472" y="331470"/>
                    </a:cubicBezTo>
                    <a:cubicBezTo>
                      <a:pt x="883933" y="310491"/>
                      <a:pt x="883933" y="310491"/>
                      <a:pt x="883933" y="310491"/>
                    </a:cubicBezTo>
                    <a:cubicBezTo>
                      <a:pt x="925825" y="297904"/>
                      <a:pt x="925825" y="297904"/>
                      <a:pt x="925825" y="297904"/>
                    </a:cubicBezTo>
                    <a:cubicBezTo>
                      <a:pt x="976096" y="276925"/>
                      <a:pt x="976096" y="276925"/>
                      <a:pt x="976096" y="276925"/>
                    </a:cubicBezTo>
                    <a:cubicBezTo>
                      <a:pt x="1022178" y="255945"/>
                      <a:pt x="1022178" y="255945"/>
                      <a:pt x="1022178" y="255945"/>
                    </a:cubicBezTo>
                    <a:cubicBezTo>
                      <a:pt x="1076638" y="234966"/>
                      <a:pt x="1076638" y="234966"/>
                      <a:pt x="1076638" y="234966"/>
                    </a:cubicBezTo>
                    <a:cubicBezTo>
                      <a:pt x="1080828" y="234966"/>
                      <a:pt x="1080828" y="234966"/>
                      <a:pt x="1080828" y="234966"/>
                    </a:cubicBezTo>
                    <a:cubicBezTo>
                      <a:pt x="1085017" y="234966"/>
                      <a:pt x="1085017" y="234966"/>
                      <a:pt x="1085017" y="234966"/>
                    </a:cubicBezTo>
                    <a:cubicBezTo>
                      <a:pt x="1093395" y="230770"/>
                      <a:pt x="1093395" y="230770"/>
                      <a:pt x="1093395" y="230770"/>
                    </a:cubicBezTo>
                    <a:cubicBezTo>
                      <a:pt x="1101774" y="230770"/>
                      <a:pt x="1101774" y="230770"/>
                      <a:pt x="1101774" y="230770"/>
                    </a:cubicBezTo>
                    <a:cubicBezTo>
                      <a:pt x="1110152" y="230770"/>
                      <a:pt x="1110152" y="230770"/>
                      <a:pt x="1110152" y="230770"/>
                    </a:cubicBezTo>
                    <a:cubicBezTo>
                      <a:pt x="1118531" y="226575"/>
                      <a:pt x="1118531" y="226575"/>
                      <a:pt x="1118531" y="226575"/>
                    </a:cubicBezTo>
                    <a:close/>
                    <a:moveTo>
                      <a:pt x="703795" y="0"/>
                    </a:moveTo>
                    <a:cubicBezTo>
                      <a:pt x="703795" y="0"/>
                      <a:pt x="703795" y="0"/>
                      <a:pt x="745687" y="0"/>
                    </a:cubicBezTo>
                    <a:cubicBezTo>
                      <a:pt x="745687" y="0"/>
                      <a:pt x="745687" y="0"/>
                      <a:pt x="791769" y="4196"/>
                    </a:cubicBezTo>
                    <a:cubicBezTo>
                      <a:pt x="791769" y="4196"/>
                      <a:pt x="791769" y="4196"/>
                      <a:pt x="829472" y="16783"/>
                    </a:cubicBezTo>
                    <a:cubicBezTo>
                      <a:pt x="829472" y="16783"/>
                      <a:pt x="829472" y="16783"/>
                      <a:pt x="875554" y="20979"/>
                    </a:cubicBezTo>
                    <a:cubicBezTo>
                      <a:pt x="875554" y="20979"/>
                      <a:pt x="875554" y="20979"/>
                      <a:pt x="909068" y="41958"/>
                    </a:cubicBezTo>
                    <a:cubicBezTo>
                      <a:pt x="909068" y="41958"/>
                      <a:pt x="909068" y="41958"/>
                      <a:pt x="950961" y="62937"/>
                    </a:cubicBezTo>
                    <a:cubicBezTo>
                      <a:pt x="950961" y="62937"/>
                      <a:pt x="950961" y="62937"/>
                      <a:pt x="984475" y="88112"/>
                    </a:cubicBezTo>
                    <a:cubicBezTo>
                      <a:pt x="984475" y="88112"/>
                      <a:pt x="984475" y="88112"/>
                      <a:pt x="1022178" y="113287"/>
                    </a:cubicBezTo>
                    <a:cubicBezTo>
                      <a:pt x="1022178" y="113287"/>
                      <a:pt x="1022178" y="113287"/>
                      <a:pt x="1022178" y="125875"/>
                    </a:cubicBezTo>
                    <a:cubicBezTo>
                      <a:pt x="1022178" y="125875"/>
                      <a:pt x="1022178" y="125875"/>
                      <a:pt x="1034746" y="134266"/>
                    </a:cubicBezTo>
                    <a:cubicBezTo>
                      <a:pt x="1034746" y="134266"/>
                      <a:pt x="1034746" y="134266"/>
                      <a:pt x="1038935" y="138462"/>
                    </a:cubicBezTo>
                    <a:cubicBezTo>
                      <a:pt x="1038935" y="138462"/>
                      <a:pt x="1038935" y="138462"/>
                      <a:pt x="1047314" y="146854"/>
                    </a:cubicBezTo>
                    <a:cubicBezTo>
                      <a:pt x="1047314" y="146854"/>
                      <a:pt x="1047314" y="146854"/>
                      <a:pt x="1051503" y="159441"/>
                    </a:cubicBezTo>
                    <a:cubicBezTo>
                      <a:pt x="1051503" y="159441"/>
                      <a:pt x="1051503" y="159441"/>
                      <a:pt x="1055692" y="167833"/>
                    </a:cubicBezTo>
                    <a:cubicBezTo>
                      <a:pt x="1055692" y="167833"/>
                      <a:pt x="1055692" y="167833"/>
                      <a:pt x="1055692" y="180420"/>
                    </a:cubicBezTo>
                    <a:cubicBezTo>
                      <a:pt x="1055692" y="180420"/>
                      <a:pt x="1055692" y="180420"/>
                      <a:pt x="1059881" y="188812"/>
                    </a:cubicBezTo>
                    <a:cubicBezTo>
                      <a:pt x="1059881" y="188812"/>
                      <a:pt x="1059881" y="188812"/>
                      <a:pt x="1038935" y="209791"/>
                    </a:cubicBezTo>
                    <a:cubicBezTo>
                      <a:pt x="1038935" y="209791"/>
                      <a:pt x="1038935" y="209791"/>
                      <a:pt x="1009610" y="218183"/>
                    </a:cubicBezTo>
                    <a:cubicBezTo>
                      <a:pt x="1009610" y="218183"/>
                      <a:pt x="1009610" y="218183"/>
                      <a:pt x="980285" y="222379"/>
                    </a:cubicBezTo>
                    <a:cubicBezTo>
                      <a:pt x="980285" y="222379"/>
                      <a:pt x="980285" y="222379"/>
                      <a:pt x="955150" y="222379"/>
                    </a:cubicBezTo>
                    <a:cubicBezTo>
                      <a:pt x="955150" y="222379"/>
                      <a:pt x="955150" y="222379"/>
                      <a:pt x="917447" y="222379"/>
                    </a:cubicBezTo>
                    <a:cubicBezTo>
                      <a:pt x="917447" y="222379"/>
                      <a:pt x="917447" y="222379"/>
                      <a:pt x="883933" y="222379"/>
                    </a:cubicBezTo>
                    <a:cubicBezTo>
                      <a:pt x="883933" y="222379"/>
                      <a:pt x="883933" y="222379"/>
                      <a:pt x="846229" y="226575"/>
                    </a:cubicBezTo>
                    <a:cubicBezTo>
                      <a:pt x="846229" y="226575"/>
                      <a:pt x="846229" y="226575"/>
                      <a:pt x="821094" y="230770"/>
                    </a:cubicBezTo>
                    <a:lnTo>
                      <a:pt x="821094" y="226575"/>
                    </a:lnTo>
                    <a:cubicBezTo>
                      <a:pt x="821094" y="226575"/>
                      <a:pt x="821094" y="226575"/>
                      <a:pt x="821094" y="213987"/>
                    </a:cubicBezTo>
                    <a:cubicBezTo>
                      <a:pt x="821094" y="213987"/>
                      <a:pt x="821094" y="213987"/>
                      <a:pt x="825283" y="209791"/>
                    </a:cubicBezTo>
                    <a:cubicBezTo>
                      <a:pt x="825283" y="209791"/>
                      <a:pt x="825283" y="209791"/>
                      <a:pt x="829472" y="197204"/>
                    </a:cubicBezTo>
                    <a:cubicBezTo>
                      <a:pt x="829472" y="197204"/>
                      <a:pt x="829472" y="197204"/>
                      <a:pt x="833662" y="193008"/>
                    </a:cubicBezTo>
                    <a:cubicBezTo>
                      <a:pt x="833662" y="193008"/>
                      <a:pt x="833662" y="193008"/>
                      <a:pt x="837851" y="180420"/>
                    </a:cubicBezTo>
                    <a:cubicBezTo>
                      <a:pt x="837851" y="180420"/>
                      <a:pt x="837851" y="180420"/>
                      <a:pt x="837851" y="167833"/>
                    </a:cubicBezTo>
                    <a:cubicBezTo>
                      <a:pt x="837851" y="167833"/>
                      <a:pt x="837851" y="167833"/>
                      <a:pt x="837851" y="155245"/>
                    </a:cubicBezTo>
                    <a:cubicBezTo>
                      <a:pt x="837851" y="155245"/>
                      <a:pt x="837851" y="155245"/>
                      <a:pt x="829472" y="151050"/>
                    </a:cubicBezTo>
                    <a:cubicBezTo>
                      <a:pt x="829472" y="151050"/>
                      <a:pt x="829472" y="151050"/>
                      <a:pt x="825283" y="146854"/>
                    </a:cubicBezTo>
                    <a:cubicBezTo>
                      <a:pt x="825283" y="146854"/>
                      <a:pt x="825283" y="146854"/>
                      <a:pt x="821094" y="142658"/>
                    </a:cubicBezTo>
                    <a:cubicBezTo>
                      <a:pt x="821094" y="142658"/>
                      <a:pt x="821094" y="142658"/>
                      <a:pt x="816905" y="138462"/>
                    </a:cubicBezTo>
                    <a:cubicBezTo>
                      <a:pt x="816905" y="138462"/>
                      <a:pt x="816905" y="138462"/>
                      <a:pt x="808526" y="134266"/>
                    </a:cubicBezTo>
                    <a:cubicBezTo>
                      <a:pt x="808526" y="134266"/>
                      <a:pt x="808526" y="134266"/>
                      <a:pt x="804337" y="121679"/>
                    </a:cubicBezTo>
                    <a:cubicBezTo>
                      <a:pt x="804337" y="121679"/>
                      <a:pt x="804337" y="121679"/>
                      <a:pt x="800148" y="113287"/>
                    </a:cubicBezTo>
                    <a:cubicBezTo>
                      <a:pt x="800148" y="113287"/>
                      <a:pt x="800148" y="113287"/>
                      <a:pt x="800148" y="100700"/>
                    </a:cubicBezTo>
                    <a:cubicBezTo>
                      <a:pt x="800148" y="100700"/>
                      <a:pt x="800148" y="100700"/>
                      <a:pt x="707984" y="33566"/>
                    </a:cubicBezTo>
                    <a:cubicBezTo>
                      <a:pt x="707984" y="33566"/>
                      <a:pt x="707984" y="33566"/>
                      <a:pt x="703795" y="33566"/>
                    </a:cubicBezTo>
                    <a:cubicBezTo>
                      <a:pt x="703795" y="33566"/>
                      <a:pt x="703795" y="33566"/>
                      <a:pt x="699606" y="33566"/>
                    </a:cubicBezTo>
                    <a:cubicBezTo>
                      <a:pt x="699606" y="33566"/>
                      <a:pt x="699606" y="33566"/>
                      <a:pt x="699606" y="29371"/>
                    </a:cubicBezTo>
                    <a:cubicBezTo>
                      <a:pt x="699606" y="29371"/>
                      <a:pt x="699606" y="29371"/>
                      <a:pt x="699606" y="20979"/>
                    </a:cubicBezTo>
                    <a:cubicBezTo>
                      <a:pt x="699606" y="20979"/>
                      <a:pt x="699606" y="20979"/>
                      <a:pt x="695416" y="16783"/>
                    </a:cubicBezTo>
                    <a:cubicBezTo>
                      <a:pt x="695416" y="16783"/>
                      <a:pt x="695416" y="16783"/>
                      <a:pt x="695416" y="12587"/>
                    </a:cubicBezTo>
                    <a:cubicBezTo>
                      <a:pt x="695416" y="12587"/>
                      <a:pt x="695416" y="12587"/>
                      <a:pt x="699606" y="8392"/>
                    </a:cubicBezTo>
                    <a:cubicBezTo>
                      <a:pt x="699606" y="8392"/>
                      <a:pt x="699606" y="8392"/>
                      <a:pt x="703795"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sp>
            <p:nvSpPr>
              <p:cNvPr id="155" name="任意多边形: 形状 154">
                <a:extLst>
                  <a:ext uri="{FF2B5EF4-FFF2-40B4-BE49-F238E27FC236}">
                    <a16:creationId xmlns:a16="http://schemas.microsoft.com/office/drawing/2014/main" id="{E1CF1183-35BB-4571-A530-BA3317EC9677}"/>
                  </a:ext>
                </a:extLst>
              </p:cNvPr>
              <p:cNvSpPr/>
              <p:nvPr/>
            </p:nvSpPr>
            <p:spPr bwMode="auto">
              <a:xfrm>
                <a:off x="2855100" y="6366605"/>
                <a:ext cx="55832" cy="97911"/>
              </a:xfrm>
              <a:custGeom>
                <a:avLst/>
                <a:gdLst>
                  <a:gd name="connsiteX0" fmla="*/ 343519 w 1143666"/>
                  <a:gd name="connsiteY0" fmla="*/ 717486 h 2005606"/>
                  <a:gd name="connsiteX1" fmla="*/ 335140 w 1143666"/>
                  <a:gd name="connsiteY1" fmla="*/ 721682 h 2005606"/>
                  <a:gd name="connsiteX2" fmla="*/ 326762 w 1143666"/>
                  <a:gd name="connsiteY2" fmla="*/ 725878 h 2005606"/>
                  <a:gd name="connsiteX3" fmla="*/ 326762 w 1143666"/>
                  <a:gd name="connsiteY3" fmla="*/ 738466 h 2005606"/>
                  <a:gd name="connsiteX4" fmla="*/ 326762 w 1143666"/>
                  <a:gd name="connsiteY4" fmla="*/ 751054 h 2005606"/>
                  <a:gd name="connsiteX5" fmla="*/ 326762 w 1143666"/>
                  <a:gd name="connsiteY5" fmla="*/ 763640 h 2005606"/>
                  <a:gd name="connsiteX6" fmla="*/ 335140 w 1143666"/>
                  <a:gd name="connsiteY6" fmla="*/ 776228 h 2005606"/>
                  <a:gd name="connsiteX7" fmla="*/ 335140 w 1143666"/>
                  <a:gd name="connsiteY7" fmla="*/ 784620 h 2005606"/>
                  <a:gd name="connsiteX8" fmla="*/ 339330 w 1143666"/>
                  <a:gd name="connsiteY8" fmla="*/ 793012 h 2005606"/>
                  <a:gd name="connsiteX9" fmla="*/ 339330 w 1143666"/>
                  <a:gd name="connsiteY9" fmla="*/ 805600 h 2005606"/>
                  <a:gd name="connsiteX10" fmla="*/ 343519 w 1143666"/>
                  <a:gd name="connsiteY10" fmla="*/ 813990 h 2005606"/>
                  <a:gd name="connsiteX11" fmla="*/ 351897 w 1143666"/>
                  <a:gd name="connsiteY11" fmla="*/ 813990 h 2005606"/>
                  <a:gd name="connsiteX12" fmla="*/ 356087 w 1143666"/>
                  <a:gd name="connsiteY12" fmla="*/ 809794 h 2005606"/>
                  <a:gd name="connsiteX13" fmla="*/ 364465 w 1143666"/>
                  <a:gd name="connsiteY13" fmla="*/ 805600 h 2005606"/>
                  <a:gd name="connsiteX14" fmla="*/ 372844 w 1143666"/>
                  <a:gd name="connsiteY14" fmla="*/ 801404 h 2005606"/>
                  <a:gd name="connsiteX15" fmla="*/ 381222 w 1143666"/>
                  <a:gd name="connsiteY15" fmla="*/ 793012 h 2005606"/>
                  <a:gd name="connsiteX16" fmla="*/ 385411 w 1143666"/>
                  <a:gd name="connsiteY16" fmla="*/ 788816 h 2005606"/>
                  <a:gd name="connsiteX17" fmla="*/ 389601 w 1143666"/>
                  <a:gd name="connsiteY17" fmla="*/ 780424 h 2005606"/>
                  <a:gd name="connsiteX18" fmla="*/ 393789 w 1143666"/>
                  <a:gd name="connsiteY18" fmla="*/ 776228 h 2005606"/>
                  <a:gd name="connsiteX19" fmla="*/ 397979 w 1143666"/>
                  <a:gd name="connsiteY19" fmla="*/ 767836 h 2005606"/>
                  <a:gd name="connsiteX20" fmla="*/ 389601 w 1143666"/>
                  <a:gd name="connsiteY20" fmla="*/ 763640 h 2005606"/>
                  <a:gd name="connsiteX21" fmla="*/ 385411 w 1143666"/>
                  <a:gd name="connsiteY21" fmla="*/ 755250 h 2005606"/>
                  <a:gd name="connsiteX22" fmla="*/ 377032 w 1143666"/>
                  <a:gd name="connsiteY22" fmla="*/ 751054 h 2005606"/>
                  <a:gd name="connsiteX23" fmla="*/ 377032 w 1143666"/>
                  <a:gd name="connsiteY23" fmla="*/ 742662 h 2005606"/>
                  <a:gd name="connsiteX24" fmla="*/ 368654 w 1143666"/>
                  <a:gd name="connsiteY24" fmla="*/ 738466 h 2005606"/>
                  <a:gd name="connsiteX25" fmla="*/ 364465 w 1143666"/>
                  <a:gd name="connsiteY25" fmla="*/ 730074 h 2005606"/>
                  <a:gd name="connsiteX26" fmla="*/ 364465 w 1143666"/>
                  <a:gd name="connsiteY26" fmla="*/ 725878 h 2005606"/>
                  <a:gd name="connsiteX27" fmla="*/ 364465 w 1143666"/>
                  <a:gd name="connsiteY27" fmla="*/ 717486 h 2005606"/>
                  <a:gd name="connsiteX28" fmla="*/ 356087 w 1143666"/>
                  <a:gd name="connsiteY28" fmla="*/ 717486 h 2005606"/>
                  <a:gd name="connsiteX29" fmla="*/ 351897 w 1143666"/>
                  <a:gd name="connsiteY29" fmla="*/ 717486 h 2005606"/>
                  <a:gd name="connsiteX30" fmla="*/ 343519 w 1143666"/>
                  <a:gd name="connsiteY30" fmla="*/ 717486 h 2005606"/>
                  <a:gd name="connsiteX31" fmla="*/ 645145 w 1143666"/>
                  <a:gd name="connsiteY31" fmla="*/ 662940 h 2005606"/>
                  <a:gd name="connsiteX32" fmla="*/ 620010 w 1143666"/>
                  <a:gd name="connsiteY32" fmla="*/ 667136 h 2005606"/>
                  <a:gd name="connsiteX33" fmla="*/ 615820 w 1143666"/>
                  <a:gd name="connsiteY33" fmla="*/ 683920 h 2005606"/>
                  <a:gd name="connsiteX34" fmla="*/ 615820 w 1143666"/>
                  <a:gd name="connsiteY34" fmla="*/ 696508 h 2005606"/>
                  <a:gd name="connsiteX35" fmla="*/ 615820 w 1143666"/>
                  <a:gd name="connsiteY35" fmla="*/ 709096 h 2005606"/>
                  <a:gd name="connsiteX36" fmla="*/ 620010 w 1143666"/>
                  <a:gd name="connsiteY36" fmla="*/ 717486 h 2005606"/>
                  <a:gd name="connsiteX37" fmla="*/ 615820 w 1143666"/>
                  <a:gd name="connsiteY37" fmla="*/ 730074 h 2005606"/>
                  <a:gd name="connsiteX38" fmla="*/ 615820 w 1143666"/>
                  <a:gd name="connsiteY38" fmla="*/ 742662 h 2005606"/>
                  <a:gd name="connsiteX39" fmla="*/ 611631 w 1143666"/>
                  <a:gd name="connsiteY39" fmla="*/ 755250 h 2005606"/>
                  <a:gd name="connsiteX40" fmla="*/ 607442 w 1143666"/>
                  <a:gd name="connsiteY40" fmla="*/ 767836 h 2005606"/>
                  <a:gd name="connsiteX41" fmla="*/ 607442 w 1143666"/>
                  <a:gd name="connsiteY41" fmla="*/ 776228 h 2005606"/>
                  <a:gd name="connsiteX42" fmla="*/ 611631 w 1143666"/>
                  <a:gd name="connsiteY42" fmla="*/ 784620 h 2005606"/>
                  <a:gd name="connsiteX43" fmla="*/ 615820 w 1143666"/>
                  <a:gd name="connsiteY43" fmla="*/ 793012 h 2005606"/>
                  <a:gd name="connsiteX44" fmla="*/ 620010 w 1143666"/>
                  <a:gd name="connsiteY44" fmla="*/ 797208 h 2005606"/>
                  <a:gd name="connsiteX45" fmla="*/ 624199 w 1143666"/>
                  <a:gd name="connsiteY45" fmla="*/ 805600 h 2005606"/>
                  <a:gd name="connsiteX46" fmla="*/ 628388 w 1143666"/>
                  <a:gd name="connsiteY46" fmla="*/ 809794 h 2005606"/>
                  <a:gd name="connsiteX47" fmla="*/ 632577 w 1143666"/>
                  <a:gd name="connsiteY47" fmla="*/ 813990 h 2005606"/>
                  <a:gd name="connsiteX48" fmla="*/ 645145 w 1143666"/>
                  <a:gd name="connsiteY48" fmla="*/ 813990 h 2005606"/>
                  <a:gd name="connsiteX49" fmla="*/ 653524 w 1143666"/>
                  <a:gd name="connsiteY49" fmla="*/ 813990 h 2005606"/>
                  <a:gd name="connsiteX50" fmla="*/ 661902 w 1143666"/>
                  <a:gd name="connsiteY50" fmla="*/ 801404 h 2005606"/>
                  <a:gd name="connsiteX51" fmla="*/ 674470 w 1143666"/>
                  <a:gd name="connsiteY51" fmla="*/ 780424 h 2005606"/>
                  <a:gd name="connsiteX52" fmla="*/ 682848 w 1143666"/>
                  <a:gd name="connsiteY52" fmla="*/ 767836 h 2005606"/>
                  <a:gd name="connsiteX53" fmla="*/ 687038 w 1143666"/>
                  <a:gd name="connsiteY53" fmla="*/ 742662 h 2005606"/>
                  <a:gd name="connsiteX54" fmla="*/ 687038 w 1143666"/>
                  <a:gd name="connsiteY54" fmla="*/ 725878 h 2005606"/>
                  <a:gd name="connsiteX55" fmla="*/ 687038 w 1143666"/>
                  <a:gd name="connsiteY55" fmla="*/ 709096 h 2005606"/>
                  <a:gd name="connsiteX56" fmla="*/ 674470 w 1143666"/>
                  <a:gd name="connsiteY56" fmla="*/ 692312 h 2005606"/>
                  <a:gd name="connsiteX57" fmla="*/ 670281 w 1143666"/>
                  <a:gd name="connsiteY57" fmla="*/ 671332 h 2005606"/>
                  <a:gd name="connsiteX58" fmla="*/ 645145 w 1143666"/>
                  <a:gd name="connsiteY58" fmla="*/ 662940 h 2005606"/>
                  <a:gd name="connsiteX59" fmla="*/ 469196 w 1143666"/>
                  <a:gd name="connsiteY59" fmla="*/ 600004 h 2005606"/>
                  <a:gd name="connsiteX60" fmla="*/ 460818 w 1143666"/>
                  <a:gd name="connsiteY60" fmla="*/ 608396 h 2005606"/>
                  <a:gd name="connsiteX61" fmla="*/ 456628 w 1143666"/>
                  <a:gd name="connsiteY61" fmla="*/ 616786 h 2005606"/>
                  <a:gd name="connsiteX62" fmla="*/ 448250 w 1143666"/>
                  <a:gd name="connsiteY62" fmla="*/ 625178 h 2005606"/>
                  <a:gd name="connsiteX63" fmla="*/ 444061 w 1143666"/>
                  <a:gd name="connsiteY63" fmla="*/ 629374 h 2005606"/>
                  <a:gd name="connsiteX64" fmla="*/ 435682 w 1143666"/>
                  <a:gd name="connsiteY64" fmla="*/ 637766 h 2005606"/>
                  <a:gd name="connsiteX65" fmla="*/ 431493 w 1143666"/>
                  <a:gd name="connsiteY65" fmla="*/ 641962 h 2005606"/>
                  <a:gd name="connsiteX66" fmla="*/ 418925 w 1143666"/>
                  <a:gd name="connsiteY66" fmla="*/ 650354 h 2005606"/>
                  <a:gd name="connsiteX67" fmla="*/ 414736 w 1143666"/>
                  <a:gd name="connsiteY67" fmla="*/ 650354 h 2005606"/>
                  <a:gd name="connsiteX68" fmla="*/ 414736 w 1143666"/>
                  <a:gd name="connsiteY68" fmla="*/ 667136 h 2005606"/>
                  <a:gd name="connsiteX69" fmla="*/ 418925 w 1143666"/>
                  <a:gd name="connsiteY69" fmla="*/ 679724 h 2005606"/>
                  <a:gd name="connsiteX70" fmla="*/ 431493 w 1143666"/>
                  <a:gd name="connsiteY70" fmla="*/ 683920 h 2005606"/>
                  <a:gd name="connsiteX71" fmla="*/ 439871 w 1143666"/>
                  <a:gd name="connsiteY71" fmla="*/ 688116 h 2005606"/>
                  <a:gd name="connsiteX72" fmla="*/ 452439 w 1143666"/>
                  <a:gd name="connsiteY72" fmla="*/ 692312 h 2005606"/>
                  <a:gd name="connsiteX73" fmla="*/ 460818 w 1143666"/>
                  <a:gd name="connsiteY73" fmla="*/ 696508 h 2005606"/>
                  <a:gd name="connsiteX74" fmla="*/ 469196 w 1143666"/>
                  <a:gd name="connsiteY74" fmla="*/ 700704 h 2005606"/>
                  <a:gd name="connsiteX75" fmla="*/ 477575 w 1143666"/>
                  <a:gd name="connsiteY75" fmla="*/ 704900 h 2005606"/>
                  <a:gd name="connsiteX76" fmla="*/ 490142 w 1143666"/>
                  <a:gd name="connsiteY76" fmla="*/ 704900 h 2005606"/>
                  <a:gd name="connsiteX77" fmla="*/ 498521 w 1143666"/>
                  <a:gd name="connsiteY77" fmla="*/ 704900 h 2005606"/>
                  <a:gd name="connsiteX78" fmla="*/ 506899 w 1143666"/>
                  <a:gd name="connsiteY78" fmla="*/ 704900 h 2005606"/>
                  <a:gd name="connsiteX79" fmla="*/ 511089 w 1143666"/>
                  <a:gd name="connsiteY79" fmla="*/ 704900 h 2005606"/>
                  <a:gd name="connsiteX80" fmla="*/ 515278 w 1143666"/>
                  <a:gd name="connsiteY80" fmla="*/ 700704 h 2005606"/>
                  <a:gd name="connsiteX81" fmla="*/ 523657 w 1143666"/>
                  <a:gd name="connsiteY81" fmla="*/ 692312 h 2005606"/>
                  <a:gd name="connsiteX82" fmla="*/ 527846 w 1143666"/>
                  <a:gd name="connsiteY82" fmla="*/ 692312 h 2005606"/>
                  <a:gd name="connsiteX83" fmla="*/ 532035 w 1143666"/>
                  <a:gd name="connsiteY83" fmla="*/ 688116 h 2005606"/>
                  <a:gd name="connsiteX84" fmla="*/ 536224 w 1143666"/>
                  <a:gd name="connsiteY84" fmla="*/ 683920 h 2005606"/>
                  <a:gd name="connsiteX85" fmla="*/ 548792 w 1143666"/>
                  <a:gd name="connsiteY85" fmla="*/ 679724 h 2005606"/>
                  <a:gd name="connsiteX86" fmla="*/ 544603 w 1143666"/>
                  <a:gd name="connsiteY86" fmla="*/ 667136 h 2005606"/>
                  <a:gd name="connsiteX87" fmla="*/ 544603 w 1143666"/>
                  <a:gd name="connsiteY87" fmla="*/ 658746 h 2005606"/>
                  <a:gd name="connsiteX88" fmla="*/ 536224 w 1143666"/>
                  <a:gd name="connsiteY88" fmla="*/ 646158 h 2005606"/>
                  <a:gd name="connsiteX89" fmla="*/ 527846 w 1143666"/>
                  <a:gd name="connsiteY89" fmla="*/ 629374 h 2005606"/>
                  <a:gd name="connsiteX90" fmla="*/ 511089 w 1143666"/>
                  <a:gd name="connsiteY90" fmla="*/ 620982 h 2005606"/>
                  <a:gd name="connsiteX91" fmla="*/ 494332 w 1143666"/>
                  <a:gd name="connsiteY91" fmla="*/ 608396 h 2005606"/>
                  <a:gd name="connsiteX92" fmla="*/ 481764 w 1143666"/>
                  <a:gd name="connsiteY92" fmla="*/ 604200 h 2005606"/>
                  <a:gd name="connsiteX93" fmla="*/ 469196 w 1143666"/>
                  <a:gd name="connsiteY93" fmla="*/ 600004 h 2005606"/>
                  <a:gd name="connsiteX94" fmla="*/ 640956 w 1143666"/>
                  <a:gd name="connsiteY94" fmla="*/ 0 h 2005606"/>
                  <a:gd name="connsiteX95" fmla="*/ 649334 w 1143666"/>
                  <a:gd name="connsiteY95" fmla="*/ 0 h 2005606"/>
                  <a:gd name="connsiteX96" fmla="*/ 661902 w 1143666"/>
                  <a:gd name="connsiteY96" fmla="*/ 0 h 2005606"/>
                  <a:gd name="connsiteX97" fmla="*/ 670281 w 1143666"/>
                  <a:gd name="connsiteY97" fmla="*/ 4196 h 2005606"/>
                  <a:gd name="connsiteX98" fmla="*/ 687038 w 1143666"/>
                  <a:gd name="connsiteY98" fmla="*/ 8392 h 2005606"/>
                  <a:gd name="connsiteX99" fmla="*/ 699605 w 1143666"/>
                  <a:gd name="connsiteY99" fmla="*/ 12587 h 2005606"/>
                  <a:gd name="connsiteX100" fmla="*/ 712173 w 1143666"/>
                  <a:gd name="connsiteY100" fmla="*/ 12587 h 2005606"/>
                  <a:gd name="connsiteX101" fmla="*/ 724740 w 1143666"/>
                  <a:gd name="connsiteY101" fmla="*/ 29371 h 2005606"/>
                  <a:gd name="connsiteX102" fmla="*/ 737309 w 1143666"/>
                  <a:gd name="connsiteY102" fmla="*/ 50350 h 2005606"/>
                  <a:gd name="connsiteX103" fmla="*/ 749876 w 1143666"/>
                  <a:gd name="connsiteY103" fmla="*/ 71329 h 2005606"/>
                  <a:gd name="connsiteX104" fmla="*/ 770823 w 1143666"/>
                  <a:gd name="connsiteY104" fmla="*/ 83917 h 2005606"/>
                  <a:gd name="connsiteX105" fmla="*/ 779201 w 1143666"/>
                  <a:gd name="connsiteY105" fmla="*/ 109092 h 2005606"/>
                  <a:gd name="connsiteX106" fmla="*/ 787579 w 1143666"/>
                  <a:gd name="connsiteY106" fmla="*/ 134267 h 2005606"/>
                  <a:gd name="connsiteX107" fmla="*/ 783390 w 1143666"/>
                  <a:gd name="connsiteY107" fmla="*/ 155246 h 2005606"/>
                  <a:gd name="connsiteX108" fmla="*/ 779201 w 1143666"/>
                  <a:gd name="connsiteY108" fmla="*/ 180421 h 2005606"/>
                  <a:gd name="connsiteX109" fmla="*/ 770823 w 1143666"/>
                  <a:gd name="connsiteY109" fmla="*/ 184616 h 2005606"/>
                  <a:gd name="connsiteX110" fmla="*/ 770823 w 1143666"/>
                  <a:gd name="connsiteY110" fmla="*/ 188812 h 2005606"/>
                  <a:gd name="connsiteX111" fmla="*/ 770823 w 1143666"/>
                  <a:gd name="connsiteY111" fmla="*/ 193008 h 2005606"/>
                  <a:gd name="connsiteX112" fmla="*/ 770823 w 1143666"/>
                  <a:gd name="connsiteY112" fmla="*/ 197204 h 2005606"/>
                  <a:gd name="connsiteX113" fmla="*/ 766633 w 1143666"/>
                  <a:gd name="connsiteY113" fmla="*/ 201400 h 2005606"/>
                  <a:gd name="connsiteX114" fmla="*/ 749876 w 1143666"/>
                  <a:gd name="connsiteY114" fmla="*/ 209791 h 2005606"/>
                  <a:gd name="connsiteX115" fmla="*/ 724740 w 1143666"/>
                  <a:gd name="connsiteY115" fmla="*/ 230771 h 2005606"/>
                  <a:gd name="connsiteX116" fmla="*/ 707983 w 1143666"/>
                  <a:gd name="connsiteY116" fmla="*/ 251750 h 2005606"/>
                  <a:gd name="connsiteX117" fmla="*/ 695416 w 1143666"/>
                  <a:gd name="connsiteY117" fmla="*/ 272729 h 2005606"/>
                  <a:gd name="connsiteX118" fmla="*/ 682848 w 1143666"/>
                  <a:gd name="connsiteY118" fmla="*/ 297904 h 2005606"/>
                  <a:gd name="connsiteX119" fmla="*/ 661902 w 1143666"/>
                  <a:gd name="connsiteY119" fmla="*/ 323079 h 2005606"/>
                  <a:gd name="connsiteX120" fmla="*/ 645145 w 1143666"/>
                  <a:gd name="connsiteY120" fmla="*/ 348254 h 2005606"/>
                  <a:gd name="connsiteX121" fmla="*/ 628388 w 1143666"/>
                  <a:gd name="connsiteY121" fmla="*/ 369233 h 2005606"/>
                  <a:gd name="connsiteX122" fmla="*/ 611631 w 1143666"/>
                  <a:gd name="connsiteY122" fmla="*/ 386016 h 2005606"/>
                  <a:gd name="connsiteX123" fmla="*/ 536224 w 1143666"/>
                  <a:gd name="connsiteY123" fmla="*/ 503499 h 2005606"/>
                  <a:gd name="connsiteX124" fmla="*/ 536224 w 1143666"/>
                  <a:gd name="connsiteY124" fmla="*/ 516087 h 2005606"/>
                  <a:gd name="connsiteX125" fmla="*/ 552981 w 1143666"/>
                  <a:gd name="connsiteY125" fmla="*/ 524479 h 2005606"/>
                  <a:gd name="connsiteX126" fmla="*/ 573928 w 1143666"/>
                  <a:gd name="connsiteY126" fmla="*/ 532870 h 2005606"/>
                  <a:gd name="connsiteX127" fmla="*/ 590685 w 1143666"/>
                  <a:gd name="connsiteY127" fmla="*/ 541262 h 2005606"/>
                  <a:gd name="connsiteX128" fmla="*/ 620010 w 1143666"/>
                  <a:gd name="connsiteY128" fmla="*/ 549654 h 2005606"/>
                  <a:gd name="connsiteX129" fmla="*/ 640956 w 1143666"/>
                  <a:gd name="connsiteY129" fmla="*/ 562240 h 2005606"/>
                  <a:gd name="connsiteX130" fmla="*/ 666091 w 1143666"/>
                  <a:gd name="connsiteY130" fmla="*/ 562240 h 2005606"/>
                  <a:gd name="connsiteX131" fmla="*/ 695416 w 1143666"/>
                  <a:gd name="connsiteY131" fmla="*/ 558045 h 2005606"/>
                  <a:gd name="connsiteX132" fmla="*/ 720552 w 1143666"/>
                  <a:gd name="connsiteY132" fmla="*/ 537066 h 2005606"/>
                  <a:gd name="connsiteX133" fmla="*/ 816904 w 1143666"/>
                  <a:gd name="connsiteY133" fmla="*/ 453149 h 2005606"/>
                  <a:gd name="connsiteX134" fmla="*/ 821093 w 1143666"/>
                  <a:gd name="connsiteY134" fmla="*/ 453149 h 2005606"/>
                  <a:gd name="connsiteX135" fmla="*/ 825283 w 1143666"/>
                  <a:gd name="connsiteY135" fmla="*/ 448954 h 2005606"/>
                  <a:gd name="connsiteX136" fmla="*/ 829472 w 1143666"/>
                  <a:gd name="connsiteY136" fmla="*/ 448954 h 2005606"/>
                  <a:gd name="connsiteX137" fmla="*/ 833662 w 1143666"/>
                  <a:gd name="connsiteY137" fmla="*/ 440562 h 2005606"/>
                  <a:gd name="connsiteX138" fmla="*/ 833662 w 1143666"/>
                  <a:gd name="connsiteY138" fmla="*/ 436366 h 2005606"/>
                  <a:gd name="connsiteX139" fmla="*/ 837850 w 1143666"/>
                  <a:gd name="connsiteY139" fmla="*/ 427974 h 2005606"/>
                  <a:gd name="connsiteX140" fmla="*/ 842040 w 1143666"/>
                  <a:gd name="connsiteY140" fmla="*/ 423779 h 2005606"/>
                  <a:gd name="connsiteX141" fmla="*/ 850419 w 1143666"/>
                  <a:gd name="connsiteY141" fmla="*/ 415387 h 2005606"/>
                  <a:gd name="connsiteX142" fmla="*/ 1001232 w 1143666"/>
                  <a:gd name="connsiteY142" fmla="*/ 323079 h 2005606"/>
                  <a:gd name="connsiteX143" fmla="*/ 1017988 w 1143666"/>
                  <a:gd name="connsiteY143" fmla="*/ 323079 h 2005606"/>
                  <a:gd name="connsiteX144" fmla="*/ 1034745 w 1143666"/>
                  <a:gd name="connsiteY144" fmla="*/ 318883 h 2005606"/>
                  <a:gd name="connsiteX145" fmla="*/ 1051502 w 1143666"/>
                  <a:gd name="connsiteY145" fmla="*/ 327275 h 2005606"/>
                  <a:gd name="connsiteX146" fmla="*/ 1068259 w 1143666"/>
                  <a:gd name="connsiteY146" fmla="*/ 331470 h 2005606"/>
                  <a:gd name="connsiteX147" fmla="*/ 1080827 w 1143666"/>
                  <a:gd name="connsiteY147" fmla="*/ 344058 h 2005606"/>
                  <a:gd name="connsiteX148" fmla="*/ 1097584 w 1143666"/>
                  <a:gd name="connsiteY148" fmla="*/ 352450 h 2005606"/>
                  <a:gd name="connsiteX149" fmla="*/ 1118530 w 1143666"/>
                  <a:gd name="connsiteY149" fmla="*/ 360841 h 2005606"/>
                  <a:gd name="connsiteX150" fmla="*/ 1143666 w 1143666"/>
                  <a:gd name="connsiteY150" fmla="*/ 360841 h 2005606"/>
                  <a:gd name="connsiteX151" fmla="*/ 1139477 w 1143666"/>
                  <a:gd name="connsiteY151" fmla="*/ 386016 h 2005606"/>
                  <a:gd name="connsiteX152" fmla="*/ 1139477 w 1143666"/>
                  <a:gd name="connsiteY152" fmla="*/ 411191 h 2005606"/>
                  <a:gd name="connsiteX153" fmla="*/ 1135287 w 1143666"/>
                  <a:gd name="connsiteY153" fmla="*/ 432170 h 2005606"/>
                  <a:gd name="connsiteX154" fmla="*/ 1135287 w 1143666"/>
                  <a:gd name="connsiteY154" fmla="*/ 453149 h 2005606"/>
                  <a:gd name="connsiteX155" fmla="*/ 1126909 w 1143666"/>
                  <a:gd name="connsiteY155" fmla="*/ 478324 h 2005606"/>
                  <a:gd name="connsiteX156" fmla="*/ 1122720 w 1143666"/>
                  <a:gd name="connsiteY156" fmla="*/ 499304 h 2005606"/>
                  <a:gd name="connsiteX157" fmla="*/ 1105963 w 1143666"/>
                  <a:gd name="connsiteY157" fmla="*/ 520283 h 2005606"/>
                  <a:gd name="connsiteX158" fmla="*/ 1093395 w 1143666"/>
                  <a:gd name="connsiteY158" fmla="*/ 532870 h 2005606"/>
                  <a:gd name="connsiteX159" fmla="*/ 1080827 w 1143666"/>
                  <a:gd name="connsiteY159" fmla="*/ 537066 h 2005606"/>
                  <a:gd name="connsiteX160" fmla="*/ 1072449 w 1143666"/>
                  <a:gd name="connsiteY160" fmla="*/ 545458 h 2005606"/>
                  <a:gd name="connsiteX161" fmla="*/ 1064070 w 1143666"/>
                  <a:gd name="connsiteY161" fmla="*/ 558045 h 2005606"/>
                  <a:gd name="connsiteX162" fmla="*/ 1059881 w 1143666"/>
                  <a:gd name="connsiteY162" fmla="*/ 566436 h 2005606"/>
                  <a:gd name="connsiteX163" fmla="*/ 1051502 w 1143666"/>
                  <a:gd name="connsiteY163" fmla="*/ 579024 h 2005606"/>
                  <a:gd name="connsiteX164" fmla="*/ 1043124 w 1143666"/>
                  <a:gd name="connsiteY164" fmla="*/ 587416 h 2005606"/>
                  <a:gd name="connsiteX165" fmla="*/ 1026367 w 1143666"/>
                  <a:gd name="connsiteY165" fmla="*/ 595808 h 2005606"/>
                  <a:gd name="connsiteX166" fmla="*/ 1030556 w 1143666"/>
                  <a:gd name="connsiteY166" fmla="*/ 604200 h 2005606"/>
                  <a:gd name="connsiteX167" fmla="*/ 1017988 w 1143666"/>
                  <a:gd name="connsiteY167" fmla="*/ 595808 h 2005606"/>
                  <a:gd name="connsiteX168" fmla="*/ 883932 w 1143666"/>
                  <a:gd name="connsiteY168" fmla="*/ 813990 h 2005606"/>
                  <a:gd name="connsiteX169" fmla="*/ 867176 w 1143666"/>
                  <a:gd name="connsiteY169" fmla="*/ 818186 h 2005606"/>
                  <a:gd name="connsiteX170" fmla="*/ 795958 w 1143666"/>
                  <a:gd name="connsiteY170" fmla="*/ 918886 h 2005606"/>
                  <a:gd name="connsiteX171" fmla="*/ 787579 w 1143666"/>
                  <a:gd name="connsiteY171" fmla="*/ 927278 h 2005606"/>
                  <a:gd name="connsiteX172" fmla="*/ 804336 w 1143666"/>
                  <a:gd name="connsiteY172" fmla="*/ 944062 h 2005606"/>
                  <a:gd name="connsiteX173" fmla="*/ 808525 w 1143666"/>
                  <a:gd name="connsiteY173" fmla="*/ 944062 h 2005606"/>
                  <a:gd name="connsiteX174" fmla="*/ 821093 w 1143666"/>
                  <a:gd name="connsiteY174" fmla="*/ 939866 h 2005606"/>
                  <a:gd name="connsiteX175" fmla="*/ 825283 w 1143666"/>
                  <a:gd name="connsiteY175" fmla="*/ 935670 h 2005606"/>
                  <a:gd name="connsiteX176" fmla="*/ 837850 w 1143666"/>
                  <a:gd name="connsiteY176" fmla="*/ 931474 h 2005606"/>
                  <a:gd name="connsiteX177" fmla="*/ 846229 w 1143666"/>
                  <a:gd name="connsiteY177" fmla="*/ 931474 h 2005606"/>
                  <a:gd name="connsiteX178" fmla="*/ 858797 w 1143666"/>
                  <a:gd name="connsiteY178" fmla="*/ 927278 h 2005606"/>
                  <a:gd name="connsiteX179" fmla="*/ 871364 w 1143666"/>
                  <a:gd name="connsiteY179" fmla="*/ 927278 h 2005606"/>
                  <a:gd name="connsiteX180" fmla="*/ 883932 w 1143666"/>
                  <a:gd name="connsiteY180" fmla="*/ 923082 h 2005606"/>
                  <a:gd name="connsiteX181" fmla="*/ 888121 w 1143666"/>
                  <a:gd name="connsiteY181" fmla="*/ 939866 h 2005606"/>
                  <a:gd name="connsiteX182" fmla="*/ 892311 w 1143666"/>
                  <a:gd name="connsiteY182" fmla="*/ 952454 h 2005606"/>
                  <a:gd name="connsiteX183" fmla="*/ 896500 w 1143666"/>
                  <a:gd name="connsiteY183" fmla="*/ 960844 h 2005606"/>
                  <a:gd name="connsiteX184" fmla="*/ 904878 w 1143666"/>
                  <a:gd name="connsiteY184" fmla="*/ 973432 h 2005606"/>
                  <a:gd name="connsiteX185" fmla="*/ 904878 w 1143666"/>
                  <a:gd name="connsiteY185" fmla="*/ 990216 h 2005606"/>
                  <a:gd name="connsiteX186" fmla="*/ 909068 w 1143666"/>
                  <a:gd name="connsiteY186" fmla="*/ 1006998 h 2005606"/>
                  <a:gd name="connsiteX187" fmla="*/ 909068 w 1143666"/>
                  <a:gd name="connsiteY187" fmla="*/ 1019586 h 2005606"/>
                  <a:gd name="connsiteX188" fmla="*/ 909068 w 1143666"/>
                  <a:gd name="connsiteY188" fmla="*/ 1027978 h 2005606"/>
                  <a:gd name="connsiteX189" fmla="*/ 783390 w 1143666"/>
                  <a:gd name="connsiteY189" fmla="*/ 1120286 h 2005606"/>
                  <a:gd name="connsiteX190" fmla="*/ 552981 w 1143666"/>
                  <a:gd name="connsiteY190" fmla="*/ 1321686 h 2005606"/>
                  <a:gd name="connsiteX191" fmla="*/ 561360 w 1143666"/>
                  <a:gd name="connsiteY191" fmla="*/ 1338470 h 2005606"/>
                  <a:gd name="connsiteX192" fmla="*/ 682848 w 1143666"/>
                  <a:gd name="connsiteY192" fmla="*/ 1288120 h 2005606"/>
                  <a:gd name="connsiteX193" fmla="*/ 691227 w 1143666"/>
                  <a:gd name="connsiteY193" fmla="*/ 1283924 h 2005606"/>
                  <a:gd name="connsiteX194" fmla="*/ 703795 w 1143666"/>
                  <a:gd name="connsiteY194" fmla="*/ 1279728 h 2005606"/>
                  <a:gd name="connsiteX195" fmla="*/ 716362 w 1143666"/>
                  <a:gd name="connsiteY195" fmla="*/ 1275532 h 2005606"/>
                  <a:gd name="connsiteX196" fmla="*/ 728930 w 1143666"/>
                  <a:gd name="connsiteY196" fmla="*/ 1271336 h 2005606"/>
                  <a:gd name="connsiteX197" fmla="*/ 741497 w 1143666"/>
                  <a:gd name="connsiteY197" fmla="*/ 1275532 h 2005606"/>
                  <a:gd name="connsiteX198" fmla="*/ 754066 w 1143666"/>
                  <a:gd name="connsiteY198" fmla="*/ 1275532 h 2005606"/>
                  <a:gd name="connsiteX199" fmla="*/ 770823 w 1143666"/>
                  <a:gd name="connsiteY199" fmla="*/ 1279728 h 2005606"/>
                  <a:gd name="connsiteX200" fmla="*/ 791768 w 1143666"/>
                  <a:gd name="connsiteY200" fmla="*/ 1279728 h 2005606"/>
                  <a:gd name="connsiteX201" fmla="*/ 795958 w 1143666"/>
                  <a:gd name="connsiteY201" fmla="*/ 1283924 h 2005606"/>
                  <a:gd name="connsiteX202" fmla="*/ 800147 w 1143666"/>
                  <a:gd name="connsiteY202" fmla="*/ 1288120 h 2005606"/>
                  <a:gd name="connsiteX203" fmla="*/ 804336 w 1143666"/>
                  <a:gd name="connsiteY203" fmla="*/ 1292316 h 2005606"/>
                  <a:gd name="connsiteX204" fmla="*/ 808525 w 1143666"/>
                  <a:gd name="connsiteY204" fmla="*/ 1292316 h 2005606"/>
                  <a:gd name="connsiteX205" fmla="*/ 812715 w 1143666"/>
                  <a:gd name="connsiteY205" fmla="*/ 1296512 h 2005606"/>
                  <a:gd name="connsiteX206" fmla="*/ 816904 w 1143666"/>
                  <a:gd name="connsiteY206" fmla="*/ 1300706 h 2005606"/>
                  <a:gd name="connsiteX207" fmla="*/ 821093 w 1143666"/>
                  <a:gd name="connsiteY207" fmla="*/ 1300706 h 2005606"/>
                  <a:gd name="connsiteX208" fmla="*/ 833662 w 1143666"/>
                  <a:gd name="connsiteY208" fmla="*/ 1300706 h 2005606"/>
                  <a:gd name="connsiteX209" fmla="*/ 833662 w 1143666"/>
                  <a:gd name="connsiteY209" fmla="*/ 1313294 h 2005606"/>
                  <a:gd name="connsiteX210" fmla="*/ 837850 w 1143666"/>
                  <a:gd name="connsiteY210" fmla="*/ 1325882 h 2005606"/>
                  <a:gd name="connsiteX211" fmla="*/ 837850 w 1143666"/>
                  <a:gd name="connsiteY211" fmla="*/ 1338470 h 2005606"/>
                  <a:gd name="connsiteX212" fmla="*/ 837850 w 1143666"/>
                  <a:gd name="connsiteY212" fmla="*/ 1351056 h 2005606"/>
                  <a:gd name="connsiteX213" fmla="*/ 829472 w 1143666"/>
                  <a:gd name="connsiteY213" fmla="*/ 1359448 h 2005606"/>
                  <a:gd name="connsiteX214" fmla="*/ 825283 w 1143666"/>
                  <a:gd name="connsiteY214" fmla="*/ 1367840 h 2005606"/>
                  <a:gd name="connsiteX215" fmla="*/ 816904 w 1143666"/>
                  <a:gd name="connsiteY215" fmla="*/ 1380428 h 2005606"/>
                  <a:gd name="connsiteX216" fmla="*/ 812715 w 1143666"/>
                  <a:gd name="connsiteY216" fmla="*/ 1388820 h 2005606"/>
                  <a:gd name="connsiteX217" fmla="*/ 787579 w 1143666"/>
                  <a:gd name="connsiteY217" fmla="*/ 1405602 h 2005606"/>
                  <a:gd name="connsiteX218" fmla="*/ 770823 w 1143666"/>
                  <a:gd name="connsiteY218" fmla="*/ 1418190 h 2005606"/>
                  <a:gd name="connsiteX219" fmla="*/ 754066 w 1143666"/>
                  <a:gd name="connsiteY219" fmla="*/ 1430778 h 2005606"/>
                  <a:gd name="connsiteX220" fmla="*/ 741497 w 1143666"/>
                  <a:gd name="connsiteY220" fmla="*/ 1447560 h 2005606"/>
                  <a:gd name="connsiteX221" fmla="*/ 724740 w 1143666"/>
                  <a:gd name="connsiteY221" fmla="*/ 1468540 h 2005606"/>
                  <a:gd name="connsiteX222" fmla="*/ 712173 w 1143666"/>
                  <a:gd name="connsiteY222" fmla="*/ 1481128 h 2005606"/>
                  <a:gd name="connsiteX223" fmla="*/ 691227 w 1143666"/>
                  <a:gd name="connsiteY223" fmla="*/ 1493714 h 2005606"/>
                  <a:gd name="connsiteX224" fmla="*/ 666091 w 1143666"/>
                  <a:gd name="connsiteY224" fmla="*/ 1493714 h 2005606"/>
                  <a:gd name="connsiteX225" fmla="*/ 657713 w 1143666"/>
                  <a:gd name="connsiteY225" fmla="*/ 1481128 h 2005606"/>
                  <a:gd name="connsiteX226" fmla="*/ 661902 w 1143666"/>
                  <a:gd name="connsiteY226" fmla="*/ 1460148 h 2005606"/>
                  <a:gd name="connsiteX227" fmla="*/ 674470 w 1143666"/>
                  <a:gd name="connsiteY227" fmla="*/ 1443364 h 2005606"/>
                  <a:gd name="connsiteX228" fmla="*/ 691227 w 1143666"/>
                  <a:gd name="connsiteY228" fmla="*/ 1426582 h 2005606"/>
                  <a:gd name="connsiteX229" fmla="*/ 699605 w 1143666"/>
                  <a:gd name="connsiteY229" fmla="*/ 1418190 h 2005606"/>
                  <a:gd name="connsiteX230" fmla="*/ 712173 w 1143666"/>
                  <a:gd name="connsiteY230" fmla="*/ 1401406 h 2005606"/>
                  <a:gd name="connsiteX231" fmla="*/ 720552 w 1143666"/>
                  <a:gd name="connsiteY231" fmla="*/ 1384624 h 2005606"/>
                  <a:gd name="connsiteX232" fmla="*/ 724740 w 1143666"/>
                  <a:gd name="connsiteY232" fmla="*/ 1359448 h 2005606"/>
                  <a:gd name="connsiteX233" fmla="*/ 716362 w 1143666"/>
                  <a:gd name="connsiteY233" fmla="*/ 1359448 h 2005606"/>
                  <a:gd name="connsiteX234" fmla="*/ 707983 w 1143666"/>
                  <a:gd name="connsiteY234" fmla="*/ 1359448 h 2005606"/>
                  <a:gd name="connsiteX235" fmla="*/ 699605 w 1143666"/>
                  <a:gd name="connsiteY235" fmla="*/ 1359448 h 2005606"/>
                  <a:gd name="connsiteX236" fmla="*/ 695416 w 1143666"/>
                  <a:gd name="connsiteY236" fmla="*/ 1355252 h 2005606"/>
                  <a:gd name="connsiteX237" fmla="*/ 687038 w 1143666"/>
                  <a:gd name="connsiteY237" fmla="*/ 1359448 h 2005606"/>
                  <a:gd name="connsiteX238" fmla="*/ 674470 w 1143666"/>
                  <a:gd name="connsiteY238" fmla="*/ 1359448 h 2005606"/>
                  <a:gd name="connsiteX239" fmla="*/ 666091 w 1143666"/>
                  <a:gd name="connsiteY239" fmla="*/ 1359448 h 2005606"/>
                  <a:gd name="connsiteX240" fmla="*/ 661902 w 1143666"/>
                  <a:gd name="connsiteY240" fmla="*/ 1359448 h 2005606"/>
                  <a:gd name="connsiteX241" fmla="*/ 586495 w 1143666"/>
                  <a:gd name="connsiteY241" fmla="*/ 1443364 h 2005606"/>
                  <a:gd name="connsiteX242" fmla="*/ 590685 w 1143666"/>
                  <a:gd name="connsiteY242" fmla="*/ 1514694 h 2005606"/>
                  <a:gd name="connsiteX243" fmla="*/ 607442 w 1143666"/>
                  <a:gd name="connsiteY243" fmla="*/ 1581828 h 2005606"/>
                  <a:gd name="connsiteX244" fmla="*/ 607442 w 1143666"/>
                  <a:gd name="connsiteY244" fmla="*/ 1653156 h 2005606"/>
                  <a:gd name="connsiteX245" fmla="*/ 611631 w 1143666"/>
                  <a:gd name="connsiteY245" fmla="*/ 1720290 h 2005606"/>
                  <a:gd name="connsiteX246" fmla="*/ 603253 w 1143666"/>
                  <a:gd name="connsiteY246" fmla="*/ 1787422 h 2005606"/>
                  <a:gd name="connsiteX247" fmla="*/ 594874 w 1143666"/>
                  <a:gd name="connsiteY247" fmla="*/ 1854556 h 2005606"/>
                  <a:gd name="connsiteX248" fmla="*/ 586495 w 1143666"/>
                  <a:gd name="connsiteY248" fmla="*/ 1925886 h 2005606"/>
                  <a:gd name="connsiteX249" fmla="*/ 586495 w 1143666"/>
                  <a:gd name="connsiteY249" fmla="*/ 1993018 h 2005606"/>
                  <a:gd name="connsiteX250" fmla="*/ 578117 w 1143666"/>
                  <a:gd name="connsiteY250" fmla="*/ 1997214 h 2005606"/>
                  <a:gd name="connsiteX251" fmla="*/ 573928 w 1143666"/>
                  <a:gd name="connsiteY251" fmla="*/ 2001410 h 2005606"/>
                  <a:gd name="connsiteX252" fmla="*/ 569738 w 1143666"/>
                  <a:gd name="connsiteY252" fmla="*/ 2001410 h 2005606"/>
                  <a:gd name="connsiteX253" fmla="*/ 565549 w 1143666"/>
                  <a:gd name="connsiteY253" fmla="*/ 2001410 h 2005606"/>
                  <a:gd name="connsiteX254" fmla="*/ 557171 w 1143666"/>
                  <a:gd name="connsiteY254" fmla="*/ 2005606 h 2005606"/>
                  <a:gd name="connsiteX255" fmla="*/ 552981 w 1143666"/>
                  <a:gd name="connsiteY255" fmla="*/ 2005606 h 2005606"/>
                  <a:gd name="connsiteX256" fmla="*/ 544603 w 1143666"/>
                  <a:gd name="connsiteY256" fmla="*/ 2005606 h 2005606"/>
                  <a:gd name="connsiteX257" fmla="*/ 540414 w 1143666"/>
                  <a:gd name="connsiteY257" fmla="*/ 2005606 h 2005606"/>
                  <a:gd name="connsiteX258" fmla="*/ 536224 w 1143666"/>
                  <a:gd name="connsiteY258" fmla="*/ 2005606 h 2005606"/>
                  <a:gd name="connsiteX259" fmla="*/ 393789 w 1143666"/>
                  <a:gd name="connsiteY259" fmla="*/ 1938472 h 2005606"/>
                  <a:gd name="connsiteX260" fmla="*/ 381222 w 1143666"/>
                  <a:gd name="connsiteY260" fmla="*/ 1942668 h 2005606"/>
                  <a:gd name="connsiteX261" fmla="*/ 372844 w 1143666"/>
                  <a:gd name="connsiteY261" fmla="*/ 1942668 h 2005606"/>
                  <a:gd name="connsiteX262" fmla="*/ 360275 w 1143666"/>
                  <a:gd name="connsiteY262" fmla="*/ 1942668 h 2005606"/>
                  <a:gd name="connsiteX263" fmla="*/ 351897 w 1143666"/>
                  <a:gd name="connsiteY263" fmla="*/ 1938472 h 2005606"/>
                  <a:gd name="connsiteX264" fmla="*/ 339330 w 1143666"/>
                  <a:gd name="connsiteY264" fmla="*/ 1938472 h 2005606"/>
                  <a:gd name="connsiteX265" fmla="*/ 326762 w 1143666"/>
                  <a:gd name="connsiteY265" fmla="*/ 1938472 h 2005606"/>
                  <a:gd name="connsiteX266" fmla="*/ 314194 w 1143666"/>
                  <a:gd name="connsiteY266" fmla="*/ 1938472 h 2005606"/>
                  <a:gd name="connsiteX267" fmla="*/ 305816 w 1143666"/>
                  <a:gd name="connsiteY267" fmla="*/ 1938472 h 2005606"/>
                  <a:gd name="connsiteX268" fmla="*/ 289059 w 1143666"/>
                  <a:gd name="connsiteY268" fmla="*/ 1930082 h 2005606"/>
                  <a:gd name="connsiteX269" fmla="*/ 280680 w 1143666"/>
                  <a:gd name="connsiteY269" fmla="*/ 1930082 h 2005606"/>
                  <a:gd name="connsiteX270" fmla="*/ 280680 w 1143666"/>
                  <a:gd name="connsiteY270" fmla="*/ 1925886 h 2005606"/>
                  <a:gd name="connsiteX271" fmla="*/ 280680 w 1143666"/>
                  <a:gd name="connsiteY271" fmla="*/ 1917494 h 2005606"/>
                  <a:gd name="connsiteX272" fmla="*/ 280680 w 1143666"/>
                  <a:gd name="connsiteY272" fmla="*/ 1913298 h 2005606"/>
                  <a:gd name="connsiteX273" fmla="*/ 280680 w 1143666"/>
                  <a:gd name="connsiteY273" fmla="*/ 1904906 h 2005606"/>
                  <a:gd name="connsiteX274" fmla="*/ 280680 w 1143666"/>
                  <a:gd name="connsiteY274" fmla="*/ 1900710 h 2005606"/>
                  <a:gd name="connsiteX275" fmla="*/ 280680 w 1143666"/>
                  <a:gd name="connsiteY275" fmla="*/ 1896514 h 2005606"/>
                  <a:gd name="connsiteX276" fmla="*/ 301626 w 1143666"/>
                  <a:gd name="connsiteY276" fmla="*/ 1888122 h 2005606"/>
                  <a:gd name="connsiteX277" fmla="*/ 335140 w 1143666"/>
                  <a:gd name="connsiteY277" fmla="*/ 1883928 h 2005606"/>
                  <a:gd name="connsiteX278" fmla="*/ 364465 w 1143666"/>
                  <a:gd name="connsiteY278" fmla="*/ 1883928 h 2005606"/>
                  <a:gd name="connsiteX279" fmla="*/ 397979 w 1143666"/>
                  <a:gd name="connsiteY279" fmla="*/ 1883928 h 2005606"/>
                  <a:gd name="connsiteX280" fmla="*/ 431493 w 1143666"/>
                  <a:gd name="connsiteY280" fmla="*/ 1888122 h 2005606"/>
                  <a:gd name="connsiteX281" fmla="*/ 460818 w 1143666"/>
                  <a:gd name="connsiteY281" fmla="*/ 1883928 h 2005606"/>
                  <a:gd name="connsiteX282" fmla="*/ 485953 w 1143666"/>
                  <a:gd name="connsiteY282" fmla="*/ 1871340 h 2005606"/>
                  <a:gd name="connsiteX283" fmla="*/ 515278 w 1143666"/>
                  <a:gd name="connsiteY283" fmla="*/ 1841968 h 2005606"/>
                  <a:gd name="connsiteX284" fmla="*/ 515278 w 1143666"/>
                  <a:gd name="connsiteY284" fmla="*/ 1804206 h 2005606"/>
                  <a:gd name="connsiteX285" fmla="*/ 519467 w 1143666"/>
                  <a:gd name="connsiteY285" fmla="*/ 1762248 h 2005606"/>
                  <a:gd name="connsiteX286" fmla="*/ 519467 w 1143666"/>
                  <a:gd name="connsiteY286" fmla="*/ 1720290 h 2005606"/>
                  <a:gd name="connsiteX287" fmla="*/ 523657 w 1143666"/>
                  <a:gd name="connsiteY287" fmla="*/ 1669940 h 2005606"/>
                  <a:gd name="connsiteX288" fmla="*/ 523657 w 1143666"/>
                  <a:gd name="connsiteY288" fmla="*/ 1627982 h 2005606"/>
                  <a:gd name="connsiteX289" fmla="*/ 523657 w 1143666"/>
                  <a:gd name="connsiteY289" fmla="*/ 1581828 h 2005606"/>
                  <a:gd name="connsiteX290" fmla="*/ 519467 w 1143666"/>
                  <a:gd name="connsiteY290" fmla="*/ 1539868 h 2005606"/>
                  <a:gd name="connsiteX291" fmla="*/ 515278 w 1143666"/>
                  <a:gd name="connsiteY291" fmla="*/ 1493714 h 2005606"/>
                  <a:gd name="connsiteX292" fmla="*/ 481764 w 1143666"/>
                  <a:gd name="connsiteY292" fmla="*/ 1510498 h 2005606"/>
                  <a:gd name="connsiteX293" fmla="*/ 452439 w 1143666"/>
                  <a:gd name="connsiteY293" fmla="*/ 1527282 h 2005606"/>
                  <a:gd name="connsiteX294" fmla="*/ 418925 w 1143666"/>
                  <a:gd name="connsiteY294" fmla="*/ 1544064 h 2005606"/>
                  <a:gd name="connsiteX295" fmla="*/ 393789 w 1143666"/>
                  <a:gd name="connsiteY295" fmla="*/ 1565044 h 2005606"/>
                  <a:gd name="connsiteX296" fmla="*/ 360275 w 1143666"/>
                  <a:gd name="connsiteY296" fmla="*/ 1590220 h 2005606"/>
                  <a:gd name="connsiteX297" fmla="*/ 326762 w 1143666"/>
                  <a:gd name="connsiteY297" fmla="*/ 1607002 h 2005606"/>
                  <a:gd name="connsiteX298" fmla="*/ 293248 w 1143666"/>
                  <a:gd name="connsiteY298" fmla="*/ 1632178 h 2005606"/>
                  <a:gd name="connsiteX299" fmla="*/ 263923 w 1143666"/>
                  <a:gd name="connsiteY299" fmla="*/ 1644764 h 2005606"/>
                  <a:gd name="connsiteX300" fmla="*/ 238788 w 1143666"/>
                  <a:gd name="connsiteY300" fmla="*/ 1661548 h 2005606"/>
                  <a:gd name="connsiteX301" fmla="*/ 217841 w 1143666"/>
                  <a:gd name="connsiteY301" fmla="*/ 1669940 h 2005606"/>
                  <a:gd name="connsiteX302" fmla="*/ 196895 w 1143666"/>
                  <a:gd name="connsiteY302" fmla="*/ 1682528 h 2005606"/>
                  <a:gd name="connsiteX303" fmla="*/ 180138 w 1143666"/>
                  <a:gd name="connsiteY303" fmla="*/ 1690918 h 2005606"/>
                  <a:gd name="connsiteX304" fmla="*/ 159192 w 1143666"/>
                  <a:gd name="connsiteY304" fmla="*/ 1703506 h 2005606"/>
                  <a:gd name="connsiteX305" fmla="*/ 134056 w 1143666"/>
                  <a:gd name="connsiteY305" fmla="*/ 1707702 h 2005606"/>
                  <a:gd name="connsiteX306" fmla="*/ 108920 w 1143666"/>
                  <a:gd name="connsiteY306" fmla="*/ 1707702 h 2005606"/>
                  <a:gd name="connsiteX307" fmla="*/ 87974 w 1143666"/>
                  <a:gd name="connsiteY307" fmla="*/ 1699310 h 2005606"/>
                  <a:gd name="connsiteX308" fmla="*/ 71217 w 1143666"/>
                  <a:gd name="connsiteY308" fmla="*/ 1703506 h 2005606"/>
                  <a:gd name="connsiteX309" fmla="*/ 58650 w 1143666"/>
                  <a:gd name="connsiteY309" fmla="*/ 1703506 h 2005606"/>
                  <a:gd name="connsiteX310" fmla="*/ 50271 w 1143666"/>
                  <a:gd name="connsiteY310" fmla="*/ 1703506 h 2005606"/>
                  <a:gd name="connsiteX311" fmla="*/ 41893 w 1143666"/>
                  <a:gd name="connsiteY311" fmla="*/ 1699310 h 2005606"/>
                  <a:gd name="connsiteX312" fmla="*/ 29324 w 1143666"/>
                  <a:gd name="connsiteY312" fmla="*/ 1699310 h 2005606"/>
                  <a:gd name="connsiteX313" fmla="*/ 20946 w 1143666"/>
                  <a:gd name="connsiteY313" fmla="*/ 1690918 h 2005606"/>
                  <a:gd name="connsiteX314" fmla="*/ 12568 w 1143666"/>
                  <a:gd name="connsiteY314" fmla="*/ 1686724 h 2005606"/>
                  <a:gd name="connsiteX315" fmla="*/ 4189 w 1143666"/>
                  <a:gd name="connsiteY315" fmla="*/ 1674136 h 2005606"/>
                  <a:gd name="connsiteX316" fmla="*/ 0 w 1143666"/>
                  <a:gd name="connsiteY316" fmla="*/ 1661548 h 2005606"/>
                  <a:gd name="connsiteX317" fmla="*/ 12568 w 1143666"/>
                  <a:gd name="connsiteY317" fmla="*/ 1653156 h 2005606"/>
                  <a:gd name="connsiteX318" fmla="*/ 230409 w 1143666"/>
                  <a:gd name="connsiteY318" fmla="*/ 1577632 h 2005606"/>
                  <a:gd name="connsiteX319" fmla="*/ 230409 w 1143666"/>
                  <a:gd name="connsiteY319" fmla="*/ 1581828 h 2005606"/>
                  <a:gd name="connsiteX320" fmla="*/ 234598 w 1143666"/>
                  <a:gd name="connsiteY320" fmla="*/ 1581828 h 2005606"/>
                  <a:gd name="connsiteX321" fmla="*/ 238788 w 1143666"/>
                  <a:gd name="connsiteY321" fmla="*/ 1581828 h 2005606"/>
                  <a:gd name="connsiteX322" fmla="*/ 242977 w 1143666"/>
                  <a:gd name="connsiteY322" fmla="*/ 1581828 h 2005606"/>
                  <a:gd name="connsiteX323" fmla="*/ 247166 w 1143666"/>
                  <a:gd name="connsiteY323" fmla="*/ 1581828 h 2005606"/>
                  <a:gd name="connsiteX324" fmla="*/ 255545 w 1143666"/>
                  <a:gd name="connsiteY324" fmla="*/ 1577632 h 2005606"/>
                  <a:gd name="connsiteX325" fmla="*/ 259734 w 1143666"/>
                  <a:gd name="connsiteY325" fmla="*/ 1573436 h 2005606"/>
                  <a:gd name="connsiteX326" fmla="*/ 268112 w 1143666"/>
                  <a:gd name="connsiteY326" fmla="*/ 1569240 h 2005606"/>
                  <a:gd name="connsiteX327" fmla="*/ 272302 w 1143666"/>
                  <a:gd name="connsiteY327" fmla="*/ 1565044 h 2005606"/>
                  <a:gd name="connsiteX328" fmla="*/ 276491 w 1143666"/>
                  <a:gd name="connsiteY328" fmla="*/ 1565044 h 2005606"/>
                  <a:gd name="connsiteX329" fmla="*/ 284869 w 1143666"/>
                  <a:gd name="connsiteY329" fmla="*/ 1560848 h 2005606"/>
                  <a:gd name="connsiteX330" fmla="*/ 289059 w 1143666"/>
                  <a:gd name="connsiteY330" fmla="*/ 1560848 h 2005606"/>
                  <a:gd name="connsiteX331" fmla="*/ 297437 w 1143666"/>
                  <a:gd name="connsiteY331" fmla="*/ 1556652 h 2005606"/>
                  <a:gd name="connsiteX332" fmla="*/ 305816 w 1143666"/>
                  <a:gd name="connsiteY332" fmla="*/ 1556652 h 2005606"/>
                  <a:gd name="connsiteX333" fmla="*/ 314194 w 1143666"/>
                  <a:gd name="connsiteY333" fmla="*/ 1548260 h 2005606"/>
                  <a:gd name="connsiteX334" fmla="*/ 318383 w 1143666"/>
                  <a:gd name="connsiteY334" fmla="*/ 1544064 h 2005606"/>
                  <a:gd name="connsiteX335" fmla="*/ 335140 w 1143666"/>
                  <a:gd name="connsiteY335" fmla="*/ 1539868 h 2005606"/>
                  <a:gd name="connsiteX336" fmla="*/ 347708 w 1143666"/>
                  <a:gd name="connsiteY336" fmla="*/ 1531478 h 2005606"/>
                  <a:gd name="connsiteX337" fmla="*/ 360275 w 1143666"/>
                  <a:gd name="connsiteY337" fmla="*/ 1523086 h 2005606"/>
                  <a:gd name="connsiteX338" fmla="*/ 368654 w 1143666"/>
                  <a:gd name="connsiteY338" fmla="*/ 1514694 h 2005606"/>
                  <a:gd name="connsiteX339" fmla="*/ 381222 w 1143666"/>
                  <a:gd name="connsiteY339" fmla="*/ 1506302 h 2005606"/>
                  <a:gd name="connsiteX340" fmla="*/ 393789 w 1143666"/>
                  <a:gd name="connsiteY340" fmla="*/ 1493714 h 2005606"/>
                  <a:gd name="connsiteX341" fmla="*/ 406358 w 1143666"/>
                  <a:gd name="connsiteY341" fmla="*/ 1481128 h 2005606"/>
                  <a:gd name="connsiteX342" fmla="*/ 410546 w 1143666"/>
                  <a:gd name="connsiteY342" fmla="*/ 1472736 h 2005606"/>
                  <a:gd name="connsiteX343" fmla="*/ 427303 w 1143666"/>
                  <a:gd name="connsiteY343" fmla="*/ 1460148 h 2005606"/>
                  <a:gd name="connsiteX344" fmla="*/ 431493 w 1143666"/>
                  <a:gd name="connsiteY344" fmla="*/ 1451756 h 2005606"/>
                  <a:gd name="connsiteX345" fmla="*/ 444061 w 1143666"/>
                  <a:gd name="connsiteY345" fmla="*/ 1439170 h 2005606"/>
                  <a:gd name="connsiteX346" fmla="*/ 448250 w 1143666"/>
                  <a:gd name="connsiteY346" fmla="*/ 1430778 h 2005606"/>
                  <a:gd name="connsiteX347" fmla="*/ 460818 w 1143666"/>
                  <a:gd name="connsiteY347" fmla="*/ 1418190 h 2005606"/>
                  <a:gd name="connsiteX348" fmla="*/ 473385 w 1143666"/>
                  <a:gd name="connsiteY348" fmla="*/ 1413994 h 2005606"/>
                  <a:gd name="connsiteX349" fmla="*/ 490142 w 1143666"/>
                  <a:gd name="connsiteY349" fmla="*/ 1405602 h 2005606"/>
                  <a:gd name="connsiteX350" fmla="*/ 490142 w 1143666"/>
                  <a:gd name="connsiteY350" fmla="*/ 1401406 h 2005606"/>
                  <a:gd name="connsiteX351" fmla="*/ 490142 w 1143666"/>
                  <a:gd name="connsiteY351" fmla="*/ 1393016 h 2005606"/>
                  <a:gd name="connsiteX352" fmla="*/ 490142 w 1143666"/>
                  <a:gd name="connsiteY352" fmla="*/ 1384624 h 2005606"/>
                  <a:gd name="connsiteX353" fmla="*/ 490142 w 1143666"/>
                  <a:gd name="connsiteY353" fmla="*/ 1372036 h 2005606"/>
                  <a:gd name="connsiteX354" fmla="*/ 485953 w 1143666"/>
                  <a:gd name="connsiteY354" fmla="*/ 1363644 h 2005606"/>
                  <a:gd name="connsiteX355" fmla="*/ 485953 w 1143666"/>
                  <a:gd name="connsiteY355" fmla="*/ 1355252 h 2005606"/>
                  <a:gd name="connsiteX356" fmla="*/ 485953 w 1143666"/>
                  <a:gd name="connsiteY356" fmla="*/ 1346860 h 2005606"/>
                  <a:gd name="connsiteX357" fmla="*/ 490142 w 1143666"/>
                  <a:gd name="connsiteY357" fmla="*/ 1334274 h 2005606"/>
                  <a:gd name="connsiteX358" fmla="*/ 573928 w 1143666"/>
                  <a:gd name="connsiteY358" fmla="*/ 1233574 h 2005606"/>
                  <a:gd name="connsiteX359" fmla="*/ 578117 w 1143666"/>
                  <a:gd name="connsiteY359" fmla="*/ 1233574 h 2005606"/>
                  <a:gd name="connsiteX360" fmla="*/ 586495 w 1143666"/>
                  <a:gd name="connsiteY360" fmla="*/ 1233574 h 2005606"/>
                  <a:gd name="connsiteX361" fmla="*/ 586495 w 1143666"/>
                  <a:gd name="connsiteY361" fmla="*/ 1229378 h 2005606"/>
                  <a:gd name="connsiteX362" fmla="*/ 590685 w 1143666"/>
                  <a:gd name="connsiteY362" fmla="*/ 1229378 h 2005606"/>
                  <a:gd name="connsiteX363" fmla="*/ 594874 w 1143666"/>
                  <a:gd name="connsiteY363" fmla="*/ 1229378 h 2005606"/>
                  <a:gd name="connsiteX364" fmla="*/ 603253 w 1143666"/>
                  <a:gd name="connsiteY364" fmla="*/ 1225182 h 2005606"/>
                  <a:gd name="connsiteX365" fmla="*/ 611631 w 1143666"/>
                  <a:gd name="connsiteY365" fmla="*/ 1220986 h 2005606"/>
                  <a:gd name="connsiteX366" fmla="*/ 661902 w 1143666"/>
                  <a:gd name="connsiteY366" fmla="*/ 1153852 h 2005606"/>
                  <a:gd name="connsiteX367" fmla="*/ 720552 w 1143666"/>
                  <a:gd name="connsiteY367" fmla="*/ 1095112 h 2005606"/>
                  <a:gd name="connsiteX368" fmla="*/ 716362 w 1143666"/>
                  <a:gd name="connsiteY368" fmla="*/ 1095112 h 2005606"/>
                  <a:gd name="connsiteX369" fmla="*/ 716362 w 1143666"/>
                  <a:gd name="connsiteY369" fmla="*/ 1086720 h 2005606"/>
                  <a:gd name="connsiteX370" fmla="*/ 716362 w 1143666"/>
                  <a:gd name="connsiteY370" fmla="*/ 1082524 h 2005606"/>
                  <a:gd name="connsiteX371" fmla="*/ 720552 w 1143666"/>
                  <a:gd name="connsiteY371" fmla="*/ 1074132 h 2005606"/>
                  <a:gd name="connsiteX372" fmla="*/ 720552 w 1143666"/>
                  <a:gd name="connsiteY372" fmla="*/ 1065740 h 2005606"/>
                  <a:gd name="connsiteX373" fmla="*/ 720552 w 1143666"/>
                  <a:gd name="connsiteY373" fmla="*/ 1057348 h 2005606"/>
                  <a:gd name="connsiteX374" fmla="*/ 720552 w 1143666"/>
                  <a:gd name="connsiteY374" fmla="*/ 1048958 h 2005606"/>
                  <a:gd name="connsiteX375" fmla="*/ 431493 w 1143666"/>
                  <a:gd name="connsiteY375" fmla="*/ 1187420 h 2005606"/>
                  <a:gd name="connsiteX376" fmla="*/ 326762 w 1143666"/>
                  <a:gd name="connsiteY376" fmla="*/ 1208398 h 2005606"/>
                  <a:gd name="connsiteX377" fmla="*/ 318383 w 1143666"/>
                  <a:gd name="connsiteY377" fmla="*/ 1208398 h 2005606"/>
                  <a:gd name="connsiteX378" fmla="*/ 310005 w 1143666"/>
                  <a:gd name="connsiteY378" fmla="*/ 1208398 h 2005606"/>
                  <a:gd name="connsiteX379" fmla="*/ 310005 w 1143666"/>
                  <a:gd name="connsiteY379" fmla="*/ 1204202 h 2005606"/>
                  <a:gd name="connsiteX380" fmla="*/ 305816 w 1143666"/>
                  <a:gd name="connsiteY380" fmla="*/ 1204202 h 2005606"/>
                  <a:gd name="connsiteX381" fmla="*/ 301626 w 1143666"/>
                  <a:gd name="connsiteY381" fmla="*/ 1200006 h 2005606"/>
                  <a:gd name="connsiteX382" fmla="*/ 301626 w 1143666"/>
                  <a:gd name="connsiteY382" fmla="*/ 1195812 h 2005606"/>
                  <a:gd name="connsiteX383" fmla="*/ 301626 w 1143666"/>
                  <a:gd name="connsiteY383" fmla="*/ 1187420 h 2005606"/>
                  <a:gd name="connsiteX384" fmla="*/ 310005 w 1143666"/>
                  <a:gd name="connsiteY384" fmla="*/ 1162244 h 2005606"/>
                  <a:gd name="connsiteX385" fmla="*/ 435682 w 1143666"/>
                  <a:gd name="connsiteY385" fmla="*/ 1099308 h 2005606"/>
                  <a:gd name="connsiteX386" fmla="*/ 724740 w 1143666"/>
                  <a:gd name="connsiteY386" fmla="*/ 960844 h 2005606"/>
                  <a:gd name="connsiteX387" fmla="*/ 749876 w 1143666"/>
                  <a:gd name="connsiteY387" fmla="*/ 923082 h 2005606"/>
                  <a:gd name="connsiteX388" fmla="*/ 779201 w 1143666"/>
                  <a:gd name="connsiteY388" fmla="*/ 881124 h 2005606"/>
                  <a:gd name="connsiteX389" fmla="*/ 804336 w 1143666"/>
                  <a:gd name="connsiteY389" fmla="*/ 839166 h 2005606"/>
                  <a:gd name="connsiteX390" fmla="*/ 833662 w 1143666"/>
                  <a:gd name="connsiteY390" fmla="*/ 788816 h 2005606"/>
                  <a:gd name="connsiteX391" fmla="*/ 858797 w 1143666"/>
                  <a:gd name="connsiteY391" fmla="*/ 742662 h 2005606"/>
                  <a:gd name="connsiteX392" fmla="*/ 883932 w 1143666"/>
                  <a:gd name="connsiteY392" fmla="*/ 696508 h 2005606"/>
                  <a:gd name="connsiteX393" fmla="*/ 909068 w 1143666"/>
                  <a:gd name="connsiteY393" fmla="*/ 654550 h 2005606"/>
                  <a:gd name="connsiteX394" fmla="*/ 938393 w 1143666"/>
                  <a:gd name="connsiteY394" fmla="*/ 604200 h 2005606"/>
                  <a:gd name="connsiteX395" fmla="*/ 988664 w 1143666"/>
                  <a:gd name="connsiteY395" fmla="*/ 490912 h 2005606"/>
                  <a:gd name="connsiteX396" fmla="*/ 984474 w 1143666"/>
                  <a:gd name="connsiteY396" fmla="*/ 490912 h 2005606"/>
                  <a:gd name="connsiteX397" fmla="*/ 980285 w 1143666"/>
                  <a:gd name="connsiteY397" fmla="*/ 490912 h 2005606"/>
                  <a:gd name="connsiteX398" fmla="*/ 976096 w 1143666"/>
                  <a:gd name="connsiteY398" fmla="*/ 486716 h 2005606"/>
                  <a:gd name="connsiteX399" fmla="*/ 976096 w 1143666"/>
                  <a:gd name="connsiteY399" fmla="*/ 482520 h 2005606"/>
                  <a:gd name="connsiteX400" fmla="*/ 971907 w 1143666"/>
                  <a:gd name="connsiteY400" fmla="*/ 478324 h 2005606"/>
                  <a:gd name="connsiteX401" fmla="*/ 967717 w 1143666"/>
                  <a:gd name="connsiteY401" fmla="*/ 474129 h 2005606"/>
                  <a:gd name="connsiteX402" fmla="*/ 967717 w 1143666"/>
                  <a:gd name="connsiteY402" fmla="*/ 465737 h 2005606"/>
                  <a:gd name="connsiteX403" fmla="*/ 942582 w 1143666"/>
                  <a:gd name="connsiteY403" fmla="*/ 465737 h 2005606"/>
                  <a:gd name="connsiteX404" fmla="*/ 921636 w 1143666"/>
                  <a:gd name="connsiteY404" fmla="*/ 469933 h 2005606"/>
                  <a:gd name="connsiteX405" fmla="*/ 900689 w 1143666"/>
                  <a:gd name="connsiteY405" fmla="*/ 478324 h 2005606"/>
                  <a:gd name="connsiteX406" fmla="*/ 883932 w 1143666"/>
                  <a:gd name="connsiteY406" fmla="*/ 478324 h 2005606"/>
                  <a:gd name="connsiteX407" fmla="*/ 867176 w 1143666"/>
                  <a:gd name="connsiteY407" fmla="*/ 495108 h 2005606"/>
                  <a:gd name="connsiteX408" fmla="*/ 846229 w 1143666"/>
                  <a:gd name="connsiteY408" fmla="*/ 507695 h 2005606"/>
                  <a:gd name="connsiteX409" fmla="*/ 829472 w 1143666"/>
                  <a:gd name="connsiteY409" fmla="*/ 520283 h 2005606"/>
                  <a:gd name="connsiteX410" fmla="*/ 812715 w 1143666"/>
                  <a:gd name="connsiteY410" fmla="*/ 528674 h 2005606"/>
                  <a:gd name="connsiteX411" fmla="*/ 804336 w 1143666"/>
                  <a:gd name="connsiteY411" fmla="*/ 537066 h 2005606"/>
                  <a:gd name="connsiteX412" fmla="*/ 724740 w 1143666"/>
                  <a:gd name="connsiteY412" fmla="*/ 591612 h 2005606"/>
                  <a:gd name="connsiteX413" fmla="*/ 724740 w 1143666"/>
                  <a:gd name="connsiteY413" fmla="*/ 612590 h 2005606"/>
                  <a:gd name="connsiteX414" fmla="*/ 724740 w 1143666"/>
                  <a:gd name="connsiteY414" fmla="*/ 616786 h 2005606"/>
                  <a:gd name="connsiteX415" fmla="*/ 728930 w 1143666"/>
                  <a:gd name="connsiteY415" fmla="*/ 616786 h 2005606"/>
                  <a:gd name="connsiteX416" fmla="*/ 728930 w 1143666"/>
                  <a:gd name="connsiteY416" fmla="*/ 620982 h 2005606"/>
                  <a:gd name="connsiteX417" fmla="*/ 733119 w 1143666"/>
                  <a:gd name="connsiteY417" fmla="*/ 620982 h 2005606"/>
                  <a:gd name="connsiteX418" fmla="*/ 733119 w 1143666"/>
                  <a:gd name="connsiteY418" fmla="*/ 625178 h 2005606"/>
                  <a:gd name="connsiteX419" fmla="*/ 733119 w 1143666"/>
                  <a:gd name="connsiteY419" fmla="*/ 629374 h 2005606"/>
                  <a:gd name="connsiteX420" fmla="*/ 737309 w 1143666"/>
                  <a:gd name="connsiteY420" fmla="*/ 629374 h 2005606"/>
                  <a:gd name="connsiteX421" fmla="*/ 745687 w 1143666"/>
                  <a:gd name="connsiteY421" fmla="*/ 629374 h 2005606"/>
                  <a:gd name="connsiteX422" fmla="*/ 754066 w 1143666"/>
                  <a:gd name="connsiteY422" fmla="*/ 650354 h 2005606"/>
                  <a:gd name="connsiteX423" fmla="*/ 766633 w 1143666"/>
                  <a:gd name="connsiteY423" fmla="*/ 667136 h 2005606"/>
                  <a:gd name="connsiteX424" fmla="*/ 770823 w 1143666"/>
                  <a:gd name="connsiteY424" fmla="*/ 688116 h 2005606"/>
                  <a:gd name="connsiteX425" fmla="*/ 770823 w 1143666"/>
                  <a:gd name="connsiteY425" fmla="*/ 704900 h 2005606"/>
                  <a:gd name="connsiteX426" fmla="*/ 766633 w 1143666"/>
                  <a:gd name="connsiteY426" fmla="*/ 725878 h 2005606"/>
                  <a:gd name="connsiteX427" fmla="*/ 762444 w 1143666"/>
                  <a:gd name="connsiteY427" fmla="*/ 746858 h 2005606"/>
                  <a:gd name="connsiteX428" fmla="*/ 749876 w 1143666"/>
                  <a:gd name="connsiteY428" fmla="*/ 767836 h 2005606"/>
                  <a:gd name="connsiteX429" fmla="*/ 745687 w 1143666"/>
                  <a:gd name="connsiteY429" fmla="*/ 784620 h 2005606"/>
                  <a:gd name="connsiteX430" fmla="*/ 615820 w 1143666"/>
                  <a:gd name="connsiteY430" fmla="*/ 931474 h 2005606"/>
                  <a:gd name="connsiteX431" fmla="*/ 603253 w 1143666"/>
                  <a:gd name="connsiteY431" fmla="*/ 944062 h 2005606"/>
                  <a:gd name="connsiteX432" fmla="*/ 586495 w 1143666"/>
                  <a:gd name="connsiteY432" fmla="*/ 927278 h 2005606"/>
                  <a:gd name="connsiteX433" fmla="*/ 640956 w 1143666"/>
                  <a:gd name="connsiteY433" fmla="*/ 826578 h 2005606"/>
                  <a:gd name="connsiteX434" fmla="*/ 628388 w 1143666"/>
                  <a:gd name="connsiteY434" fmla="*/ 826578 h 2005606"/>
                  <a:gd name="connsiteX435" fmla="*/ 620010 w 1143666"/>
                  <a:gd name="connsiteY435" fmla="*/ 822382 h 2005606"/>
                  <a:gd name="connsiteX436" fmla="*/ 611631 w 1143666"/>
                  <a:gd name="connsiteY436" fmla="*/ 822382 h 2005606"/>
                  <a:gd name="connsiteX437" fmla="*/ 603253 w 1143666"/>
                  <a:gd name="connsiteY437" fmla="*/ 818186 h 2005606"/>
                  <a:gd name="connsiteX438" fmla="*/ 586495 w 1143666"/>
                  <a:gd name="connsiteY438" fmla="*/ 822382 h 2005606"/>
                  <a:gd name="connsiteX439" fmla="*/ 578117 w 1143666"/>
                  <a:gd name="connsiteY439" fmla="*/ 822382 h 2005606"/>
                  <a:gd name="connsiteX440" fmla="*/ 569738 w 1143666"/>
                  <a:gd name="connsiteY440" fmla="*/ 822382 h 2005606"/>
                  <a:gd name="connsiteX441" fmla="*/ 561360 w 1143666"/>
                  <a:gd name="connsiteY441" fmla="*/ 822382 h 2005606"/>
                  <a:gd name="connsiteX442" fmla="*/ 456628 w 1143666"/>
                  <a:gd name="connsiteY442" fmla="*/ 960844 h 2005606"/>
                  <a:gd name="connsiteX443" fmla="*/ 435682 w 1143666"/>
                  <a:gd name="connsiteY443" fmla="*/ 960844 h 2005606"/>
                  <a:gd name="connsiteX444" fmla="*/ 427303 w 1143666"/>
                  <a:gd name="connsiteY444" fmla="*/ 956648 h 2005606"/>
                  <a:gd name="connsiteX445" fmla="*/ 431493 w 1143666"/>
                  <a:gd name="connsiteY445" fmla="*/ 944062 h 2005606"/>
                  <a:gd name="connsiteX446" fmla="*/ 431493 w 1143666"/>
                  <a:gd name="connsiteY446" fmla="*/ 935670 h 2005606"/>
                  <a:gd name="connsiteX447" fmla="*/ 439871 w 1143666"/>
                  <a:gd name="connsiteY447" fmla="*/ 923082 h 2005606"/>
                  <a:gd name="connsiteX448" fmla="*/ 444061 w 1143666"/>
                  <a:gd name="connsiteY448" fmla="*/ 914690 h 2005606"/>
                  <a:gd name="connsiteX449" fmla="*/ 452439 w 1143666"/>
                  <a:gd name="connsiteY449" fmla="*/ 902104 h 2005606"/>
                  <a:gd name="connsiteX450" fmla="*/ 456628 w 1143666"/>
                  <a:gd name="connsiteY450" fmla="*/ 893712 h 2005606"/>
                  <a:gd name="connsiteX451" fmla="*/ 460818 w 1143666"/>
                  <a:gd name="connsiteY451" fmla="*/ 881124 h 2005606"/>
                  <a:gd name="connsiteX452" fmla="*/ 460818 w 1143666"/>
                  <a:gd name="connsiteY452" fmla="*/ 876928 h 2005606"/>
                  <a:gd name="connsiteX453" fmla="*/ 465007 w 1143666"/>
                  <a:gd name="connsiteY453" fmla="*/ 872732 h 2005606"/>
                  <a:gd name="connsiteX454" fmla="*/ 469196 w 1143666"/>
                  <a:gd name="connsiteY454" fmla="*/ 868536 h 2005606"/>
                  <a:gd name="connsiteX455" fmla="*/ 477575 w 1143666"/>
                  <a:gd name="connsiteY455" fmla="*/ 860144 h 2005606"/>
                  <a:gd name="connsiteX456" fmla="*/ 481764 w 1143666"/>
                  <a:gd name="connsiteY456" fmla="*/ 855948 h 2005606"/>
                  <a:gd name="connsiteX457" fmla="*/ 485953 w 1143666"/>
                  <a:gd name="connsiteY457" fmla="*/ 847558 h 2005606"/>
                  <a:gd name="connsiteX458" fmla="*/ 490142 w 1143666"/>
                  <a:gd name="connsiteY458" fmla="*/ 839166 h 2005606"/>
                  <a:gd name="connsiteX459" fmla="*/ 498521 w 1143666"/>
                  <a:gd name="connsiteY459" fmla="*/ 830774 h 2005606"/>
                  <a:gd name="connsiteX460" fmla="*/ 498521 w 1143666"/>
                  <a:gd name="connsiteY460" fmla="*/ 813990 h 2005606"/>
                  <a:gd name="connsiteX461" fmla="*/ 494332 w 1143666"/>
                  <a:gd name="connsiteY461" fmla="*/ 813990 h 2005606"/>
                  <a:gd name="connsiteX462" fmla="*/ 490142 w 1143666"/>
                  <a:gd name="connsiteY462" fmla="*/ 809794 h 2005606"/>
                  <a:gd name="connsiteX463" fmla="*/ 485953 w 1143666"/>
                  <a:gd name="connsiteY463" fmla="*/ 805600 h 2005606"/>
                  <a:gd name="connsiteX464" fmla="*/ 485953 w 1143666"/>
                  <a:gd name="connsiteY464" fmla="*/ 801404 h 2005606"/>
                  <a:gd name="connsiteX465" fmla="*/ 481764 w 1143666"/>
                  <a:gd name="connsiteY465" fmla="*/ 801404 h 2005606"/>
                  <a:gd name="connsiteX466" fmla="*/ 477575 w 1143666"/>
                  <a:gd name="connsiteY466" fmla="*/ 797208 h 2005606"/>
                  <a:gd name="connsiteX467" fmla="*/ 473385 w 1143666"/>
                  <a:gd name="connsiteY467" fmla="*/ 793012 h 2005606"/>
                  <a:gd name="connsiteX468" fmla="*/ 473385 w 1143666"/>
                  <a:gd name="connsiteY468" fmla="*/ 788816 h 2005606"/>
                  <a:gd name="connsiteX469" fmla="*/ 439871 w 1143666"/>
                  <a:gd name="connsiteY469" fmla="*/ 801404 h 2005606"/>
                  <a:gd name="connsiteX470" fmla="*/ 410546 w 1143666"/>
                  <a:gd name="connsiteY470" fmla="*/ 813990 h 2005606"/>
                  <a:gd name="connsiteX471" fmla="*/ 385411 w 1143666"/>
                  <a:gd name="connsiteY471" fmla="*/ 830774 h 2005606"/>
                  <a:gd name="connsiteX472" fmla="*/ 364465 w 1143666"/>
                  <a:gd name="connsiteY472" fmla="*/ 843362 h 2005606"/>
                  <a:gd name="connsiteX473" fmla="*/ 339330 w 1143666"/>
                  <a:gd name="connsiteY473" fmla="*/ 868536 h 2005606"/>
                  <a:gd name="connsiteX474" fmla="*/ 314194 w 1143666"/>
                  <a:gd name="connsiteY474" fmla="*/ 889516 h 2005606"/>
                  <a:gd name="connsiteX475" fmla="*/ 289059 w 1143666"/>
                  <a:gd name="connsiteY475" fmla="*/ 906298 h 2005606"/>
                  <a:gd name="connsiteX476" fmla="*/ 272302 w 1143666"/>
                  <a:gd name="connsiteY476" fmla="*/ 927278 h 2005606"/>
                  <a:gd name="connsiteX477" fmla="*/ 268112 w 1143666"/>
                  <a:gd name="connsiteY477" fmla="*/ 939866 h 2005606"/>
                  <a:gd name="connsiteX478" fmla="*/ 268112 w 1143666"/>
                  <a:gd name="connsiteY478" fmla="*/ 948258 h 2005606"/>
                  <a:gd name="connsiteX479" fmla="*/ 268112 w 1143666"/>
                  <a:gd name="connsiteY479" fmla="*/ 956648 h 2005606"/>
                  <a:gd name="connsiteX480" fmla="*/ 268112 w 1143666"/>
                  <a:gd name="connsiteY480" fmla="*/ 960844 h 2005606"/>
                  <a:gd name="connsiteX481" fmla="*/ 263923 w 1143666"/>
                  <a:gd name="connsiteY481" fmla="*/ 973432 h 2005606"/>
                  <a:gd name="connsiteX482" fmla="*/ 263923 w 1143666"/>
                  <a:gd name="connsiteY482" fmla="*/ 981824 h 2005606"/>
                  <a:gd name="connsiteX483" fmla="*/ 259734 w 1143666"/>
                  <a:gd name="connsiteY483" fmla="*/ 990216 h 2005606"/>
                  <a:gd name="connsiteX484" fmla="*/ 259734 w 1143666"/>
                  <a:gd name="connsiteY484" fmla="*/ 998608 h 2005606"/>
                  <a:gd name="connsiteX485" fmla="*/ 247166 w 1143666"/>
                  <a:gd name="connsiteY485" fmla="*/ 1002804 h 2005606"/>
                  <a:gd name="connsiteX486" fmla="*/ 238788 w 1143666"/>
                  <a:gd name="connsiteY486" fmla="*/ 1006998 h 2005606"/>
                  <a:gd name="connsiteX487" fmla="*/ 230409 w 1143666"/>
                  <a:gd name="connsiteY487" fmla="*/ 1011194 h 2005606"/>
                  <a:gd name="connsiteX488" fmla="*/ 226220 w 1143666"/>
                  <a:gd name="connsiteY488" fmla="*/ 1015390 h 2005606"/>
                  <a:gd name="connsiteX489" fmla="*/ 217841 w 1143666"/>
                  <a:gd name="connsiteY489" fmla="*/ 1019586 h 2005606"/>
                  <a:gd name="connsiteX490" fmla="*/ 209463 w 1143666"/>
                  <a:gd name="connsiteY490" fmla="*/ 1019586 h 2005606"/>
                  <a:gd name="connsiteX491" fmla="*/ 201084 w 1143666"/>
                  <a:gd name="connsiteY491" fmla="*/ 1019586 h 2005606"/>
                  <a:gd name="connsiteX492" fmla="*/ 196895 w 1143666"/>
                  <a:gd name="connsiteY492" fmla="*/ 1015390 h 2005606"/>
                  <a:gd name="connsiteX493" fmla="*/ 184327 w 1143666"/>
                  <a:gd name="connsiteY493" fmla="*/ 986020 h 2005606"/>
                  <a:gd name="connsiteX494" fmla="*/ 167570 w 1143666"/>
                  <a:gd name="connsiteY494" fmla="*/ 952454 h 2005606"/>
                  <a:gd name="connsiteX495" fmla="*/ 159192 w 1143666"/>
                  <a:gd name="connsiteY495" fmla="*/ 918886 h 2005606"/>
                  <a:gd name="connsiteX496" fmla="*/ 142435 w 1143666"/>
                  <a:gd name="connsiteY496" fmla="*/ 885320 h 2005606"/>
                  <a:gd name="connsiteX497" fmla="*/ 125678 w 1143666"/>
                  <a:gd name="connsiteY497" fmla="*/ 855948 h 2005606"/>
                  <a:gd name="connsiteX498" fmla="*/ 108920 w 1143666"/>
                  <a:gd name="connsiteY498" fmla="*/ 826578 h 2005606"/>
                  <a:gd name="connsiteX499" fmla="*/ 87974 w 1143666"/>
                  <a:gd name="connsiteY499" fmla="*/ 801404 h 2005606"/>
                  <a:gd name="connsiteX500" fmla="*/ 62839 w 1143666"/>
                  <a:gd name="connsiteY500" fmla="*/ 776228 h 2005606"/>
                  <a:gd name="connsiteX501" fmla="*/ 62839 w 1143666"/>
                  <a:gd name="connsiteY501" fmla="*/ 772032 h 2005606"/>
                  <a:gd name="connsiteX502" fmla="*/ 62839 w 1143666"/>
                  <a:gd name="connsiteY502" fmla="*/ 767836 h 2005606"/>
                  <a:gd name="connsiteX503" fmla="*/ 67028 w 1143666"/>
                  <a:gd name="connsiteY503" fmla="*/ 763640 h 2005606"/>
                  <a:gd name="connsiteX504" fmla="*/ 71217 w 1143666"/>
                  <a:gd name="connsiteY504" fmla="*/ 759444 h 2005606"/>
                  <a:gd name="connsiteX505" fmla="*/ 79596 w 1143666"/>
                  <a:gd name="connsiteY505" fmla="*/ 751054 h 2005606"/>
                  <a:gd name="connsiteX506" fmla="*/ 83785 w 1143666"/>
                  <a:gd name="connsiteY506" fmla="*/ 751054 h 2005606"/>
                  <a:gd name="connsiteX507" fmla="*/ 92164 w 1143666"/>
                  <a:gd name="connsiteY507" fmla="*/ 751054 h 2005606"/>
                  <a:gd name="connsiteX508" fmla="*/ 100542 w 1143666"/>
                  <a:gd name="connsiteY508" fmla="*/ 751054 h 2005606"/>
                  <a:gd name="connsiteX509" fmla="*/ 108920 w 1143666"/>
                  <a:gd name="connsiteY509" fmla="*/ 746858 h 2005606"/>
                  <a:gd name="connsiteX510" fmla="*/ 117299 w 1143666"/>
                  <a:gd name="connsiteY510" fmla="*/ 751054 h 2005606"/>
                  <a:gd name="connsiteX511" fmla="*/ 125678 w 1143666"/>
                  <a:gd name="connsiteY511" fmla="*/ 751054 h 2005606"/>
                  <a:gd name="connsiteX512" fmla="*/ 134056 w 1143666"/>
                  <a:gd name="connsiteY512" fmla="*/ 751054 h 2005606"/>
                  <a:gd name="connsiteX513" fmla="*/ 146624 w 1143666"/>
                  <a:gd name="connsiteY513" fmla="*/ 751054 h 2005606"/>
                  <a:gd name="connsiteX514" fmla="*/ 255545 w 1143666"/>
                  <a:gd name="connsiteY514" fmla="*/ 876928 h 2005606"/>
                  <a:gd name="connsiteX515" fmla="*/ 259734 w 1143666"/>
                  <a:gd name="connsiteY515" fmla="*/ 876928 h 2005606"/>
                  <a:gd name="connsiteX516" fmla="*/ 268112 w 1143666"/>
                  <a:gd name="connsiteY516" fmla="*/ 876928 h 2005606"/>
                  <a:gd name="connsiteX517" fmla="*/ 272302 w 1143666"/>
                  <a:gd name="connsiteY517" fmla="*/ 876928 h 2005606"/>
                  <a:gd name="connsiteX518" fmla="*/ 280680 w 1143666"/>
                  <a:gd name="connsiteY518" fmla="*/ 872732 h 2005606"/>
                  <a:gd name="connsiteX519" fmla="*/ 284869 w 1143666"/>
                  <a:gd name="connsiteY519" fmla="*/ 872732 h 2005606"/>
                  <a:gd name="connsiteX520" fmla="*/ 289059 w 1143666"/>
                  <a:gd name="connsiteY520" fmla="*/ 864340 h 2005606"/>
                  <a:gd name="connsiteX521" fmla="*/ 293248 w 1143666"/>
                  <a:gd name="connsiteY521" fmla="*/ 860144 h 2005606"/>
                  <a:gd name="connsiteX522" fmla="*/ 301626 w 1143666"/>
                  <a:gd name="connsiteY522" fmla="*/ 847558 h 2005606"/>
                  <a:gd name="connsiteX523" fmla="*/ 255545 w 1143666"/>
                  <a:gd name="connsiteY523" fmla="*/ 717486 h 2005606"/>
                  <a:gd name="connsiteX524" fmla="*/ 159192 w 1143666"/>
                  <a:gd name="connsiteY524" fmla="*/ 545458 h 2005606"/>
                  <a:gd name="connsiteX525" fmla="*/ 150813 w 1143666"/>
                  <a:gd name="connsiteY525" fmla="*/ 545458 h 2005606"/>
                  <a:gd name="connsiteX526" fmla="*/ 150813 w 1143666"/>
                  <a:gd name="connsiteY526" fmla="*/ 537066 h 2005606"/>
                  <a:gd name="connsiteX527" fmla="*/ 150813 w 1143666"/>
                  <a:gd name="connsiteY527" fmla="*/ 532870 h 2005606"/>
                  <a:gd name="connsiteX528" fmla="*/ 146624 w 1143666"/>
                  <a:gd name="connsiteY528" fmla="*/ 528674 h 2005606"/>
                  <a:gd name="connsiteX529" fmla="*/ 146624 w 1143666"/>
                  <a:gd name="connsiteY529" fmla="*/ 520283 h 2005606"/>
                  <a:gd name="connsiteX530" fmla="*/ 146624 w 1143666"/>
                  <a:gd name="connsiteY530" fmla="*/ 516087 h 2005606"/>
                  <a:gd name="connsiteX531" fmla="*/ 146624 w 1143666"/>
                  <a:gd name="connsiteY531" fmla="*/ 507695 h 2005606"/>
                  <a:gd name="connsiteX532" fmla="*/ 134056 w 1143666"/>
                  <a:gd name="connsiteY532" fmla="*/ 507695 h 2005606"/>
                  <a:gd name="connsiteX533" fmla="*/ 121488 w 1143666"/>
                  <a:gd name="connsiteY533" fmla="*/ 495108 h 2005606"/>
                  <a:gd name="connsiteX534" fmla="*/ 108920 w 1143666"/>
                  <a:gd name="connsiteY534" fmla="*/ 482520 h 2005606"/>
                  <a:gd name="connsiteX535" fmla="*/ 108920 w 1143666"/>
                  <a:gd name="connsiteY535" fmla="*/ 474129 h 2005606"/>
                  <a:gd name="connsiteX536" fmla="*/ 100542 w 1143666"/>
                  <a:gd name="connsiteY536" fmla="*/ 461541 h 2005606"/>
                  <a:gd name="connsiteX537" fmla="*/ 100542 w 1143666"/>
                  <a:gd name="connsiteY537" fmla="*/ 448954 h 2005606"/>
                  <a:gd name="connsiteX538" fmla="*/ 100542 w 1143666"/>
                  <a:gd name="connsiteY538" fmla="*/ 432170 h 2005606"/>
                  <a:gd name="connsiteX539" fmla="*/ 108920 w 1143666"/>
                  <a:gd name="connsiteY539" fmla="*/ 415387 h 2005606"/>
                  <a:gd name="connsiteX540" fmla="*/ 138245 w 1143666"/>
                  <a:gd name="connsiteY540" fmla="*/ 415387 h 2005606"/>
                  <a:gd name="connsiteX541" fmla="*/ 146624 w 1143666"/>
                  <a:gd name="connsiteY541" fmla="*/ 419583 h 2005606"/>
                  <a:gd name="connsiteX542" fmla="*/ 159192 w 1143666"/>
                  <a:gd name="connsiteY542" fmla="*/ 423779 h 2005606"/>
                  <a:gd name="connsiteX543" fmla="*/ 175949 w 1143666"/>
                  <a:gd name="connsiteY543" fmla="*/ 432170 h 2005606"/>
                  <a:gd name="connsiteX544" fmla="*/ 188516 w 1143666"/>
                  <a:gd name="connsiteY544" fmla="*/ 436366 h 2005606"/>
                  <a:gd name="connsiteX545" fmla="*/ 196895 w 1143666"/>
                  <a:gd name="connsiteY545" fmla="*/ 448954 h 2005606"/>
                  <a:gd name="connsiteX546" fmla="*/ 209463 w 1143666"/>
                  <a:gd name="connsiteY546" fmla="*/ 457345 h 2005606"/>
                  <a:gd name="connsiteX547" fmla="*/ 217841 w 1143666"/>
                  <a:gd name="connsiteY547" fmla="*/ 469933 h 2005606"/>
                  <a:gd name="connsiteX548" fmla="*/ 226220 w 1143666"/>
                  <a:gd name="connsiteY548" fmla="*/ 478324 h 2005606"/>
                  <a:gd name="connsiteX549" fmla="*/ 230409 w 1143666"/>
                  <a:gd name="connsiteY549" fmla="*/ 486716 h 2005606"/>
                  <a:gd name="connsiteX550" fmla="*/ 234598 w 1143666"/>
                  <a:gd name="connsiteY550" fmla="*/ 490912 h 2005606"/>
                  <a:gd name="connsiteX551" fmla="*/ 238788 w 1143666"/>
                  <a:gd name="connsiteY551" fmla="*/ 499304 h 2005606"/>
                  <a:gd name="connsiteX552" fmla="*/ 242977 w 1143666"/>
                  <a:gd name="connsiteY552" fmla="*/ 503499 h 2005606"/>
                  <a:gd name="connsiteX553" fmla="*/ 242977 w 1143666"/>
                  <a:gd name="connsiteY553" fmla="*/ 511891 h 2005606"/>
                  <a:gd name="connsiteX554" fmla="*/ 247166 w 1143666"/>
                  <a:gd name="connsiteY554" fmla="*/ 520283 h 2005606"/>
                  <a:gd name="connsiteX555" fmla="*/ 255545 w 1143666"/>
                  <a:gd name="connsiteY555" fmla="*/ 528674 h 2005606"/>
                  <a:gd name="connsiteX556" fmla="*/ 263923 w 1143666"/>
                  <a:gd name="connsiteY556" fmla="*/ 528674 h 2005606"/>
                  <a:gd name="connsiteX557" fmla="*/ 259734 w 1143666"/>
                  <a:gd name="connsiteY557" fmla="*/ 549654 h 2005606"/>
                  <a:gd name="connsiteX558" fmla="*/ 259734 w 1143666"/>
                  <a:gd name="connsiteY558" fmla="*/ 566436 h 2005606"/>
                  <a:gd name="connsiteX559" fmla="*/ 263923 w 1143666"/>
                  <a:gd name="connsiteY559" fmla="*/ 587416 h 2005606"/>
                  <a:gd name="connsiteX560" fmla="*/ 276491 w 1143666"/>
                  <a:gd name="connsiteY560" fmla="*/ 595808 h 2005606"/>
                  <a:gd name="connsiteX561" fmla="*/ 284869 w 1143666"/>
                  <a:gd name="connsiteY561" fmla="*/ 612590 h 2005606"/>
                  <a:gd name="connsiteX562" fmla="*/ 297437 w 1143666"/>
                  <a:gd name="connsiteY562" fmla="*/ 629374 h 2005606"/>
                  <a:gd name="connsiteX563" fmla="*/ 310005 w 1143666"/>
                  <a:gd name="connsiteY563" fmla="*/ 646158 h 2005606"/>
                  <a:gd name="connsiteX564" fmla="*/ 322573 w 1143666"/>
                  <a:gd name="connsiteY564" fmla="*/ 658746 h 2005606"/>
                  <a:gd name="connsiteX565" fmla="*/ 326762 w 1143666"/>
                  <a:gd name="connsiteY565" fmla="*/ 658746 h 2005606"/>
                  <a:gd name="connsiteX566" fmla="*/ 335140 w 1143666"/>
                  <a:gd name="connsiteY566" fmla="*/ 658746 h 2005606"/>
                  <a:gd name="connsiteX567" fmla="*/ 339330 w 1143666"/>
                  <a:gd name="connsiteY567" fmla="*/ 658746 h 2005606"/>
                  <a:gd name="connsiteX568" fmla="*/ 343519 w 1143666"/>
                  <a:gd name="connsiteY568" fmla="*/ 658746 h 2005606"/>
                  <a:gd name="connsiteX569" fmla="*/ 347708 w 1143666"/>
                  <a:gd name="connsiteY569" fmla="*/ 658746 h 2005606"/>
                  <a:gd name="connsiteX570" fmla="*/ 351897 w 1143666"/>
                  <a:gd name="connsiteY570" fmla="*/ 658746 h 2005606"/>
                  <a:gd name="connsiteX571" fmla="*/ 360275 w 1143666"/>
                  <a:gd name="connsiteY571" fmla="*/ 658746 h 2005606"/>
                  <a:gd name="connsiteX572" fmla="*/ 360275 w 1143666"/>
                  <a:gd name="connsiteY572" fmla="*/ 654550 h 2005606"/>
                  <a:gd name="connsiteX573" fmla="*/ 368654 w 1143666"/>
                  <a:gd name="connsiteY573" fmla="*/ 646158 h 2005606"/>
                  <a:gd name="connsiteX574" fmla="*/ 372844 w 1143666"/>
                  <a:gd name="connsiteY574" fmla="*/ 641962 h 2005606"/>
                  <a:gd name="connsiteX575" fmla="*/ 381222 w 1143666"/>
                  <a:gd name="connsiteY575" fmla="*/ 629374 h 2005606"/>
                  <a:gd name="connsiteX576" fmla="*/ 381222 w 1143666"/>
                  <a:gd name="connsiteY576" fmla="*/ 620982 h 2005606"/>
                  <a:gd name="connsiteX577" fmla="*/ 385411 w 1143666"/>
                  <a:gd name="connsiteY577" fmla="*/ 608396 h 2005606"/>
                  <a:gd name="connsiteX578" fmla="*/ 385411 w 1143666"/>
                  <a:gd name="connsiteY578" fmla="*/ 600004 h 2005606"/>
                  <a:gd name="connsiteX579" fmla="*/ 389601 w 1143666"/>
                  <a:gd name="connsiteY579" fmla="*/ 591612 h 2005606"/>
                  <a:gd name="connsiteX580" fmla="*/ 377032 w 1143666"/>
                  <a:gd name="connsiteY580" fmla="*/ 595808 h 2005606"/>
                  <a:gd name="connsiteX581" fmla="*/ 368654 w 1143666"/>
                  <a:gd name="connsiteY581" fmla="*/ 595808 h 2005606"/>
                  <a:gd name="connsiteX582" fmla="*/ 356087 w 1143666"/>
                  <a:gd name="connsiteY582" fmla="*/ 595808 h 2005606"/>
                  <a:gd name="connsiteX583" fmla="*/ 351897 w 1143666"/>
                  <a:gd name="connsiteY583" fmla="*/ 595808 h 2005606"/>
                  <a:gd name="connsiteX584" fmla="*/ 343519 w 1143666"/>
                  <a:gd name="connsiteY584" fmla="*/ 600004 h 2005606"/>
                  <a:gd name="connsiteX585" fmla="*/ 335140 w 1143666"/>
                  <a:gd name="connsiteY585" fmla="*/ 600004 h 2005606"/>
                  <a:gd name="connsiteX586" fmla="*/ 322573 w 1143666"/>
                  <a:gd name="connsiteY586" fmla="*/ 600004 h 2005606"/>
                  <a:gd name="connsiteX587" fmla="*/ 314194 w 1143666"/>
                  <a:gd name="connsiteY587" fmla="*/ 595808 h 2005606"/>
                  <a:gd name="connsiteX588" fmla="*/ 310005 w 1143666"/>
                  <a:gd name="connsiteY588" fmla="*/ 595808 h 2005606"/>
                  <a:gd name="connsiteX589" fmla="*/ 305816 w 1143666"/>
                  <a:gd name="connsiteY589" fmla="*/ 591612 h 2005606"/>
                  <a:gd name="connsiteX590" fmla="*/ 301626 w 1143666"/>
                  <a:gd name="connsiteY590" fmla="*/ 587416 h 2005606"/>
                  <a:gd name="connsiteX591" fmla="*/ 301626 w 1143666"/>
                  <a:gd name="connsiteY591" fmla="*/ 579024 h 2005606"/>
                  <a:gd name="connsiteX592" fmla="*/ 301626 w 1143666"/>
                  <a:gd name="connsiteY592" fmla="*/ 574828 h 2005606"/>
                  <a:gd name="connsiteX593" fmla="*/ 301626 w 1143666"/>
                  <a:gd name="connsiteY593" fmla="*/ 562240 h 2005606"/>
                  <a:gd name="connsiteX594" fmla="*/ 301626 w 1143666"/>
                  <a:gd name="connsiteY594" fmla="*/ 558045 h 2005606"/>
                  <a:gd name="connsiteX595" fmla="*/ 310005 w 1143666"/>
                  <a:gd name="connsiteY595" fmla="*/ 545458 h 2005606"/>
                  <a:gd name="connsiteX596" fmla="*/ 322573 w 1143666"/>
                  <a:gd name="connsiteY596" fmla="*/ 541262 h 2005606"/>
                  <a:gd name="connsiteX597" fmla="*/ 339330 w 1143666"/>
                  <a:gd name="connsiteY597" fmla="*/ 537066 h 2005606"/>
                  <a:gd name="connsiteX598" fmla="*/ 356087 w 1143666"/>
                  <a:gd name="connsiteY598" fmla="*/ 537066 h 2005606"/>
                  <a:gd name="connsiteX599" fmla="*/ 377032 w 1143666"/>
                  <a:gd name="connsiteY599" fmla="*/ 528674 h 2005606"/>
                  <a:gd name="connsiteX600" fmla="*/ 393789 w 1143666"/>
                  <a:gd name="connsiteY600" fmla="*/ 528674 h 2005606"/>
                  <a:gd name="connsiteX601" fmla="*/ 414736 w 1143666"/>
                  <a:gd name="connsiteY601" fmla="*/ 520283 h 2005606"/>
                  <a:gd name="connsiteX602" fmla="*/ 435682 w 1143666"/>
                  <a:gd name="connsiteY602" fmla="*/ 516087 h 2005606"/>
                  <a:gd name="connsiteX603" fmla="*/ 456628 w 1143666"/>
                  <a:gd name="connsiteY603" fmla="*/ 507695 h 2005606"/>
                  <a:gd name="connsiteX604" fmla="*/ 456628 w 1143666"/>
                  <a:gd name="connsiteY604" fmla="*/ 499304 h 2005606"/>
                  <a:gd name="connsiteX605" fmla="*/ 456628 w 1143666"/>
                  <a:gd name="connsiteY605" fmla="*/ 495108 h 2005606"/>
                  <a:gd name="connsiteX606" fmla="*/ 460818 w 1143666"/>
                  <a:gd name="connsiteY606" fmla="*/ 486716 h 2005606"/>
                  <a:gd name="connsiteX607" fmla="*/ 460818 w 1143666"/>
                  <a:gd name="connsiteY607" fmla="*/ 482520 h 2005606"/>
                  <a:gd name="connsiteX608" fmla="*/ 465007 w 1143666"/>
                  <a:gd name="connsiteY608" fmla="*/ 478324 h 2005606"/>
                  <a:gd name="connsiteX609" fmla="*/ 469196 w 1143666"/>
                  <a:gd name="connsiteY609" fmla="*/ 474129 h 2005606"/>
                  <a:gd name="connsiteX610" fmla="*/ 473385 w 1143666"/>
                  <a:gd name="connsiteY610" fmla="*/ 465737 h 2005606"/>
                  <a:gd name="connsiteX611" fmla="*/ 615820 w 1143666"/>
                  <a:gd name="connsiteY611" fmla="*/ 226575 h 2005606"/>
                  <a:gd name="connsiteX612" fmla="*/ 620010 w 1143666"/>
                  <a:gd name="connsiteY612" fmla="*/ 201400 h 2005606"/>
                  <a:gd name="connsiteX613" fmla="*/ 624199 w 1143666"/>
                  <a:gd name="connsiteY613" fmla="*/ 180421 h 2005606"/>
                  <a:gd name="connsiteX614" fmla="*/ 624199 w 1143666"/>
                  <a:gd name="connsiteY614" fmla="*/ 155246 h 2005606"/>
                  <a:gd name="connsiteX615" fmla="*/ 628388 w 1143666"/>
                  <a:gd name="connsiteY615" fmla="*/ 134267 h 2005606"/>
                  <a:gd name="connsiteX616" fmla="*/ 624199 w 1143666"/>
                  <a:gd name="connsiteY616" fmla="*/ 109092 h 2005606"/>
                  <a:gd name="connsiteX617" fmla="*/ 624199 w 1143666"/>
                  <a:gd name="connsiteY617" fmla="*/ 79721 h 2005606"/>
                  <a:gd name="connsiteX618" fmla="*/ 620010 w 1143666"/>
                  <a:gd name="connsiteY618" fmla="*/ 58742 h 2005606"/>
                  <a:gd name="connsiteX619" fmla="*/ 615820 w 1143666"/>
                  <a:gd name="connsiteY619" fmla="*/ 29371 h 2005606"/>
                  <a:gd name="connsiteX620" fmla="*/ 628388 w 1143666"/>
                  <a:gd name="connsiteY620" fmla="*/ 8392 h 2005606"/>
                  <a:gd name="connsiteX621" fmla="*/ 632577 w 1143666"/>
                  <a:gd name="connsiteY621" fmla="*/ 4196 h 2005606"/>
                  <a:gd name="connsiteX622" fmla="*/ 640956 w 1143666"/>
                  <a:gd name="connsiteY622" fmla="*/ 0 h 200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Lst>
                <a:rect l="l" t="t" r="r" b="b"/>
                <a:pathLst>
                  <a:path w="1143666" h="2005606">
                    <a:moveTo>
                      <a:pt x="343519" y="717486"/>
                    </a:moveTo>
                    <a:cubicBezTo>
                      <a:pt x="335140" y="721682"/>
                      <a:pt x="335140" y="721682"/>
                      <a:pt x="335140" y="721682"/>
                    </a:cubicBezTo>
                    <a:cubicBezTo>
                      <a:pt x="326762" y="725878"/>
                      <a:pt x="326762" y="725878"/>
                      <a:pt x="326762" y="725878"/>
                    </a:cubicBezTo>
                    <a:cubicBezTo>
                      <a:pt x="326762" y="738466"/>
                      <a:pt x="326762" y="738466"/>
                      <a:pt x="326762" y="738466"/>
                    </a:cubicBezTo>
                    <a:cubicBezTo>
                      <a:pt x="326762" y="751054"/>
                      <a:pt x="326762" y="751054"/>
                      <a:pt x="326762" y="751054"/>
                    </a:cubicBezTo>
                    <a:cubicBezTo>
                      <a:pt x="326762" y="763640"/>
                      <a:pt x="326762" y="763640"/>
                      <a:pt x="326762" y="763640"/>
                    </a:cubicBezTo>
                    <a:cubicBezTo>
                      <a:pt x="335140" y="776228"/>
                      <a:pt x="335140" y="776228"/>
                      <a:pt x="335140" y="776228"/>
                    </a:cubicBezTo>
                    <a:cubicBezTo>
                      <a:pt x="335140" y="784620"/>
                      <a:pt x="335140" y="784620"/>
                      <a:pt x="335140" y="784620"/>
                    </a:cubicBezTo>
                    <a:cubicBezTo>
                      <a:pt x="339330" y="793012"/>
                      <a:pt x="339330" y="793012"/>
                      <a:pt x="339330" y="793012"/>
                    </a:cubicBezTo>
                    <a:cubicBezTo>
                      <a:pt x="339330" y="805600"/>
                      <a:pt x="339330" y="805600"/>
                      <a:pt x="339330" y="805600"/>
                    </a:cubicBezTo>
                    <a:cubicBezTo>
                      <a:pt x="343519" y="813990"/>
                      <a:pt x="343519" y="813990"/>
                      <a:pt x="343519" y="813990"/>
                    </a:cubicBezTo>
                    <a:lnTo>
                      <a:pt x="351897" y="813990"/>
                    </a:lnTo>
                    <a:cubicBezTo>
                      <a:pt x="356087" y="809794"/>
                      <a:pt x="356087" y="809794"/>
                      <a:pt x="356087" y="809794"/>
                    </a:cubicBezTo>
                    <a:cubicBezTo>
                      <a:pt x="364465" y="805600"/>
                      <a:pt x="364465" y="805600"/>
                      <a:pt x="364465" y="805600"/>
                    </a:cubicBezTo>
                    <a:cubicBezTo>
                      <a:pt x="372844" y="801404"/>
                      <a:pt x="372844" y="801404"/>
                      <a:pt x="372844" y="801404"/>
                    </a:cubicBezTo>
                    <a:cubicBezTo>
                      <a:pt x="381222" y="793012"/>
                      <a:pt x="381222" y="793012"/>
                      <a:pt x="381222" y="793012"/>
                    </a:cubicBezTo>
                    <a:cubicBezTo>
                      <a:pt x="385411" y="788816"/>
                      <a:pt x="385411" y="788816"/>
                      <a:pt x="385411" y="788816"/>
                    </a:cubicBezTo>
                    <a:cubicBezTo>
                      <a:pt x="389601" y="780424"/>
                      <a:pt x="389601" y="780424"/>
                      <a:pt x="389601" y="780424"/>
                    </a:cubicBezTo>
                    <a:cubicBezTo>
                      <a:pt x="393789" y="776228"/>
                      <a:pt x="393789" y="776228"/>
                      <a:pt x="393789" y="776228"/>
                    </a:cubicBezTo>
                    <a:cubicBezTo>
                      <a:pt x="397979" y="767836"/>
                      <a:pt x="397979" y="767836"/>
                      <a:pt x="397979" y="767836"/>
                    </a:cubicBezTo>
                    <a:cubicBezTo>
                      <a:pt x="389601" y="763640"/>
                      <a:pt x="389601" y="763640"/>
                      <a:pt x="389601" y="763640"/>
                    </a:cubicBezTo>
                    <a:cubicBezTo>
                      <a:pt x="385411" y="755250"/>
                      <a:pt x="385411" y="755250"/>
                      <a:pt x="385411" y="755250"/>
                    </a:cubicBezTo>
                    <a:cubicBezTo>
                      <a:pt x="377032" y="751054"/>
                      <a:pt x="377032" y="751054"/>
                      <a:pt x="377032" y="751054"/>
                    </a:cubicBezTo>
                    <a:cubicBezTo>
                      <a:pt x="377032" y="742662"/>
                      <a:pt x="377032" y="742662"/>
                      <a:pt x="377032" y="742662"/>
                    </a:cubicBezTo>
                    <a:cubicBezTo>
                      <a:pt x="368654" y="738466"/>
                      <a:pt x="368654" y="738466"/>
                      <a:pt x="368654" y="738466"/>
                    </a:cubicBezTo>
                    <a:cubicBezTo>
                      <a:pt x="364465" y="730074"/>
                      <a:pt x="364465" y="730074"/>
                      <a:pt x="364465" y="730074"/>
                    </a:cubicBezTo>
                    <a:cubicBezTo>
                      <a:pt x="364465" y="725878"/>
                      <a:pt x="364465" y="725878"/>
                      <a:pt x="364465" y="725878"/>
                    </a:cubicBezTo>
                    <a:cubicBezTo>
                      <a:pt x="364465" y="717486"/>
                      <a:pt x="364465" y="717486"/>
                      <a:pt x="364465" y="717486"/>
                    </a:cubicBezTo>
                    <a:cubicBezTo>
                      <a:pt x="356087" y="717486"/>
                      <a:pt x="356087" y="717486"/>
                      <a:pt x="356087" y="717486"/>
                    </a:cubicBezTo>
                    <a:cubicBezTo>
                      <a:pt x="351897" y="717486"/>
                      <a:pt x="351897" y="717486"/>
                      <a:pt x="351897" y="717486"/>
                    </a:cubicBezTo>
                    <a:cubicBezTo>
                      <a:pt x="343519" y="717486"/>
                      <a:pt x="343519" y="717486"/>
                      <a:pt x="343519" y="717486"/>
                    </a:cubicBezTo>
                    <a:close/>
                    <a:moveTo>
                      <a:pt x="645145" y="662940"/>
                    </a:moveTo>
                    <a:cubicBezTo>
                      <a:pt x="620010" y="667136"/>
                      <a:pt x="620010" y="667136"/>
                      <a:pt x="620010" y="667136"/>
                    </a:cubicBezTo>
                    <a:cubicBezTo>
                      <a:pt x="615820" y="683920"/>
                      <a:pt x="615820" y="683920"/>
                      <a:pt x="615820" y="683920"/>
                    </a:cubicBezTo>
                    <a:cubicBezTo>
                      <a:pt x="615820" y="696508"/>
                      <a:pt x="615820" y="696508"/>
                      <a:pt x="615820" y="696508"/>
                    </a:cubicBezTo>
                    <a:cubicBezTo>
                      <a:pt x="615820" y="709096"/>
                      <a:pt x="615820" y="709096"/>
                      <a:pt x="615820" y="709096"/>
                    </a:cubicBezTo>
                    <a:cubicBezTo>
                      <a:pt x="620010" y="717486"/>
                      <a:pt x="620010" y="717486"/>
                      <a:pt x="620010" y="717486"/>
                    </a:cubicBezTo>
                    <a:cubicBezTo>
                      <a:pt x="615820" y="730074"/>
                      <a:pt x="615820" y="730074"/>
                      <a:pt x="615820" y="730074"/>
                    </a:cubicBezTo>
                    <a:cubicBezTo>
                      <a:pt x="615820" y="742662"/>
                      <a:pt x="615820" y="742662"/>
                      <a:pt x="615820" y="742662"/>
                    </a:cubicBezTo>
                    <a:cubicBezTo>
                      <a:pt x="611631" y="755250"/>
                      <a:pt x="611631" y="755250"/>
                      <a:pt x="611631" y="755250"/>
                    </a:cubicBezTo>
                    <a:cubicBezTo>
                      <a:pt x="607442" y="767836"/>
                      <a:pt x="607442" y="767836"/>
                      <a:pt x="607442" y="767836"/>
                    </a:cubicBezTo>
                    <a:cubicBezTo>
                      <a:pt x="607442" y="776228"/>
                      <a:pt x="607442" y="776228"/>
                      <a:pt x="607442" y="776228"/>
                    </a:cubicBezTo>
                    <a:cubicBezTo>
                      <a:pt x="611631" y="784620"/>
                      <a:pt x="611631" y="784620"/>
                      <a:pt x="611631" y="784620"/>
                    </a:cubicBezTo>
                    <a:cubicBezTo>
                      <a:pt x="615820" y="793012"/>
                      <a:pt x="615820" y="793012"/>
                      <a:pt x="615820" y="793012"/>
                    </a:cubicBezTo>
                    <a:cubicBezTo>
                      <a:pt x="620010" y="797208"/>
                      <a:pt x="620010" y="797208"/>
                      <a:pt x="620010" y="797208"/>
                    </a:cubicBezTo>
                    <a:cubicBezTo>
                      <a:pt x="624199" y="805600"/>
                      <a:pt x="624199" y="805600"/>
                      <a:pt x="624199" y="805600"/>
                    </a:cubicBezTo>
                    <a:cubicBezTo>
                      <a:pt x="628388" y="809794"/>
                      <a:pt x="628388" y="809794"/>
                      <a:pt x="628388" y="809794"/>
                    </a:cubicBezTo>
                    <a:cubicBezTo>
                      <a:pt x="632577" y="813990"/>
                      <a:pt x="632577" y="813990"/>
                      <a:pt x="632577" y="813990"/>
                    </a:cubicBezTo>
                    <a:cubicBezTo>
                      <a:pt x="645145" y="813990"/>
                      <a:pt x="645145" y="813990"/>
                      <a:pt x="645145" y="813990"/>
                    </a:cubicBezTo>
                    <a:lnTo>
                      <a:pt x="653524" y="813990"/>
                    </a:lnTo>
                    <a:cubicBezTo>
                      <a:pt x="661902" y="801404"/>
                      <a:pt x="661902" y="801404"/>
                      <a:pt x="661902" y="801404"/>
                    </a:cubicBezTo>
                    <a:cubicBezTo>
                      <a:pt x="674470" y="780424"/>
                      <a:pt x="674470" y="780424"/>
                      <a:pt x="674470" y="780424"/>
                    </a:cubicBezTo>
                    <a:cubicBezTo>
                      <a:pt x="682848" y="767836"/>
                      <a:pt x="682848" y="767836"/>
                      <a:pt x="682848" y="767836"/>
                    </a:cubicBezTo>
                    <a:cubicBezTo>
                      <a:pt x="687038" y="742662"/>
                      <a:pt x="687038" y="742662"/>
                      <a:pt x="687038" y="742662"/>
                    </a:cubicBezTo>
                    <a:cubicBezTo>
                      <a:pt x="687038" y="725878"/>
                      <a:pt x="687038" y="725878"/>
                      <a:pt x="687038" y="725878"/>
                    </a:cubicBezTo>
                    <a:cubicBezTo>
                      <a:pt x="687038" y="709096"/>
                      <a:pt x="687038" y="709096"/>
                      <a:pt x="687038" y="709096"/>
                    </a:cubicBezTo>
                    <a:cubicBezTo>
                      <a:pt x="674470" y="692312"/>
                      <a:pt x="674470" y="692312"/>
                      <a:pt x="674470" y="692312"/>
                    </a:cubicBezTo>
                    <a:cubicBezTo>
                      <a:pt x="670281" y="671332"/>
                      <a:pt x="670281" y="671332"/>
                      <a:pt x="670281" y="671332"/>
                    </a:cubicBezTo>
                    <a:cubicBezTo>
                      <a:pt x="645145" y="662940"/>
                      <a:pt x="645145" y="662940"/>
                      <a:pt x="645145" y="662940"/>
                    </a:cubicBezTo>
                    <a:close/>
                    <a:moveTo>
                      <a:pt x="469196" y="600004"/>
                    </a:moveTo>
                    <a:cubicBezTo>
                      <a:pt x="460818" y="608396"/>
                      <a:pt x="460818" y="608396"/>
                      <a:pt x="460818" y="608396"/>
                    </a:cubicBezTo>
                    <a:cubicBezTo>
                      <a:pt x="456628" y="616786"/>
                      <a:pt x="456628" y="616786"/>
                      <a:pt x="456628" y="616786"/>
                    </a:cubicBezTo>
                    <a:cubicBezTo>
                      <a:pt x="448250" y="625178"/>
                      <a:pt x="448250" y="625178"/>
                      <a:pt x="448250" y="625178"/>
                    </a:cubicBezTo>
                    <a:cubicBezTo>
                      <a:pt x="444061" y="629374"/>
                      <a:pt x="444061" y="629374"/>
                      <a:pt x="444061" y="629374"/>
                    </a:cubicBezTo>
                    <a:cubicBezTo>
                      <a:pt x="435682" y="637766"/>
                      <a:pt x="435682" y="637766"/>
                      <a:pt x="435682" y="637766"/>
                    </a:cubicBezTo>
                    <a:cubicBezTo>
                      <a:pt x="431493" y="641962"/>
                      <a:pt x="431493" y="641962"/>
                      <a:pt x="431493" y="641962"/>
                    </a:cubicBezTo>
                    <a:cubicBezTo>
                      <a:pt x="418925" y="650354"/>
                      <a:pt x="418925" y="650354"/>
                      <a:pt x="418925" y="650354"/>
                    </a:cubicBezTo>
                    <a:cubicBezTo>
                      <a:pt x="414736" y="650354"/>
                      <a:pt x="414736" y="650354"/>
                      <a:pt x="414736" y="650354"/>
                    </a:cubicBezTo>
                    <a:cubicBezTo>
                      <a:pt x="414736" y="667136"/>
                      <a:pt x="414736" y="667136"/>
                      <a:pt x="414736" y="667136"/>
                    </a:cubicBezTo>
                    <a:cubicBezTo>
                      <a:pt x="418925" y="679724"/>
                      <a:pt x="418925" y="679724"/>
                      <a:pt x="418925" y="679724"/>
                    </a:cubicBezTo>
                    <a:cubicBezTo>
                      <a:pt x="431493" y="683920"/>
                      <a:pt x="431493" y="683920"/>
                      <a:pt x="431493" y="683920"/>
                    </a:cubicBezTo>
                    <a:cubicBezTo>
                      <a:pt x="439871" y="688116"/>
                      <a:pt x="439871" y="688116"/>
                      <a:pt x="439871" y="688116"/>
                    </a:cubicBezTo>
                    <a:cubicBezTo>
                      <a:pt x="452439" y="692312"/>
                      <a:pt x="452439" y="692312"/>
                      <a:pt x="452439" y="692312"/>
                    </a:cubicBezTo>
                    <a:cubicBezTo>
                      <a:pt x="460818" y="696508"/>
                      <a:pt x="460818" y="696508"/>
                      <a:pt x="460818" y="696508"/>
                    </a:cubicBezTo>
                    <a:cubicBezTo>
                      <a:pt x="469196" y="700704"/>
                      <a:pt x="469196" y="700704"/>
                      <a:pt x="469196" y="700704"/>
                    </a:cubicBezTo>
                    <a:cubicBezTo>
                      <a:pt x="477575" y="704900"/>
                      <a:pt x="477575" y="704900"/>
                      <a:pt x="477575" y="704900"/>
                    </a:cubicBezTo>
                    <a:cubicBezTo>
                      <a:pt x="490142" y="704900"/>
                      <a:pt x="490142" y="704900"/>
                      <a:pt x="490142" y="704900"/>
                    </a:cubicBezTo>
                    <a:lnTo>
                      <a:pt x="498521" y="704900"/>
                    </a:lnTo>
                    <a:cubicBezTo>
                      <a:pt x="506899" y="704900"/>
                      <a:pt x="506899" y="704900"/>
                      <a:pt x="506899" y="704900"/>
                    </a:cubicBezTo>
                    <a:cubicBezTo>
                      <a:pt x="511089" y="704900"/>
                      <a:pt x="511089" y="704900"/>
                      <a:pt x="511089" y="704900"/>
                    </a:cubicBezTo>
                    <a:cubicBezTo>
                      <a:pt x="515278" y="700704"/>
                      <a:pt x="515278" y="700704"/>
                      <a:pt x="515278" y="700704"/>
                    </a:cubicBezTo>
                    <a:cubicBezTo>
                      <a:pt x="523657" y="692312"/>
                      <a:pt x="523657" y="692312"/>
                      <a:pt x="523657" y="692312"/>
                    </a:cubicBezTo>
                    <a:cubicBezTo>
                      <a:pt x="527846" y="692312"/>
                      <a:pt x="527846" y="692312"/>
                      <a:pt x="527846" y="692312"/>
                    </a:cubicBezTo>
                    <a:cubicBezTo>
                      <a:pt x="532035" y="688116"/>
                      <a:pt x="532035" y="688116"/>
                      <a:pt x="532035" y="688116"/>
                    </a:cubicBezTo>
                    <a:cubicBezTo>
                      <a:pt x="536224" y="683920"/>
                      <a:pt x="536224" y="683920"/>
                      <a:pt x="536224" y="683920"/>
                    </a:cubicBezTo>
                    <a:cubicBezTo>
                      <a:pt x="548792" y="679724"/>
                      <a:pt x="548792" y="679724"/>
                      <a:pt x="548792" y="679724"/>
                    </a:cubicBezTo>
                    <a:cubicBezTo>
                      <a:pt x="544603" y="667136"/>
                      <a:pt x="544603" y="667136"/>
                      <a:pt x="544603" y="667136"/>
                    </a:cubicBezTo>
                    <a:cubicBezTo>
                      <a:pt x="544603" y="658746"/>
                      <a:pt x="544603" y="658746"/>
                      <a:pt x="544603" y="658746"/>
                    </a:cubicBezTo>
                    <a:cubicBezTo>
                      <a:pt x="536224" y="646158"/>
                      <a:pt x="536224" y="646158"/>
                      <a:pt x="536224" y="646158"/>
                    </a:cubicBezTo>
                    <a:cubicBezTo>
                      <a:pt x="527846" y="629374"/>
                      <a:pt x="527846" y="629374"/>
                      <a:pt x="527846" y="629374"/>
                    </a:cubicBezTo>
                    <a:cubicBezTo>
                      <a:pt x="511089" y="620982"/>
                      <a:pt x="511089" y="620982"/>
                      <a:pt x="511089" y="620982"/>
                    </a:cubicBezTo>
                    <a:cubicBezTo>
                      <a:pt x="494332" y="608396"/>
                      <a:pt x="494332" y="608396"/>
                      <a:pt x="494332" y="608396"/>
                    </a:cubicBezTo>
                    <a:cubicBezTo>
                      <a:pt x="481764" y="604200"/>
                      <a:pt x="481764" y="604200"/>
                      <a:pt x="481764" y="604200"/>
                    </a:cubicBezTo>
                    <a:cubicBezTo>
                      <a:pt x="469196" y="600004"/>
                      <a:pt x="469196" y="600004"/>
                      <a:pt x="469196" y="600004"/>
                    </a:cubicBezTo>
                    <a:close/>
                    <a:moveTo>
                      <a:pt x="640956" y="0"/>
                    </a:moveTo>
                    <a:cubicBezTo>
                      <a:pt x="649334" y="0"/>
                      <a:pt x="649334" y="0"/>
                      <a:pt x="649334" y="0"/>
                    </a:cubicBezTo>
                    <a:cubicBezTo>
                      <a:pt x="661902" y="0"/>
                      <a:pt x="661902" y="0"/>
                      <a:pt x="661902" y="0"/>
                    </a:cubicBezTo>
                    <a:cubicBezTo>
                      <a:pt x="670281" y="4196"/>
                      <a:pt x="670281" y="4196"/>
                      <a:pt x="670281" y="4196"/>
                    </a:cubicBezTo>
                    <a:cubicBezTo>
                      <a:pt x="687038" y="8392"/>
                      <a:pt x="687038" y="8392"/>
                      <a:pt x="687038" y="8392"/>
                    </a:cubicBezTo>
                    <a:cubicBezTo>
                      <a:pt x="699605" y="12587"/>
                      <a:pt x="699605" y="12587"/>
                      <a:pt x="699605" y="12587"/>
                    </a:cubicBezTo>
                    <a:cubicBezTo>
                      <a:pt x="712173" y="12587"/>
                      <a:pt x="712173" y="12587"/>
                      <a:pt x="712173" y="12587"/>
                    </a:cubicBezTo>
                    <a:cubicBezTo>
                      <a:pt x="724740" y="29371"/>
                      <a:pt x="724740" y="29371"/>
                      <a:pt x="724740" y="29371"/>
                    </a:cubicBezTo>
                    <a:cubicBezTo>
                      <a:pt x="737309" y="50350"/>
                      <a:pt x="737309" y="50350"/>
                      <a:pt x="737309" y="50350"/>
                    </a:cubicBezTo>
                    <a:cubicBezTo>
                      <a:pt x="749876" y="71329"/>
                      <a:pt x="749876" y="71329"/>
                      <a:pt x="749876" y="71329"/>
                    </a:cubicBezTo>
                    <a:cubicBezTo>
                      <a:pt x="770823" y="83917"/>
                      <a:pt x="770823" y="83917"/>
                      <a:pt x="770823" y="83917"/>
                    </a:cubicBezTo>
                    <a:cubicBezTo>
                      <a:pt x="779201" y="109092"/>
                      <a:pt x="779201" y="109092"/>
                      <a:pt x="779201" y="109092"/>
                    </a:cubicBezTo>
                    <a:cubicBezTo>
                      <a:pt x="787579" y="134267"/>
                      <a:pt x="787579" y="134267"/>
                      <a:pt x="787579" y="134267"/>
                    </a:cubicBezTo>
                    <a:cubicBezTo>
                      <a:pt x="783390" y="155246"/>
                      <a:pt x="783390" y="155246"/>
                      <a:pt x="783390" y="155246"/>
                    </a:cubicBezTo>
                    <a:cubicBezTo>
                      <a:pt x="779201" y="180421"/>
                      <a:pt x="779201" y="180421"/>
                      <a:pt x="779201" y="180421"/>
                    </a:cubicBezTo>
                    <a:cubicBezTo>
                      <a:pt x="770823" y="184616"/>
                      <a:pt x="770823" y="184616"/>
                      <a:pt x="770823" y="184616"/>
                    </a:cubicBezTo>
                    <a:cubicBezTo>
                      <a:pt x="770823" y="188812"/>
                      <a:pt x="770823" y="188812"/>
                      <a:pt x="770823" y="188812"/>
                    </a:cubicBezTo>
                    <a:cubicBezTo>
                      <a:pt x="770823" y="193008"/>
                      <a:pt x="770823" y="193008"/>
                      <a:pt x="770823" y="193008"/>
                    </a:cubicBezTo>
                    <a:cubicBezTo>
                      <a:pt x="770823" y="197204"/>
                      <a:pt x="770823" y="197204"/>
                      <a:pt x="770823" y="197204"/>
                    </a:cubicBezTo>
                    <a:cubicBezTo>
                      <a:pt x="766633" y="201400"/>
                      <a:pt x="766633" y="201400"/>
                      <a:pt x="766633" y="201400"/>
                    </a:cubicBezTo>
                    <a:cubicBezTo>
                      <a:pt x="749876" y="209791"/>
                      <a:pt x="749876" y="209791"/>
                      <a:pt x="749876" y="209791"/>
                    </a:cubicBezTo>
                    <a:cubicBezTo>
                      <a:pt x="724740" y="230771"/>
                      <a:pt x="724740" y="230771"/>
                      <a:pt x="724740" y="230771"/>
                    </a:cubicBezTo>
                    <a:cubicBezTo>
                      <a:pt x="707983" y="251750"/>
                      <a:pt x="707983" y="251750"/>
                      <a:pt x="707983" y="251750"/>
                    </a:cubicBezTo>
                    <a:cubicBezTo>
                      <a:pt x="695416" y="272729"/>
                      <a:pt x="695416" y="272729"/>
                      <a:pt x="695416" y="272729"/>
                    </a:cubicBezTo>
                    <a:cubicBezTo>
                      <a:pt x="682848" y="297904"/>
                      <a:pt x="682848" y="297904"/>
                      <a:pt x="682848" y="297904"/>
                    </a:cubicBezTo>
                    <a:cubicBezTo>
                      <a:pt x="661902" y="323079"/>
                      <a:pt x="661902" y="323079"/>
                      <a:pt x="661902" y="323079"/>
                    </a:cubicBezTo>
                    <a:cubicBezTo>
                      <a:pt x="645145" y="348254"/>
                      <a:pt x="645145" y="348254"/>
                      <a:pt x="645145" y="348254"/>
                    </a:cubicBezTo>
                    <a:cubicBezTo>
                      <a:pt x="628388" y="369233"/>
                      <a:pt x="628388" y="369233"/>
                      <a:pt x="628388" y="369233"/>
                    </a:cubicBezTo>
                    <a:cubicBezTo>
                      <a:pt x="611631" y="386016"/>
                      <a:pt x="611631" y="386016"/>
                      <a:pt x="611631" y="386016"/>
                    </a:cubicBezTo>
                    <a:cubicBezTo>
                      <a:pt x="536224" y="503499"/>
                      <a:pt x="536224" y="503499"/>
                      <a:pt x="536224" y="503499"/>
                    </a:cubicBezTo>
                    <a:cubicBezTo>
                      <a:pt x="536224" y="516087"/>
                      <a:pt x="536224" y="516087"/>
                      <a:pt x="536224" y="516087"/>
                    </a:cubicBezTo>
                    <a:cubicBezTo>
                      <a:pt x="552981" y="524479"/>
                      <a:pt x="552981" y="524479"/>
                      <a:pt x="552981" y="524479"/>
                    </a:cubicBezTo>
                    <a:cubicBezTo>
                      <a:pt x="573928" y="532870"/>
                      <a:pt x="573928" y="532870"/>
                      <a:pt x="573928" y="532870"/>
                    </a:cubicBezTo>
                    <a:cubicBezTo>
                      <a:pt x="590685" y="541262"/>
                      <a:pt x="590685" y="541262"/>
                      <a:pt x="590685" y="541262"/>
                    </a:cubicBezTo>
                    <a:cubicBezTo>
                      <a:pt x="620010" y="549654"/>
                      <a:pt x="620010" y="549654"/>
                      <a:pt x="620010" y="549654"/>
                    </a:cubicBezTo>
                    <a:cubicBezTo>
                      <a:pt x="640956" y="562240"/>
                      <a:pt x="640956" y="562240"/>
                      <a:pt x="640956" y="562240"/>
                    </a:cubicBezTo>
                    <a:cubicBezTo>
                      <a:pt x="666091" y="562240"/>
                      <a:pt x="666091" y="562240"/>
                      <a:pt x="666091" y="562240"/>
                    </a:cubicBezTo>
                    <a:cubicBezTo>
                      <a:pt x="695416" y="558045"/>
                      <a:pt x="695416" y="558045"/>
                      <a:pt x="695416" y="558045"/>
                    </a:cubicBezTo>
                    <a:cubicBezTo>
                      <a:pt x="720552" y="537066"/>
                      <a:pt x="720552" y="537066"/>
                      <a:pt x="720552" y="537066"/>
                    </a:cubicBezTo>
                    <a:cubicBezTo>
                      <a:pt x="816904" y="453149"/>
                      <a:pt x="816904" y="453149"/>
                      <a:pt x="816904" y="453149"/>
                    </a:cubicBezTo>
                    <a:cubicBezTo>
                      <a:pt x="821093" y="453149"/>
                      <a:pt x="821093" y="453149"/>
                      <a:pt x="821093" y="453149"/>
                    </a:cubicBezTo>
                    <a:cubicBezTo>
                      <a:pt x="825283" y="448954"/>
                      <a:pt x="825283" y="448954"/>
                      <a:pt x="825283" y="448954"/>
                    </a:cubicBezTo>
                    <a:cubicBezTo>
                      <a:pt x="829472" y="448954"/>
                      <a:pt x="829472" y="448954"/>
                      <a:pt x="829472" y="448954"/>
                    </a:cubicBezTo>
                    <a:cubicBezTo>
                      <a:pt x="833662" y="440562"/>
                      <a:pt x="833662" y="440562"/>
                      <a:pt x="833662" y="440562"/>
                    </a:cubicBezTo>
                    <a:cubicBezTo>
                      <a:pt x="833662" y="436366"/>
                      <a:pt x="833662" y="436366"/>
                      <a:pt x="833662" y="436366"/>
                    </a:cubicBezTo>
                    <a:cubicBezTo>
                      <a:pt x="837850" y="427974"/>
                      <a:pt x="837850" y="427974"/>
                      <a:pt x="837850" y="427974"/>
                    </a:cubicBezTo>
                    <a:cubicBezTo>
                      <a:pt x="842040" y="423779"/>
                      <a:pt x="842040" y="423779"/>
                      <a:pt x="842040" y="423779"/>
                    </a:cubicBezTo>
                    <a:cubicBezTo>
                      <a:pt x="850419" y="415387"/>
                      <a:pt x="850419" y="415387"/>
                      <a:pt x="850419" y="415387"/>
                    </a:cubicBezTo>
                    <a:cubicBezTo>
                      <a:pt x="1001232" y="323079"/>
                      <a:pt x="1001232" y="323079"/>
                      <a:pt x="1001232" y="323079"/>
                    </a:cubicBezTo>
                    <a:cubicBezTo>
                      <a:pt x="1017988" y="323079"/>
                      <a:pt x="1017988" y="323079"/>
                      <a:pt x="1017988" y="323079"/>
                    </a:cubicBezTo>
                    <a:cubicBezTo>
                      <a:pt x="1034745" y="318883"/>
                      <a:pt x="1034745" y="318883"/>
                      <a:pt x="1034745" y="318883"/>
                    </a:cubicBezTo>
                    <a:cubicBezTo>
                      <a:pt x="1051502" y="327275"/>
                      <a:pt x="1051502" y="327275"/>
                      <a:pt x="1051502" y="327275"/>
                    </a:cubicBezTo>
                    <a:cubicBezTo>
                      <a:pt x="1068259" y="331470"/>
                      <a:pt x="1068259" y="331470"/>
                      <a:pt x="1068259" y="331470"/>
                    </a:cubicBezTo>
                    <a:cubicBezTo>
                      <a:pt x="1080827" y="344058"/>
                      <a:pt x="1080827" y="344058"/>
                      <a:pt x="1080827" y="344058"/>
                    </a:cubicBezTo>
                    <a:cubicBezTo>
                      <a:pt x="1097584" y="352450"/>
                      <a:pt x="1097584" y="352450"/>
                      <a:pt x="1097584" y="352450"/>
                    </a:cubicBezTo>
                    <a:cubicBezTo>
                      <a:pt x="1118530" y="360841"/>
                      <a:pt x="1118530" y="360841"/>
                      <a:pt x="1118530" y="360841"/>
                    </a:cubicBezTo>
                    <a:cubicBezTo>
                      <a:pt x="1143666" y="360841"/>
                      <a:pt x="1143666" y="360841"/>
                      <a:pt x="1143666" y="360841"/>
                    </a:cubicBezTo>
                    <a:cubicBezTo>
                      <a:pt x="1139477" y="386016"/>
                      <a:pt x="1139477" y="386016"/>
                      <a:pt x="1139477" y="386016"/>
                    </a:cubicBezTo>
                    <a:cubicBezTo>
                      <a:pt x="1139477" y="411191"/>
                      <a:pt x="1139477" y="411191"/>
                      <a:pt x="1139477" y="411191"/>
                    </a:cubicBezTo>
                    <a:cubicBezTo>
                      <a:pt x="1135287" y="432170"/>
                      <a:pt x="1135287" y="432170"/>
                      <a:pt x="1135287" y="432170"/>
                    </a:cubicBezTo>
                    <a:cubicBezTo>
                      <a:pt x="1135287" y="453149"/>
                      <a:pt x="1135287" y="453149"/>
                      <a:pt x="1135287" y="453149"/>
                    </a:cubicBezTo>
                    <a:cubicBezTo>
                      <a:pt x="1126909" y="478324"/>
                      <a:pt x="1126909" y="478324"/>
                      <a:pt x="1126909" y="478324"/>
                    </a:cubicBezTo>
                    <a:cubicBezTo>
                      <a:pt x="1122720" y="499304"/>
                      <a:pt x="1122720" y="499304"/>
                      <a:pt x="1122720" y="499304"/>
                    </a:cubicBezTo>
                    <a:cubicBezTo>
                      <a:pt x="1105963" y="520283"/>
                      <a:pt x="1105963" y="520283"/>
                      <a:pt x="1105963" y="520283"/>
                    </a:cubicBezTo>
                    <a:cubicBezTo>
                      <a:pt x="1093395" y="532870"/>
                      <a:pt x="1093395" y="532870"/>
                      <a:pt x="1093395" y="532870"/>
                    </a:cubicBezTo>
                    <a:cubicBezTo>
                      <a:pt x="1080827" y="537066"/>
                      <a:pt x="1080827" y="537066"/>
                      <a:pt x="1080827" y="537066"/>
                    </a:cubicBezTo>
                    <a:cubicBezTo>
                      <a:pt x="1072449" y="545458"/>
                      <a:pt x="1072449" y="545458"/>
                      <a:pt x="1072449" y="545458"/>
                    </a:cubicBezTo>
                    <a:cubicBezTo>
                      <a:pt x="1064070" y="558045"/>
                      <a:pt x="1064070" y="558045"/>
                      <a:pt x="1064070" y="558045"/>
                    </a:cubicBezTo>
                    <a:cubicBezTo>
                      <a:pt x="1059881" y="566436"/>
                      <a:pt x="1059881" y="566436"/>
                      <a:pt x="1059881" y="566436"/>
                    </a:cubicBezTo>
                    <a:cubicBezTo>
                      <a:pt x="1051502" y="579024"/>
                      <a:pt x="1051502" y="579024"/>
                      <a:pt x="1051502" y="579024"/>
                    </a:cubicBezTo>
                    <a:cubicBezTo>
                      <a:pt x="1043124" y="587416"/>
                      <a:pt x="1043124" y="587416"/>
                      <a:pt x="1043124" y="587416"/>
                    </a:cubicBezTo>
                    <a:cubicBezTo>
                      <a:pt x="1026367" y="595808"/>
                      <a:pt x="1026367" y="595808"/>
                      <a:pt x="1026367" y="595808"/>
                    </a:cubicBezTo>
                    <a:cubicBezTo>
                      <a:pt x="1030556" y="604200"/>
                      <a:pt x="1030556" y="604200"/>
                      <a:pt x="1030556" y="604200"/>
                    </a:cubicBezTo>
                    <a:cubicBezTo>
                      <a:pt x="1017988" y="595808"/>
                      <a:pt x="1017988" y="595808"/>
                      <a:pt x="1017988" y="595808"/>
                    </a:cubicBezTo>
                    <a:cubicBezTo>
                      <a:pt x="883932" y="813990"/>
                      <a:pt x="883932" y="813990"/>
                      <a:pt x="883932" y="813990"/>
                    </a:cubicBezTo>
                    <a:cubicBezTo>
                      <a:pt x="867176" y="818186"/>
                      <a:pt x="867176" y="818186"/>
                      <a:pt x="867176" y="818186"/>
                    </a:cubicBezTo>
                    <a:cubicBezTo>
                      <a:pt x="795958" y="918886"/>
                      <a:pt x="795958" y="918886"/>
                      <a:pt x="795958" y="918886"/>
                    </a:cubicBezTo>
                    <a:cubicBezTo>
                      <a:pt x="787579" y="927278"/>
                      <a:pt x="787579" y="927278"/>
                      <a:pt x="787579" y="927278"/>
                    </a:cubicBezTo>
                    <a:cubicBezTo>
                      <a:pt x="804336" y="944062"/>
                      <a:pt x="804336" y="944062"/>
                      <a:pt x="804336" y="944062"/>
                    </a:cubicBezTo>
                    <a:cubicBezTo>
                      <a:pt x="808525" y="944062"/>
                      <a:pt x="808525" y="944062"/>
                      <a:pt x="808525" y="944062"/>
                    </a:cubicBezTo>
                    <a:cubicBezTo>
                      <a:pt x="821093" y="939866"/>
                      <a:pt x="821093" y="939866"/>
                      <a:pt x="821093" y="939866"/>
                    </a:cubicBezTo>
                    <a:cubicBezTo>
                      <a:pt x="825283" y="935670"/>
                      <a:pt x="825283" y="935670"/>
                      <a:pt x="825283" y="935670"/>
                    </a:cubicBezTo>
                    <a:cubicBezTo>
                      <a:pt x="837850" y="931474"/>
                      <a:pt x="837850" y="931474"/>
                      <a:pt x="837850" y="931474"/>
                    </a:cubicBezTo>
                    <a:cubicBezTo>
                      <a:pt x="846229" y="931474"/>
                      <a:pt x="846229" y="931474"/>
                      <a:pt x="846229" y="931474"/>
                    </a:cubicBezTo>
                    <a:cubicBezTo>
                      <a:pt x="858797" y="927278"/>
                      <a:pt x="858797" y="927278"/>
                      <a:pt x="858797" y="927278"/>
                    </a:cubicBezTo>
                    <a:cubicBezTo>
                      <a:pt x="871364" y="927278"/>
                      <a:pt x="871364" y="927278"/>
                      <a:pt x="871364" y="927278"/>
                    </a:cubicBezTo>
                    <a:cubicBezTo>
                      <a:pt x="883932" y="923082"/>
                      <a:pt x="883932" y="923082"/>
                      <a:pt x="883932" y="923082"/>
                    </a:cubicBezTo>
                    <a:cubicBezTo>
                      <a:pt x="888121" y="939866"/>
                      <a:pt x="888121" y="939866"/>
                      <a:pt x="888121" y="939866"/>
                    </a:cubicBezTo>
                    <a:cubicBezTo>
                      <a:pt x="892311" y="952454"/>
                      <a:pt x="892311" y="952454"/>
                      <a:pt x="892311" y="952454"/>
                    </a:cubicBezTo>
                    <a:cubicBezTo>
                      <a:pt x="896500" y="960844"/>
                      <a:pt x="896500" y="960844"/>
                      <a:pt x="896500" y="960844"/>
                    </a:cubicBezTo>
                    <a:cubicBezTo>
                      <a:pt x="904878" y="973432"/>
                      <a:pt x="904878" y="973432"/>
                      <a:pt x="904878" y="973432"/>
                    </a:cubicBezTo>
                    <a:cubicBezTo>
                      <a:pt x="904878" y="990216"/>
                      <a:pt x="904878" y="990216"/>
                      <a:pt x="904878" y="990216"/>
                    </a:cubicBezTo>
                    <a:cubicBezTo>
                      <a:pt x="909068" y="1006998"/>
                      <a:pt x="909068" y="1006998"/>
                      <a:pt x="909068" y="1006998"/>
                    </a:cubicBezTo>
                    <a:cubicBezTo>
                      <a:pt x="909068" y="1019586"/>
                      <a:pt x="909068" y="1019586"/>
                      <a:pt x="909068" y="1019586"/>
                    </a:cubicBezTo>
                    <a:cubicBezTo>
                      <a:pt x="909068" y="1027978"/>
                      <a:pt x="909068" y="1027978"/>
                      <a:pt x="909068" y="1027978"/>
                    </a:cubicBezTo>
                    <a:cubicBezTo>
                      <a:pt x="783390" y="1120286"/>
                      <a:pt x="783390" y="1120286"/>
                      <a:pt x="783390" y="1120286"/>
                    </a:cubicBezTo>
                    <a:cubicBezTo>
                      <a:pt x="552981" y="1321686"/>
                      <a:pt x="552981" y="1321686"/>
                      <a:pt x="552981" y="1321686"/>
                    </a:cubicBezTo>
                    <a:cubicBezTo>
                      <a:pt x="561360" y="1338470"/>
                      <a:pt x="561360" y="1338470"/>
                      <a:pt x="561360" y="1338470"/>
                    </a:cubicBezTo>
                    <a:cubicBezTo>
                      <a:pt x="682848" y="1288120"/>
                      <a:pt x="682848" y="1288120"/>
                      <a:pt x="682848" y="1288120"/>
                    </a:cubicBezTo>
                    <a:cubicBezTo>
                      <a:pt x="691227" y="1283924"/>
                      <a:pt x="691227" y="1283924"/>
                      <a:pt x="691227" y="1283924"/>
                    </a:cubicBezTo>
                    <a:cubicBezTo>
                      <a:pt x="703795" y="1279728"/>
                      <a:pt x="703795" y="1279728"/>
                      <a:pt x="703795" y="1279728"/>
                    </a:cubicBezTo>
                    <a:cubicBezTo>
                      <a:pt x="716362" y="1275532"/>
                      <a:pt x="716362" y="1275532"/>
                      <a:pt x="716362" y="1275532"/>
                    </a:cubicBezTo>
                    <a:cubicBezTo>
                      <a:pt x="728930" y="1271336"/>
                      <a:pt x="728930" y="1271336"/>
                      <a:pt x="728930" y="1271336"/>
                    </a:cubicBezTo>
                    <a:cubicBezTo>
                      <a:pt x="741497" y="1275532"/>
                      <a:pt x="741497" y="1275532"/>
                      <a:pt x="741497" y="1275532"/>
                    </a:cubicBezTo>
                    <a:cubicBezTo>
                      <a:pt x="754066" y="1275532"/>
                      <a:pt x="754066" y="1275532"/>
                      <a:pt x="754066" y="1275532"/>
                    </a:cubicBezTo>
                    <a:cubicBezTo>
                      <a:pt x="770823" y="1279728"/>
                      <a:pt x="770823" y="1279728"/>
                      <a:pt x="770823" y="1279728"/>
                    </a:cubicBezTo>
                    <a:cubicBezTo>
                      <a:pt x="791768" y="1279728"/>
                      <a:pt x="791768" y="1279728"/>
                      <a:pt x="791768" y="1279728"/>
                    </a:cubicBezTo>
                    <a:cubicBezTo>
                      <a:pt x="795958" y="1283924"/>
                      <a:pt x="795958" y="1283924"/>
                      <a:pt x="795958" y="1283924"/>
                    </a:cubicBezTo>
                    <a:cubicBezTo>
                      <a:pt x="800147" y="1288120"/>
                      <a:pt x="800147" y="1288120"/>
                      <a:pt x="800147" y="1288120"/>
                    </a:cubicBezTo>
                    <a:cubicBezTo>
                      <a:pt x="804336" y="1292316"/>
                      <a:pt x="804336" y="1292316"/>
                      <a:pt x="804336" y="1292316"/>
                    </a:cubicBezTo>
                    <a:cubicBezTo>
                      <a:pt x="808525" y="1292316"/>
                      <a:pt x="808525" y="1292316"/>
                      <a:pt x="808525" y="1292316"/>
                    </a:cubicBezTo>
                    <a:cubicBezTo>
                      <a:pt x="812715" y="1296512"/>
                      <a:pt x="812715" y="1296512"/>
                      <a:pt x="812715" y="1296512"/>
                    </a:cubicBezTo>
                    <a:cubicBezTo>
                      <a:pt x="816904" y="1300706"/>
                      <a:pt x="816904" y="1300706"/>
                      <a:pt x="816904" y="1300706"/>
                    </a:cubicBezTo>
                    <a:cubicBezTo>
                      <a:pt x="821093" y="1300706"/>
                      <a:pt x="821093" y="1300706"/>
                      <a:pt x="821093" y="1300706"/>
                    </a:cubicBezTo>
                    <a:cubicBezTo>
                      <a:pt x="833662" y="1300706"/>
                      <a:pt x="833662" y="1300706"/>
                      <a:pt x="833662" y="1300706"/>
                    </a:cubicBezTo>
                    <a:cubicBezTo>
                      <a:pt x="833662" y="1313294"/>
                      <a:pt x="833662" y="1313294"/>
                      <a:pt x="833662" y="1313294"/>
                    </a:cubicBezTo>
                    <a:cubicBezTo>
                      <a:pt x="837850" y="1325882"/>
                      <a:pt x="837850" y="1325882"/>
                      <a:pt x="837850" y="1325882"/>
                    </a:cubicBezTo>
                    <a:cubicBezTo>
                      <a:pt x="837850" y="1338470"/>
                      <a:pt x="837850" y="1338470"/>
                      <a:pt x="837850" y="1338470"/>
                    </a:cubicBezTo>
                    <a:cubicBezTo>
                      <a:pt x="837850" y="1351056"/>
                      <a:pt x="837850" y="1351056"/>
                      <a:pt x="837850" y="1351056"/>
                    </a:cubicBezTo>
                    <a:cubicBezTo>
                      <a:pt x="829472" y="1359448"/>
                      <a:pt x="829472" y="1359448"/>
                      <a:pt x="829472" y="1359448"/>
                    </a:cubicBezTo>
                    <a:cubicBezTo>
                      <a:pt x="825283" y="1367840"/>
                      <a:pt x="825283" y="1367840"/>
                      <a:pt x="825283" y="1367840"/>
                    </a:cubicBezTo>
                    <a:cubicBezTo>
                      <a:pt x="816904" y="1380428"/>
                      <a:pt x="816904" y="1380428"/>
                      <a:pt x="816904" y="1380428"/>
                    </a:cubicBezTo>
                    <a:cubicBezTo>
                      <a:pt x="812715" y="1388820"/>
                      <a:pt x="812715" y="1388820"/>
                      <a:pt x="812715" y="1388820"/>
                    </a:cubicBezTo>
                    <a:cubicBezTo>
                      <a:pt x="787579" y="1405602"/>
                      <a:pt x="787579" y="1405602"/>
                      <a:pt x="787579" y="1405602"/>
                    </a:cubicBezTo>
                    <a:cubicBezTo>
                      <a:pt x="770823" y="1418190"/>
                      <a:pt x="770823" y="1418190"/>
                      <a:pt x="770823" y="1418190"/>
                    </a:cubicBezTo>
                    <a:cubicBezTo>
                      <a:pt x="754066" y="1430778"/>
                      <a:pt x="754066" y="1430778"/>
                      <a:pt x="754066" y="1430778"/>
                    </a:cubicBezTo>
                    <a:cubicBezTo>
                      <a:pt x="741497" y="1447560"/>
                      <a:pt x="741497" y="1447560"/>
                      <a:pt x="741497" y="1447560"/>
                    </a:cubicBezTo>
                    <a:cubicBezTo>
                      <a:pt x="724740" y="1468540"/>
                      <a:pt x="724740" y="1468540"/>
                      <a:pt x="724740" y="1468540"/>
                    </a:cubicBezTo>
                    <a:cubicBezTo>
                      <a:pt x="712173" y="1481128"/>
                      <a:pt x="712173" y="1481128"/>
                      <a:pt x="712173" y="1481128"/>
                    </a:cubicBezTo>
                    <a:cubicBezTo>
                      <a:pt x="691227" y="1493714"/>
                      <a:pt x="691227" y="1493714"/>
                      <a:pt x="691227" y="1493714"/>
                    </a:cubicBezTo>
                    <a:cubicBezTo>
                      <a:pt x="666091" y="1493714"/>
                      <a:pt x="666091" y="1493714"/>
                      <a:pt x="666091" y="1493714"/>
                    </a:cubicBezTo>
                    <a:cubicBezTo>
                      <a:pt x="657713" y="1481128"/>
                      <a:pt x="657713" y="1481128"/>
                      <a:pt x="657713" y="1481128"/>
                    </a:cubicBezTo>
                    <a:cubicBezTo>
                      <a:pt x="661902" y="1460148"/>
                      <a:pt x="661902" y="1460148"/>
                      <a:pt x="661902" y="1460148"/>
                    </a:cubicBezTo>
                    <a:cubicBezTo>
                      <a:pt x="674470" y="1443364"/>
                      <a:pt x="674470" y="1443364"/>
                      <a:pt x="674470" y="1443364"/>
                    </a:cubicBezTo>
                    <a:cubicBezTo>
                      <a:pt x="691227" y="1426582"/>
                      <a:pt x="691227" y="1426582"/>
                      <a:pt x="691227" y="1426582"/>
                    </a:cubicBezTo>
                    <a:cubicBezTo>
                      <a:pt x="699605" y="1418190"/>
                      <a:pt x="699605" y="1418190"/>
                      <a:pt x="699605" y="1418190"/>
                    </a:cubicBezTo>
                    <a:cubicBezTo>
                      <a:pt x="712173" y="1401406"/>
                      <a:pt x="712173" y="1401406"/>
                      <a:pt x="712173" y="1401406"/>
                    </a:cubicBezTo>
                    <a:cubicBezTo>
                      <a:pt x="720552" y="1384624"/>
                      <a:pt x="720552" y="1384624"/>
                      <a:pt x="720552" y="1384624"/>
                    </a:cubicBezTo>
                    <a:cubicBezTo>
                      <a:pt x="724740" y="1359448"/>
                      <a:pt x="724740" y="1359448"/>
                      <a:pt x="724740" y="1359448"/>
                    </a:cubicBezTo>
                    <a:cubicBezTo>
                      <a:pt x="716362" y="1359448"/>
                      <a:pt x="716362" y="1359448"/>
                      <a:pt x="716362" y="1359448"/>
                    </a:cubicBezTo>
                    <a:cubicBezTo>
                      <a:pt x="707983" y="1359448"/>
                      <a:pt x="707983" y="1359448"/>
                      <a:pt x="707983" y="1359448"/>
                    </a:cubicBezTo>
                    <a:cubicBezTo>
                      <a:pt x="699605" y="1359448"/>
                      <a:pt x="699605" y="1359448"/>
                      <a:pt x="699605" y="1359448"/>
                    </a:cubicBezTo>
                    <a:cubicBezTo>
                      <a:pt x="695416" y="1355252"/>
                      <a:pt x="695416" y="1355252"/>
                      <a:pt x="695416" y="1355252"/>
                    </a:cubicBezTo>
                    <a:cubicBezTo>
                      <a:pt x="687038" y="1359448"/>
                      <a:pt x="687038" y="1359448"/>
                      <a:pt x="687038" y="1359448"/>
                    </a:cubicBezTo>
                    <a:cubicBezTo>
                      <a:pt x="674470" y="1359448"/>
                      <a:pt x="674470" y="1359448"/>
                      <a:pt x="674470" y="1359448"/>
                    </a:cubicBezTo>
                    <a:cubicBezTo>
                      <a:pt x="666091" y="1359448"/>
                      <a:pt x="666091" y="1359448"/>
                      <a:pt x="666091" y="1359448"/>
                    </a:cubicBezTo>
                    <a:cubicBezTo>
                      <a:pt x="661902" y="1359448"/>
                      <a:pt x="661902" y="1359448"/>
                      <a:pt x="661902" y="1359448"/>
                    </a:cubicBezTo>
                    <a:cubicBezTo>
                      <a:pt x="586495" y="1443364"/>
                      <a:pt x="586495" y="1443364"/>
                      <a:pt x="586495" y="1443364"/>
                    </a:cubicBezTo>
                    <a:cubicBezTo>
                      <a:pt x="590685" y="1514694"/>
                      <a:pt x="590685" y="1514694"/>
                      <a:pt x="590685" y="1514694"/>
                    </a:cubicBezTo>
                    <a:cubicBezTo>
                      <a:pt x="607442" y="1581828"/>
                      <a:pt x="607442" y="1581828"/>
                      <a:pt x="607442" y="1581828"/>
                    </a:cubicBezTo>
                    <a:cubicBezTo>
                      <a:pt x="607442" y="1653156"/>
                      <a:pt x="607442" y="1653156"/>
                      <a:pt x="607442" y="1653156"/>
                    </a:cubicBezTo>
                    <a:cubicBezTo>
                      <a:pt x="611631" y="1720290"/>
                      <a:pt x="611631" y="1720290"/>
                      <a:pt x="611631" y="1720290"/>
                    </a:cubicBezTo>
                    <a:cubicBezTo>
                      <a:pt x="603253" y="1787422"/>
                      <a:pt x="603253" y="1787422"/>
                      <a:pt x="603253" y="1787422"/>
                    </a:cubicBezTo>
                    <a:cubicBezTo>
                      <a:pt x="594874" y="1854556"/>
                      <a:pt x="594874" y="1854556"/>
                      <a:pt x="594874" y="1854556"/>
                    </a:cubicBezTo>
                    <a:cubicBezTo>
                      <a:pt x="586495" y="1925886"/>
                      <a:pt x="586495" y="1925886"/>
                      <a:pt x="586495" y="1925886"/>
                    </a:cubicBezTo>
                    <a:cubicBezTo>
                      <a:pt x="586495" y="1993018"/>
                      <a:pt x="586495" y="1993018"/>
                      <a:pt x="586495" y="1993018"/>
                    </a:cubicBezTo>
                    <a:cubicBezTo>
                      <a:pt x="578117" y="1997214"/>
                      <a:pt x="578117" y="1997214"/>
                      <a:pt x="578117" y="1997214"/>
                    </a:cubicBezTo>
                    <a:cubicBezTo>
                      <a:pt x="573928" y="2001410"/>
                      <a:pt x="573928" y="2001410"/>
                      <a:pt x="573928" y="2001410"/>
                    </a:cubicBezTo>
                    <a:cubicBezTo>
                      <a:pt x="569738" y="2001410"/>
                      <a:pt x="569738" y="2001410"/>
                      <a:pt x="569738" y="2001410"/>
                    </a:cubicBezTo>
                    <a:cubicBezTo>
                      <a:pt x="565549" y="2001410"/>
                      <a:pt x="565549" y="2001410"/>
                      <a:pt x="565549" y="2001410"/>
                    </a:cubicBezTo>
                    <a:cubicBezTo>
                      <a:pt x="557171" y="2005606"/>
                      <a:pt x="557171" y="2005606"/>
                      <a:pt x="557171" y="2005606"/>
                    </a:cubicBezTo>
                    <a:cubicBezTo>
                      <a:pt x="552981" y="2005606"/>
                      <a:pt x="552981" y="2005606"/>
                      <a:pt x="552981" y="2005606"/>
                    </a:cubicBezTo>
                    <a:cubicBezTo>
                      <a:pt x="544603" y="2005606"/>
                      <a:pt x="544603" y="2005606"/>
                      <a:pt x="544603" y="2005606"/>
                    </a:cubicBezTo>
                    <a:cubicBezTo>
                      <a:pt x="540414" y="2005606"/>
                      <a:pt x="540414" y="2005606"/>
                      <a:pt x="540414" y="2005606"/>
                    </a:cubicBezTo>
                    <a:lnTo>
                      <a:pt x="536224" y="2005606"/>
                    </a:lnTo>
                    <a:cubicBezTo>
                      <a:pt x="393789" y="1938472"/>
                      <a:pt x="393789" y="1938472"/>
                      <a:pt x="393789" y="1938472"/>
                    </a:cubicBezTo>
                    <a:cubicBezTo>
                      <a:pt x="381222" y="1942668"/>
                      <a:pt x="381222" y="1942668"/>
                      <a:pt x="381222" y="1942668"/>
                    </a:cubicBezTo>
                    <a:cubicBezTo>
                      <a:pt x="372844" y="1942668"/>
                      <a:pt x="372844" y="1942668"/>
                      <a:pt x="372844" y="1942668"/>
                    </a:cubicBezTo>
                    <a:cubicBezTo>
                      <a:pt x="360275" y="1942668"/>
                      <a:pt x="360275" y="1942668"/>
                      <a:pt x="360275" y="1942668"/>
                    </a:cubicBezTo>
                    <a:cubicBezTo>
                      <a:pt x="351897" y="1938472"/>
                      <a:pt x="351897" y="1938472"/>
                      <a:pt x="351897" y="1938472"/>
                    </a:cubicBezTo>
                    <a:cubicBezTo>
                      <a:pt x="339330" y="1938472"/>
                      <a:pt x="339330" y="1938472"/>
                      <a:pt x="339330" y="1938472"/>
                    </a:cubicBezTo>
                    <a:cubicBezTo>
                      <a:pt x="326762" y="1938472"/>
                      <a:pt x="326762" y="1938472"/>
                      <a:pt x="326762" y="1938472"/>
                    </a:cubicBezTo>
                    <a:cubicBezTo>
                      <a:pt x="314194" y="1938472"/>
                      <a:pt x="314194" y="1938472"/>
                      <a:pt x="314194" y="1938472"/>
                    </a:cubicBezTo>
                    <a:cubicBezTo>
                      <a:pt x="305816" y="1938472"/>
                      <a:pt x="305816" y="1938472"/>
                      <a:pt x="305816" y="1938472"/>
                    </a:cubicBezTo>
                    <a:cubicBezTo>
                      <a:pt x="289059" y="1930082"/>
                      <a:pt x="289059" y="1930082"/>
                      <a:pt x="289059" y="1930082"/>
                    </a:cubicBezTo>
                    <a:cubicBezTo>
                      <a:pt x="280680" y="1930082"/>
                      <a:pt x="280680" y="1930082"/>
                      <a:pt x="280680" y="1930082"/>
                    </a:cubicBezTo>
                    <a:cubicBezTo>
                      <a:pt x="280680" y="1925886"/>
                      <a:pt x="280680" y="1925886"/>
                      <a:pt x="280680" y="1925886"/>
                    </a:cubicBezTo>
                    <a:cubicBezTo>
                      <a:pt x="280680" y="1917494"/>
                      <a:pt x="280680" y="1917494"/>
                      <a:pt x="280680" y="1917494"/>
                    </a:cubicBezTo>
                    <a:cubicBezTo>
                      <a:pt x="280680" y="1913298"/>
                      <a:pt x="280680" y="1913298"/>
                      <a:pt x="280680" y="1913298"/>
                    </a:cubicBezTo>
                    <a:cubicBezTo>
                      <a:pt x="280680" y="1904906"/>
                      <a:pt x="280680" y="1904906"/>
                      <a:pt x="280680" y="1904906"/>
                    </a:cubicBezTo>
                    <a:cubicBezTo>
                      <a:pt x="280680" y="1900710"/>
                      <a:pt x="280680" y="1900710"/>
                      <a:pt x="280680" y="1900710"/>
                    </a:cubicBezTo>
                    <a:cubicBezTo>
                      <a:pt x="280680" y="1896514"/>
                      <a:pt x="280680" y="1896514"/>
                      <a:pt x="280680" y="1896514"/>
                    </a:cubicBezTo>
                    <a:cubicBezTo>
                      <a:pt x="301626" y="1888122"/>
                      <a:pt x="301626" y="1888122"/>
                      <a:pt x="301626" y="1888122"/>
                    </a:cubicBezTo>
                    <a:cubicBezTo>
                      <a:pt x="335140" y="1883928"/>
                      <a:pt x="335140" y="1883928"/>
                      <a:pt x="335140" y="1883928"/>
                    </a:cubicBezTo>
                    <a:cubicBezTo>
                      <a:pt x="364465" y="1883928"/>
                      <a:pt x="364465" y="1883928"/>
                      <a:pt x="364465" y="1883928"/>
                    </a:cubicBezTo>
                    <a:cubicBezTo>
                      <a:pt x="397979" y="1883928"/>
                      <a:pt x="397979" y="1883928"/>
                      <a:pt x="397979" y="1883928"/>
                    </a:cubicBezTo>
                    <a:cubicBezTo>
                      <a:pt x="431493" y="1888122"/>
                      <a:pt x="431493" y="1888122"/>
                      <a:pt x="431493" y="1888122"/>
                    </a:cubicBezTo>
                    <a:cubicBezTo>
                      <a:pt x="460818" y="1883928"/>
                      <a:pt x="460818" y="1883928"/>
                      <a:pt x="460818" y="1883928"/>
                    </a:cubicBezTo>
                    <a:cubicBezTo>
                      <a:pt x="485953" y="1871340"/>
                      <a:pt x="485953" y="1871340"/>
                      <a:pt x="485953" y="1871340"/>
                    </a:cubicBezTo>
                    <a:cubicBezTo>
                      <a:pt x="515278" y="1841968"/>
                      <a:pt x="515278" y="1841968"/>
                      <a:pt x="515278" y="1841968"/>
                    </a:cubicBezTo>
                    <a:cubicBezTo>
                      <a:pt x="515278" y="1804206"/>
                      <a:pt x="515278" y="1804206"/>
                      <a:pt x="515278" y="1804206"/>
                    </a:cubicBezTo>
                    <a:cubicBezTo>
                      <a:pt x="519467" y="1762248"/>
                      <a:pt x="519467" y="1762248"/>
                      <a:pt x="519467" y="1762248"/>
                    </a:cubicBezTo>
                    <a:cubicBezTo>
                      <a:pt x="519467" y="1720290"/>
                      <a:pt x="519467" y="1720290"/>
                      <a:pt x="519467" y="1720290"/>
                    </a:cubicBezTo>
                    <a:cubicBezTo>
                      <a:pt x="523657" y="1669940"/>
                      <a:pt x="523657" y="1669940"/>
                      <a:pt x="523657" y="1669940"/>
                    </a:cubicBezTo>
                    <a:cubicBezTo>
                      <a:pt x="523657" y="1627982"/>
                      <a:pt x="523657" y="1627982"/>
                      <a:pt x="523657" y="1627982"/>
                    </a:cubicBezTo>
                    <a:cubicBezTo>
                      <a:pt x="523657" y="1581828"/>
                      <a:pt x="523657" y="1581828"/>
                      <a:pt x="523657" y="1581828"/>
                    </a:cubicBezTo>
                    <a:cubicBezTo>
                      <a:pt x="519467" y="1539868"/>
                      <a:pt x="519467" y="1539868"/>
                      <a:pt x="519467" y="1539868"/>
                    </a:cubicBezTo>
                    <a:cubicBezTo>
                      <a:pt x="515278" y="1493714"/>
                      <a:pt x="515278" y="1493714"/>
                      <a:pt x="515278" y="1493714"/>
                    </a:cubicBezTo>
                    <a:cubicBezTo>
                      <a:pt x="481764" y="1510498"/>
                      <a:pt x="481764" y="1510498"/>
                      <a:pt x="481764" y="1510498"/>
                    </a:cubicBezTo>
                    <a:cubicBezTo>
                      <a:pt x="452439" y="1527282"/>
                      <a:pt x="452439" y="1527282"/>
                      <a:pt x="452439" y="1527282"/>
                    </a:cubicBezTo>
                    <a:cubicBezTo>
                      <a:pt x="418925" y="1544064"/>
                      <a:pt x="418925" y="1544064"/>
                      <a:pt x="418925" y="1544064"/>
                    </a:cubicBezTo>
                    <a:cubicBezTo>
                      <a:pt x="393789" y="1565044"/>
                      <a:pt x="393789" y="1565044"/>
                      <a:pt x="393789" y="1565044"/>
                    </a:cubicBezTo>
                    <a:cubicBezTo>
                      <a:pt x="360275" y="1590220"/>
                      <a:pt x="360275" y="1590220"/>
                      <a:pt x="360275" y="1590220"/>
                    </a:cubicBezTo>
                    <a:cubicBezTo>
                      <a:pt x="326762" y="1607002"/>
                      <a:pt x="326762" y="1607002"/>
                      <a:pt x="326762" y="1607002"/>
                    </a:cubicBezTo>
                    <a:cubicBezTo>
                      <a:pt x="293248" y="1632178"/>
                      <a:pt x="293248" y="1632178"/>
                      <a:pt x="293248" y="1632178"/>
                    </a:cubicBezTo>
                    <a:cubicBezTo>
                      <a:pt x="263923" y="1644764"/>
                      <a:pt x="263923" y="1644764"/>
                      <a:pt x="263923" y="1644764"/>
                    </a:cubicBezTo>
                    <a:cubicBezTo>
                      <a:pt x="238788" y="1661548"/>
                      <a:pt x="238788" y="1661548"/>
                      <a:pt x="238788" y="1661548"/>
                    </a:cubicBezTo>
                    <a:cubicBezTo>
                      <a:pt x="217841" y="1669940"/>
                      <a:pt x="217841" y="1669940"/>
                      <a:pt x="217841" y="1669940"/>
                    </a:cubicBezTo>
                    <a:cubicBezTo>
                      <a:pt x="196895" y="1682528"/>
                      <a:pt x="196895" y="1682528"/>
                      <a:pt x="196895" y="1682528"/>
                    </a:cubicBezTo>
                    <a:cubicBezTo>
                      <a:pt x="180138" y="1690918"/>
                      <a:pt x="180138" y="1690918"/>
                      <a:pt x="180138" y="1690918"/>
                    </a:cubicBezTo>
                    <a:cubicBezTo>
                      <a:pt x="159192" y="1703506"/>
                      <a:pt x="159192" y="1703506"/>
                      <a:pt x="159192" y="1703506"/>
                    </a:cubicBezTo>
                    <a:cubicBezTo>
                      <a:pt x="134056" y="1707702"/>
                      <a:pt x="134056" y="1707702"/>
                      <a:pt x="134056" y="1707702"/>
                    </a:cubicBezTo>
                    <a:cubicBezTo>
                      <a:pt x="108920" y="1707702"/>
                      <a:pt x="108920" y="1707702"/>
                      <a:pt x="108920" y="1707702"/>
                    </a:cubicBezTo>
                    <a:cubicBezTo>
                      <a:pt x="87974" y="1699310"/>
                      <a:pt x="87974" y="1699310"/>
                      <a:pt x="87974" y="1699310"/>
                    </a:cubicBezTo>
                    <a:cubicBezTo>
                      <a:pt x="71217" y="1703506"/>
                      <a:pt x="71217" y="1703506"/>
                      <a:pt x="71217" y="1703506"/>
                    </a:cubicBezTo>
                    <a:cubicBezTo>
                      <a:pt x="58650" y="1703506"/>
                      <a:pt x="58650" y="1703506"/>
                      <a:pt x="58650" y="1703506"/>
                    </a:cubicBezTo>
                    <a:cubicBezTo>
                      <a:pt x="50271" y="1703506"/>
                      <a:pt x="50271" y="1703506"/>
                      <a:pt x="50271" y="1703506"/>
                    </a:cubicBezTo>
                    <a:cubicBezTo>
                      <a:pt x="41893" y="1699310"/>
                      <a:pt x="41893" y="1699310"/>
                      <a:pt x="41893" y="1699310"/>
                    </a:cubicBezTo>
                    <a:cubicBezTo>
                      <a:pt x="29324" y="1699310"/>
                      <a:pt x="29324" y="1699310"/>
                      <a:pt x="29324" y="1699310"/>
                    </a:cubicBezTo>
                    <a:cubicBezTo>
                      <a:pt x="20946" y="1690918"/>
                      <a:pt x="20946" y="1690918"/>
                      <a:pt x="20946" y="1690918"/>
                    </a:cubicBezTo>
                    <a:cubicBezTo>
                      <a:pt x="12568" y="1686724"/>
                      <a:pt x="12568" y="1686724"/>
                      <a:pt x="12568" y="1686724"/>
                    </a:cubicBezTo>
                    <a:cubicBezTo>
                      <a:pt x="4189" y="1674136"/>
                      <a:pt x="4189" y="1674136"/>
                      <a:pt x="4189" y="1674136"/>
                    </a:cubicBezTo>
                    <a:cubicBezTo>
                      <a:pt x="0" y="1661548"/>
                      <a:pt x="0" y="1661548"/>
                      <a:pt x="0" y="1661548"/>
                    </a:cubicBezTo>
                    <a:cubicBezTo>
                      <a:pt x="12568" y="1653156"/>
                      <a:pt x="12568" y="1653156"/>
                      <a:pt x="12568" y="1653156"/>
                    </a:cubicBezTo>
                    <a:cubicBezTo>
                      <a:pt x="230409" y="1577632"/>
                      <a:pt x="230409" y="1577632"/>
                      <a:pt x="230409" y="1577632"/>
                    </a:cubicBezTo>
                    <a:cubicBezTo>
                      <a:pt x="230409" y="1581828"/>
                      <a:pt x="230409" y="1581828"/>
                      <a:pt x="230409" y="1581828"/>
                    </a:cubicBezTo>
                    <a:cubicBezTo>
                      <a:pt x="234598" y="1581828"/>
                      <a:pt x="234598" y="1581828"/>
                      <a:pt x="234598" y="1581828"/>
                    </a:cubicBezTo>
                    <a:cubicBezTo>
                      <a:pt x="238788" y="1581828"/>
                      <a:pt x="238788" y="1581828"/>
                      <a:pt x="238788" y="1581828"/>
                    </a:cubicBezTo>
                    <a:cubicBezTo>
                      <a:pt x="242977" y="1581828"/>
                      <a:pt x="242977" y="1581828"/>
                      <a:pt x="242977" y="1581828"/>
                    </a:cubicBezTo>
                    <a:cubicBezTo>
                      <a:pt x="247166" y="1581828"/>
                      <a:pt x="247166" y="1581828"/>
                      <a:pt x="247166" y="1581828"/>
                    </a:cubicBezTo>
                    <a:cubicBezTo>
                      <a:pt x="255545" y="1577632"/>
                      <a:pt x="255545" y="1577632"/>
                      <a:pt x="255545" y="1577632"/>
                    </a:cubicBezTo>
                    <a:cubicBezTo>
                      <a:pt x="259734" y="1573436"/>
                      <a:pt x="259734" y="1573436"/>
                      <a:pt x="259734" y="1573436"/>
                    </a:cubicBezTo>
                    <a:cubicBezTo>
                      <a:pt x="268112" y="1569240"/>
                      <a:pt x="268112" y="1569240"/>
                      <a:pt x="268112" y="1569240"/>
                    </a:cubicBezTo>
                    <a:cubicBezTo>
                      <a:pt x="272302" y="1565044"/>
                      <a:pt x="272302" y="1565044"/>
                      <a:pt x="272302" y="1565044"/>
                    </a:cubicBezTo>
                    <a:cubicBezTo>
                      <a:pt x="276491" y="1565044"/>
                      <a:pt x="276491" y="1565044"/>
                      <a:pt x="276491" y="1565044"/>
                    </a:cubicBezTo>
                    <a:cubicBezTo>
                      <a:pt x="284869" y="1560848"/>
                      <a:pt x="284869" y="1560848"/>
                      <a:pt x="284869" y="1560848"/>
                    </a:cubicBezTo>
                    <a:cubicBezTo>
                      <a:pt x="289059" y="1560848"/>
                      <a:pt x="289059" y="1560848"/>
                      <a:pt x="289059" y="1560848"/>
                    </a:cubicBezTo>
                    <a:cubicBezTo>
                      <a:pt x="297437" y="1556652"/>
                      <a:pt x="297437" y="1556652"/>
                      <a:pt x="297437" y="1556652"/>
                    </a:cubicBezTo>
                    <a:cubicBezTo>
                      <a:pt x="305816" y="1556652"/>
                      <a:pt x="305816" y="1556652"/>
                      <a:pt x="305816" y="1556652"/>
                    </a:cubicBezTo>
                    <a:cubicBezTo>
                      <a:pt x="314194" y="1548260"/>
                      <a:pt x="314194" y="1548260"/>
                      <a:pt x="314194" y="1548260"/>
                    </a:cubicBezTo>
                    <a:cubicBezTo>
                      <a:pt x="318383" y="1544064"/>
                      <a:pt x="318383" y="1544064"/>
                      <a:pt x="318383" y="1544064"/>
                    </a:cubicBezTo>
                    <a:cubicBezTo>
                      <a:pt x="335140" y="1539868"/>
                      <a:pt x="335140" y="1539868"/>
                      <a:pt x="335140" y="1539868"/>
                    </a:cubicBezTo>
                    <a:cubicBezTo>
                      <a:pt x="347708" y="1531478"/>
                      <a:pt x="347708" y="1531478"/>
                      <a:pt x="347708" y="1531478"/>
                    </a:cubicBezTo>
                    <a:cubicBezTo>
                      <a:pt x="360275" y="1523086"/>
                      <a:pt x="360275" y="1523086"/>
                      <a:pt x="360275" y="1523086"/>
                    </a:cubicBezTo>
                    <a:cubicBezTo>
                      <a:pt x="368654" y="1514694"/>
                      <a:pt x="368654" y="1514694"/>
                      <a:pt x="368654" y="1514694"/>
                    </a:cubicBezTo>
                    <a:cubicBezTo>
                      <a:pt x="381222" y="1506302"/>
                      <a:pt x="381222" y="1506302"/>
                      <a:pt x="381222" y="1506302"/>
                    </a:cubicBezTo>
                    <a:cubicBezTo>
                      <a:pt x="393789" y="1493714"/>
                      <a:pt x="393789" y="1493714"/>
                      <a:pt x="393789" y="1493714"/>
                    </a:cubicBezTo>
                    <a:cubicBezTo>
                      <a:pt x="406358" y="1481128"/>
                      <a:pt x="406358" y="1481128"/>
                      <a:pt x="406358" y="1481128"/>
                    </a:cubicBezTo>
                    <a:cubicBezTo>
                      <a:pt x="410546" y="1472736"/>
                      <a:pt x="410546" y="1472736"/>
                      <a:pt x="410546" y="1472736"/>
                    </a:cubicBezTo>
                    <a:cubicBezTo>
                      <a:pt x="427303" y="1460148"/>
                      <a:pt x="427303" y="1460148"/>
                      <a:pt x="427303" y="1460148"/>
                    </a:cubicBezTo>
                    <a:cubicBezTo>
                      <a:pt x="431493" y="1451756"/>
                      <a:pt x="431493" y="1451756"/>
                      <a:pt x="431493" y="1451756"/>
                    </a:cubicBezTo>
                    <a:cubicBezTo>
                      <a:pt x="444061" y="1439170"/>
                      <a:pt x="444061" y="1439170"/>
                      <a:pt x="444061" y="1439170"/>
                    </a:cubicBezTo>
                    <a:cubicBezTo>
                      <a:pt x="448250" y="1430778"/>
                      <a:pt x="448250" y="1430778"/>
                      <a:pt x="448250" y="1430778"/>
                    </a:cubicBezTo>
                    <a:cubicBezTo>
                      <a:pt x="460818" y="1418190"/>
                      <a:pt x="460818" y="1418190"/>
                      <a:pt x="460818" y="1418190"/>
                    </a:cubicBezTo>
                    <a:cubicBezTo>
                      <a:pt x="473385" y="1413994"/>
                      <a:pt x="473385" y="1413994"/>
                      <a:pt x="473385" y="1413994"/>
                    </a:cubicBezTo>
                    <a:cubicBezTo>
                      <a:pt x="490142" y="1405602"/>
                      <a:pt x="490142" y="1405602"/>
                      <a:pt x="490142" y="1405602"/>
                    </a:cubicBezTo>
                    <a:cubicBezTo>
                      <a:pt x="490142" y="1401406"/>
                      <a:pt x="490142" y="1401406"/>
                      <a:pt x="490142" y="1401406"/>
                    </a:cubicBezTo>
                    <a:cubicBezTo>
                      <a:pt x="490142" y="1393016"/>
                      <a:pt x="490142" y="1393016"/>
                      <a:pt x="490142" y="1393016"/>
                    </a:cubicBezTo>
                    <a:cubicBezTo>
                      <a:pt x="490142" y="1384624"/>
                      <a:pt x="490142" y="1384624"/>
                      <a:pt x="490142" y="1384624"/>
                    </a:cubicBezTo>
                    <a:cubicBezTo>
                      <a:pt x="490142" y="1372036"/>
                      <a:pt x="490142" y="1372036"/>
                      <a:pt x="490142" y="1372036"/>
                    </a:cubicBezTo>
                    <a:cubicBezTo>
                      <a:pt x="485953" y="1363644"/>
                      <a:pt x="485953" y="1363644"/>
                      <a:pt x="485953" y="1363644"/>
                    </a:cubicBezTo>
                    <a:cubicBezTo>
                      <a:pt x="485953" y="1355252"/>
                      <a:pt x="485953" y="1355252"/>
                      <a:pt x="485953" y="1355252"/>
                    </a:cubicBezTo>
                    <a:cubicBezTo>
                      <a:pt x="485953" y="1346860"/>
                      <a:pt x="485953" y="1346860"/>
                      <a:pt x="485953" y="1346860"/>
                    </a:cubicBezTo>
                    <a:cubicBezTo>
                      <a:pt x="490142" y="1334274"/>
                      <a:pt x="490142" y="1334274"/>
                      <a:pt x="490142" y="1334274"/>
                    </a:cubicBezTo>
                    <a:cubicBezTo>
                      <a:pt x="573928" y="1233574"/>
                      <a:pt x="573928" y="1233574"/>
                      <a:pt x="573928" y="1233574"/>
                    </a:cubicBezTo>
                    <a:cubicBezTo>
                      <a:pt x="578117" y="1233574"/>
                      <a:pt x="578117" y="1233574"/>
                      <a:pt x="578117" y="1233574"/>
                    </a:cubicBezTo>
                    <a:cubicBezTo>
                      <a:pt x="586495" y="1233574"/>
                      <a:pt x="586495" y="1233574"/>
                      <a:pt x="586495" y="1233574"/>
                    </a:cubicBezTo>
                    <a:cubicBezTo>
                      <a:pt x="586495" y="1229378"/>
                      <a:pt x="586495" y="1229378"/>
                      <a:pt x="586495" y="1229378"/>
                    </a:cubicBezTo>
                    <a:cubicBezTo>
                      <a:pt x="590685" y="1229378"/>
                      <a:pt x="590685" y="1229378"/>
                      <a:pt x="590685" y="1229378"/>
                    </a:cubicBezTo>
                    <a:cubicBezTo>
                      <a:pt x="594874" y="1229378"/>
                      <a:pt x="594874" y="1229378"/>
                      <a:pt x="594874" y="1229378"/>
                    </a:cubicBezTo>
                    <a:cubicBezTo>
                      <a:pt x="603253" y="1225182"/>
                      <a:pt x="603253" y="1225182"/>
                      <a:pt x="603253" y="1225182"/>
                    </a:cubicBezTo>
                    <a:cubicBezTo>
                      <a:pt x="611631" y="1220986"/>
                      <a:pt x="611631" y="1220986"/>
                      <a:pt x="611631" y="1220986"/>
                    </a:cubicBezTo>
                    <a:cubicBezTo>
                      <a:pt x="661902" y="1153852"/>
                      <a:pt x="661902" y="1153852"/>
                      <a:pt x="661902" y="1153852"/>
                    </a:cubicBezTo>
                    <a:cubicBezTo>
                      <a:pt x="720552" y="1095112"/>
                      <a:pt x="720552" y="1095112"/>
                      <a:pt x="720552" y="1095112"/>
                    </a:cubicBezTo>
                    <a:cubicBezTo>
                      <a:pt x="716362" y="1095112"/>
                      <a:pt x="716362" y="1095112"/>
                      <a:pt x="716362" y="1095112"/>
                    </a:cubicBezTo>
                    <a:cubicBezTo>
                      <a:pt x="716362" y="1086720"/>
                      <a:pt x="716362" y="1086720"/>
                      <a:pt x="716362" y="1086720"/>
                    </a:cubicBezTo>
                    <a:cubicBezTo>
                      <a:pt x="716362" y="1082524"/>
                      <a:pt x="716362" y="1082524"/>
                      <a:pt x="716362" y="1082524"/>
                    </a:cubicBezTo>
                    <a:cubicBezTo>
                      <a:pt x="720552" y="1074132"/>
                      <a:pt x="720552" y="1074132"/>
                      <a:pt x="720552" y="1074132"/>
                    </a:cubicBezTo>
                    <a:cubicBezTo>
                      <a:pt x="720552" y="1065740"/>
                      <a:pt x="720552" y="1065740"/>
                      <a:pt x="720552" y="1065740"/>
                    </a:cubicBezTo>
                    <a:cubicBezTo>
                      <a:pt x="720552" y="1057348"/>
                      <a:pt x="720552" y="1057348"/>
                      <a:pt x="720552" y="1057348"/>
                    </a:cubicBezTo>
                    <a:cubicBezTo>
                      <a:pt x="720552" y="1048958"/>
                      <a:pt x="720552" y="1048958"/>
                      <a:pt x="720552" y="1048958"/>
                    </a:cubicBezTo>
                    <a:cubicBezTo>
                      <a:pt x="431493" y="1187420"/>
                      <a:pt x="431493" y="1187420"/>
                      <a:pt x="431493" y="1187420"/>
                    </a:cubicBezTo>
                    <a:cubicBezTo>
                      <a:pt x="326762" y="1208398"/>
                      <a:pt x="326762" y="1208398"/>
                      <a:pt x="326762" y="1208398"/>
                    </a:cubicBezTo>
                    <a:cubicBezTo>
                      <a:pt x="318383" y="1208398"/>
                      <a:pt x="318383" y="1208398"/>
                      <a:pt x="318383" y="1208398"/>
                    </a:cubicBezTo>
                    <a:cubicBezTo>
                      <a:pt x="310005" y="1208398"/>
                      <a:pt x="310005" y="1208398"/>
                      <a:pt x="310005" y="1208398"/>
                    </a:cubicBezTo>
                    <a:cubicBezTo>
                      <a:pt x="310005" y="1204202"/>
                      <a:pt x="310005" y="1204202"/>
                      <a:pt x="310005" y="1204202"/>
                    </a:cubicBezTo>
                    <a:cubicBezTo>
                      <a:pt x="305816" y="1204202"/>
                      <a:pt x="305816" y="1204202"/>
                      <a:pt x="305816" y="1204202"/>
                    </a:cubicBezTo>
                    <a:cubicBezTo>
                      <a:pt x="301626" y="1200006"/>
                      <a:pt x="301626" y="1200006"/>
                      <a:pt x="301626" y="1200006"/>
                    </a:cubicBezTo>
                    <a:cubicBezTo>
                      <a:pt x="301626" y="1195812"/>
                      <a:pt x="301626" y="1195812"/>
                      <a:pt x="301626" y="1195812"/>
                    </a:cubicBezTo>
                    <a:cubicBezTo>
                      <a:pt x="301626" y="1187420"/>
                      <a:pt x="301626" y="1187420"/>
                      <a:pt x="301626" y="1187420"/>
                    </a:cubicBezTo>
                    <a:cubicBezTo>
                      <a:pt x="310005" y="1162244"/>
                      <a:pt x="310005" y="1162244"/>
                      <a:pt x="310005" y="1162244"/>
                    </a:cubicBezTo>
                    <a:cubicBezTo>
                      <a:pt x="435682" y="1099308"/>
                      <a:pt x="435682" y="1099308"/>
                      <a:pt x="435682" y="1099308"/>
                    </a:cubicBezTo>
                    <a:cubicBezTo>
                      <a:pt x="724740" y="960844"/>
                      <a:pt x="724740" y="960844"/>
                      <a:pt x="724740" y="960844"/>
                    </a:cubicBezTo>
                    <a:cubicBezTo>
                      <a:pt x="749876" y="923082"/>
                      <a:pt x="749876" y="923082"/>
                      <a:pt x="749876" y="923082"/>
                    </a:cubicBezTo>
                    <a:cubicBezTo>
                      <a:pt x="779201" y="881124"/>
                      <a:pt x="779201" y="881124"/>
                      <a:pt x="779201" y="881124"/>
                    </a:cubicBezTo>
                    <a:cubicBezTo>
                      <a:pt x="804336" y="839166"/>
                      <a:pt x="804336" y="839166"/>
                      <a:pt x="804336" y="839166"/>
                    </a:cubicBezTo>
                    <a:cubicBezTo>
                      <a:pt x="833662" y="788816"/>
                      <a:pt x="833662" y="788816"/>
                      <a:pt x="833662" y="788816"/>
                    </a:cubicBezTo>
                    <a:cubicBezTo>
                      <a:pt x="858797" y="742662"/>
                      <a:pt x="858797" y="742662"/>
                      <a:pt x="858797" y="742662"/>
                    </a:cubicBezTo>
                    <a:cubicBezTo>
                      <a:pt x="883932" y="696508"/>
                      <a:pt x="883932" y="696508"/>
                      <a:pt x="883932" y="696508"/>
                    </a:cubicBezTo>
                    <a:cubicBezTo>
                      <a:pt x="909068" y="654550"/>
                      <a:pt x="909068" y="654550"/>
                      <a:pt x="909068" y="654550"/>
                    </a:cubicBezTo>
                    <a:cubicBezTo>
                      <a:pt x="938393" y="604200"/>
                      <a:pt x="938393" y="604200"/>
                      <a:pt x="938393" y="604200"/>
                    </a:cubicBezTo>
                    <a:cubicBezTo>
                      <a:pt x="988664" y="490912"/>
                      <a:pt x="988664" y="490912"/>
                      <a:pt x="988664" y="490912"/>
                    </a:cubicBezTo>
                    <a:cubicBezTo>
                      <a:pt x="984474" y="490912"/>
                      <a:pt x="984474" y="490912"/>
                      <a:pt x="984474" y="490912"/>
                    </a:cubicBezTo>
                    <a:cubicBezTo>
                      <a:pt x="980285" y="490912"/>
                      <a:pt x="980285" y="490912"/>
                      <a:pt x="980285" y="490912"/>
                    </a:cubicBezTo>
                    <a:cubicBezTo>
                      <a:pt x="976096" y="486716"/>
                      <a:pt x="976096" y="486716"/>
                      <a:pt x="976096" y="486716"/>
                    </a:cubicBezTo>
                    <a:cubicBezTo>
                      <a:pt x="976096" y="482520"/>
                      <a:pt x="976096" y="482520"/>
                      <a:pt x="976096" y="482520"/>
                    </a:cubicBezTo>
                    <a:cubicBezTo>
                      <a:pt x="971907" y="478324"/>
                      <a:pt x="971907" y="478324"/>
                      <a:pt x="971907" y="478324"/>
                    </a:cubicBezTo>
                    <a:cubicBezTo>
                      <a:pt x="967717" y="474129"/>
                      <a:pt x="967717" y="474129"/>
                      <a:pt x="967717" y="474129"/>
                    </a:cubicBezTo>
                    <a:cubicBezTo>
                      <a:pt x="967717" y="465737"/>
                      <a:pt x="967717" y="465737"/>
                      <a:pt x="967717" y="465737"/>
                    </a:cubicBezTo>
                    <a:cubicBezTo>
                      <a:pt x="942582" y="465737"/>
                      <a:pt x="942582" y="465737"/>
                      <a:pt x="942582" y="465737"/>
                    </a:cubicBezTo>
                    <a:cubicBezTo>
                      <a:pt x="921636" y="469933"/>
                      <a:pt x="921636" y="469933"/>
                      <a:pt x="921636" y="469933"/>
                    </a:cubicBezTo>
                    <a:cubicBezTo>
                      <a:pt x="900689" y="478324"/>
                      <a:pt x="900689" y="478324"/>
                      <a:pt x="900689" y="478324"/>
                    </a:cubicBezTo>
                    <a:cubicBezTo>
                      <a:pt x="883932" y="478324"/>
                      <a:pt x="883932" y="478324"/>
                      <a:pt x="883932" y="478324"/>
                    </a:cubicBezTo>
                    <a:cubicBezTo>
                      <a:pt x="867176" y="495108"/>
                      <a:pt x="867176" y="495108"/>
                      <a:pt x="867176" y="495108"/>
                    </a:cubicBezTo>
                    <a:cubicBezTo>
                      <a:pt x="846229" y="507695"/>
                      <a:pt x="846229" y="507695"/>
                      <a:pt x="846229" y="507695"/>
                    </a:cubicBezTo>
                    <a:cubicBezTo>
                      <a:pt x="829472" y="520283"/>
                      <a:pt x="829472" y="520283"/>
                      <a:pt x="829472" y="520283"/>
                    </a:cubicBezTo>
                    <a:cubicBezTo>
                      <a:pt x="812715" y="528674"/>
                      <a:pt x="812715" y="528674"/>
                      <a:pt x="812715" y="528674"/>
                    </a:cubicBezTo>
                    <a:cubicBezTo>
                      <a:pt x="804336" y="537066"/>
                      <a:pt x="804336" y="537066"/>
                      <a:pt x="804336" y="537066"/>
                    </a:cubicBezTo>
                    <a:cubicBezTo>
                      <a:pt x="724740" y="591612"/>
                      <a:pt x="724740" y="591612"/>
                      <a:pt x="724740" y="591612"/>
                    </a:cubicBezTo>
                    <a:cubicBezTo>
                      <a:pt x="724740" y="612590"/>
                      <a:pt x="724740" y="612590"/>
                      <a:pt x="724740" y="612590"/>
                    </a:cubicBezTo>
                    <a:cubicBezTo>
                      <a:pt x="724740" y="616786"/>
                      <a:pt x="724740" y="616786"/>
                      <a:pt x="724740" y="616786"/>
                    </a:cubicBezTo>
                    <a:cubicBezTo>
                      <a:pt x="728930" y="616786"/>
                      <a:pt x="728930" y="616786"/>
                      <a:pt x="728930" y="616786"/>
                    </a:cubicBezTo>
                    <a:cubicBezTo>
                      <a:pt x="728930" y="620982"/>
                      <a:pt x="728930" y="620982"/>
                      <a:pt x="728930" y="620982"/>
                    </a:cubicBezTo>
                    <a:cubicBezTo>
                      <a:pt x="733119" y="620982"/>
                      <a:pt x="733119" y="620982"/>
                      <a:pt x="733119" y="620982"/>
                    </a:cubicBezTo>
                    <a:cubicBezTo>
                      <a:pt x="733119" y="625178"/>
                      <a:pt x="733119" y="625178"/>
                      <a:pt x="733119" y="625178"/>
                    </a:cubicBezTo>
                    <a:cubicBezTo>
                      <a:pt x="733119" y="629374"/>
                      <a:pt x="733119" y="629374"/>
                      <a:pt x="733119" y="629374"/>
                    </a:cubicBezTo>
                    <a:cubicBezTo>
                      <a:pt x="737309" y="629374"/>
                      <a:pt x="737309" y="629374"/>
                      <a:pt x="737309" y="629374"/>
                    </a:cubicBezTo>
                    <a:cubicBezTo>
                      <a:pt x="745687" y="629374"/>
                      <a:pt x="745687" y="629374"/>
                      <a:pt x="745687" y="629374"/>
                    </a:cubicBezTo>
                    <a:cubicBezTo>
                      <a:pt x="754066" y="650354"/>
                      <a:pt x="754066" y="650354"/>
                      <a:pt x="754066" y="650354"/>
                    </a:cubicBezTo>
                    <a:cubicBezTo>
                      <a:pt x="766633" y="667136"/>
                      <a:pt x="766633" y="667136"/>
                      <a:pt x="766633" y="667136"/>
                    </a:cubicBezTo>
                    <a:cubicBezTo>
                      <a:pt x="770823" y="688116"/>
                      <a:pt x="770823" y="688116"/>
                      <a:pt x="770823" y="688116"/>
                    </a:cubicBezTo>
                    <a:cubicBezTo>
                      <a:pt x="770823" y="704900"/>
                      <a:pt x="770823" y="704900"/>
                      <a:pt x="770823" y="704900"/>
                    </a:cubicBezTo>
                    <a:cubicBezTo>
                      <a:pt x="766633" y="725878"/>
                      <a:pt x="766633" y="725878"/>
                      <a:pt x="766633" y="725878"/>
                    </a:cubicBezTo>
                    <a:cubicBezTo>
                      <a:pt x="762444" y="746858"/>
                      <a:pt x="762444" y="746858"/>
                      <a:pt x="762444" y="746858"/>
                    </a:cubicBezTo>
                    <a:cubicBezTo>
                      <a:pt x="749876" y="767836"/>
                      <a:pt x="749876" y="767836"/>
                      <a:pt x="749876" y="767836"/>
                    </a:cubicBezTo>
                    <a:cubicBezTo>
                      <a:pt x="745687" y="784620"/>
                      <a:pt x="745687" y="784620"/>
                      <a:pt x="745687" y="784620"/>
                    </a:cubicBezTo>
                    <a:cubicBezTo>
                      <a:pt x="615820" y="931474"/>
                      <a:pt x="615820" y="931474"/>
                      <a:pt x="615820" y="931474"/>
                    </a:cubicBezTo>
                    <a:cubicBezTo>
                      <a:pt x="603253" y="944062"/>
                      <a:pt x="603253" y="944062"/>
                      <a:pt x="603253" y="944062"/>
                    </a:cubicBezTo>
                    <a:cubicBezTo>
                      <a:pt x="586495" y="927278"/>
                      <a:pt x="586495" y="927278"/>
                      <a:pt x="586495" y="927278"/>
                    </a:cubicBezTo>
                    <a:cubicBezTo>
                      <a:pt x="640956" y="826578"/>
                      <a:pt x="640956" y="826578"/>
                      <a:pt x="640956" y="826578"/>
                    </a:cubicBezTo>
                    <a:cubicBezTo>
                      <a:pt x="628388" y="826578"/>
                      <a:pt x="628388" y="826578"/>
                      <a:pt x="628388" y="826578"/>
                    </a:cubicBezTo>
                    <a:cubicBezTo>
                      <a:pt x="620010" y="822382"/>
                      <a:pt x="620010" y="822382"/>
                      <a:pt x="620010" y="822382"/>
                    </a:cubicBezTo>
                    <a:cubicBezTo>
                      <a:pt x="611631" y="822382"/>
                      <a:pt x="611631" y="822382"/>
                      <a:pt x="611631" y="822382"/>
                    </a:cubicBezTo>
                    <a:cubicBezTo>
                      <a:pt x="603253" y="818186"/>
                      <a:pt x="603253" y="818186"/>
                      <a:pt x="603253" y="818186"/>
                    </a:cubicBezTo>
                    <a:cubicBezTo>
                      <a:pt x="586495" y="822382"/>
                      <a:pt x="586495" y="822382"/>
                      <a:pt x="586495" y="822382"/>
                    </a:cubicBezTo>
                    <a:cubicBezTo>
                      <a:pt x="578117" y="822382"/>
                      <a:pt x="578117" y="822382"/>
                      <a:pt x="578117" y="822382"/>
                    </a:cubicBezTo>
                    <a:cubicBezTo>
                      <a:pt x="569738" y="822382"/>
                      <a:pt x="569738" y="822382"/>
                      <a:pt x="569738" y="822382"/>
                    </a:cubicBezTo>
                    <a:cubicBezTo>
                      <a:pt x="561360" y="822382"/>
                      <a:pt x="561360" y="822382"/>
                      <a:pt x="561360" y="822382"/>
                    </a:cubicBezTo>
                    <a:cubicBezTo>
                      <a:pt x="456628" y="960844"/>
                      <a:pt x="456628" y="960844"/>
                      <a:pt x="456628" y="960844"/>
                    </a:cubicBezTo>
                    <a:cubicBezTo>
                      <a:pt x="435682" y="960844"/>
                      <a:pt x="435682" y="960844"/>
                      <a:pt x="435682" y="960844"/>
                    </a:cubicBezTo>
                    <a:cubicBezTo>
                      <a:pt x="427303" y="956648"/>
                      <a:pt x="427303" y="956648"/>
                      <a:pt x="427303" y="956648"/>
                    </a:cubicBezTo>
                    <a:cubicBezTo>
                      <a:pt x="431493" y="944062"/>
                      <a:pt x="431493" y="944062"/>
                      <a:pt x="431493" y="944062"/>
                    </a:cubicBezTo>
                    <a:cubicBezTo>
                      <a:pt x="431493" y="935670"/>
                      <a:pt x="431493" y="935670"/>
                      <a:pt x="431493" y="935670"/>
                    </a:cubicBezTo>
                    <a:cubicBezTo>
                      <a:pt x="439871" y="923082"/>
                      <a:pt x="439871" y="923082"/>
                      <a:pt x="439871" y="923082"/>
                    </a:cubicBezTo>
                    <a:cubicBezTo>
                      <a:pt x="444061" y="914690"/>
                      <a:pt x="444061" y="914690"/>
                      <a:pt x="444061" y="914690"/>
                    </a:cubicBezTo>
                    <a:cubicBezTo>
                      <a:pt x="452439" y="902104"/>
                      <a:pt x="452439" y="902104"/>
                      <a:pt x="452439" y="902104"/>
                    </a:cubicBezTo>
                    <a:cubicBezTo>
                      <a:pt x="456628" y="893712"/>
                      <a:pt x="456628" y="893712"/>
                      <a:pt x="456628" y="893712"/>
                    </a:cubicBezTo>
                    <a:cubicBezTo>
                      <a:pt x="460818" y="881124"/>
                      <a:pt x="460818" y="881124"/>
                      <a:pt x="460818" y="881124"/>
                    </a:cubicBezTo>
                    <a:cubicBezTo>
                      <a:pt x="460818" y="876928"/>
                      <a:pt x="460818" y="876928"/>
                      <a:pt x="460818" y="876928"/>
                    </a:cubicBezTo>
                    <a:cubicBezTo>
                      <a:pt x="465007" y="872732"/>
                      <a:pt x="465007" y="872732"/>
                      <a:pt x="465007" y="872732"/>
                    </a:cubicBezTo>
                    <a:cubicBezTo>
                      <a:pt x="469196" y="868536"/>
                      <a:pt x="469196" y="868536"/>
                      <a:pt x="469196" y="868536"/>
                    </a:cubicBezTo>
                    <a:cubicBezTo>
                      <a:pt x="477575" y="860144"/>
                      <a:pt x="477575" y="860144"/>
                      <a:pt x="477575" y="860144"/>
                    </a:cubicBezTo>
                    <a:cubicBezTo>
                      <a:pt x="481764" y="855948"/>
                      <a:pt x="481764" y="855948"/>
                      <a:pt x="481764" y="855948"/>
                    </a:cubicBezTo>
                    <a:cubicBezTo>
                      <a:pt x="485953" y="847558"/>
                      <a:pt x="485953" y="847558"/>
                      <a:pt x="485953" y="847558"/>
                    </a:cubicBezTo>
                    <a:cubicBezTo>
                      <a:pt x="490142" y="839166"/>
                      <a:pt x="490142" y="839166"/>
                      <a:pt x="490142" y="839166"/>
                    </a:cubicBezTo>
                    <a:cubicBezTo>
                      <a:pt x="498521" y="830774"/>
                      <a:pt x="498521" y="830774"/>
                      <a:pt x="498521" y="830774"/>
                    </a:cubicBezTo>
                    <a:cubicBezTo>
                      <a:pt x="498521" y="813990"/>
                      <a:pt x="498521" y="813990"/>
                      <a:pt x="498521" y="813990"/>
                    </a:cubicBezTo>
                    <a:cubicBezTo>
                      <a:pt x="494332" y="813990"/>
                      <a:pt x="494332" y="813990"/>
                      <a:pt x="494332" y="813990"/>
                    </a:cubicBezTo>
                    <a:cubicBezTo>
                      <a:pt x="490142" y="809794"/>
                      <a:pt x="490142" y="809794"/>
                      <a:pt x="490142" y="809794"/>
                    </a:cubicBezTo>
                    <a:cubicBezTo>
                      <a:pt x="485953" y="805600"/>
                      <a:pt x="485953" y="805600"/>
                      <a:pt x="485953" y="805600"/>
                    </a:cubicBezTo>
                    <a:cubicBezTo>
                      <a:pt x="485953" y="801404"/>
                      <a:pt x="485953" y="801404"/>
                      <a:pt x="485953" y="801404"/>
                    </a:cubicBezTo>
                    <a:cubicBezTo>
                      <a:pt x="481764" y="801404"/>
                      <a:pt x="481764" y="801404"/>
                      <a:pt x="481764" y="801404"/>
                    </a:cubicBezTo>
                    <a:cubicBezTo>
                      <a:pt x="477575" y="797208"/>
                      <a:pt x="477575" y="797208"/>
                      <a:pt x="477575" y="797208"/>
                    </a:cubicBezTo>
                    <a:cubicBezTo>
                      <a:pt x="473385" y="793012"/>
                      <a:pt x="473385" y="793012"/>
                      <a:pt x="473385" y="793012"/>
                    </a:cubicBezTo>
                    <a:cubicBezTo>
                      <a:pt x="473385" y="788816"/>
                      <a:pt x="473385" y="788816"/>
                      <a:pt x="473385" y="788816"/>
                    </a:cubicBezTo>
                    <a:cubicBezTo>
                      <a:pt x="439871" y="801404"/>
                      <a:pt x="439871" y="801404"/>
                      <a:pt x="439871" y="801404"/>
                    </a:cubicBezTo>
                    <a:cubicBezTo>
                      <a:pt x="410546" y="813990"/>
                      <a:pt x="410546" y="813990"/>
                      <a:pt x="410546" y="813990"/>
                    </a:cubicBezTo>
                    <a:cubicBezTo>
                      <a:pt x="385411" y="830774"/>
                      <a:pt x="385411" y="830774"/>
                      <a:pt x="385411" y="830774"/>
                    </a:cubicBezTo>
                    <a:cubicBezTo>
                      <a:pt x="364465" y="843362"/>
                      <a:pt x="364465" y="843362"/>
                      <a:pt x="364465" y="843362"/>
                    </a:cubicBezTo>
                    <a:cubicBezTo>
                      <a:pt x="339330" y="868536"/>
                      <a:pt x="339330" y="868536"/>
                      <a:pt x="339330" y="868536"/>
                    </a:cubicBezTo>
                    <a:cubicBezTo>
                      <a:pt x="314194" y="889516"/>
                      <a:pt x="314194" y="889516"/>
                      <a:pt x="314194" y="889516"/>
                    </a:cubicBezTo>
                    <a:cubicBezTo>
                      <a:pt x="289059" y="906298"/>
                      <a:pt x="289059" y="906298"/>
                      <a:pt x="289059" y="906298"/>
                    </a:cubicBezTo>
                    <a:cubicBezTo>
                      <a:pt x="272302" y="927278"/>
                      <a:pt x="272302" y="927278"/>
                      <a:pt x="272302" y="927278"/>
                    </a:cubicBezTo>
                    <a:cubicBezTo>
                      <a:pt x="268112" y="939866"/>
                      <a:pt x="268112" y="939866"/>
                      <a:pt x="268112" y="939866"/>
                    </a:cubicBezTo>
                    <a:cubicBezTo>
                      <a:pt x="268112" y="948258"/>
                      <a:pt x="268112" y="948258"/>
                      <a:pt x="268112" y="948258"/>
                    </a:cubicBezTo>
                    <a:cubicBezTo>
                      <a:pt x="268112" y="956648"/>
                      <a:pt x="268112" y="956648"/>
                      <a:pt x="268112" y="956648"/>
                    </a:cubicBezTo>
                    <a:cubicBezTo>
                      <a:pt x="268112" y="960844"/>
                      <a:pt x="268112" y="960844"/>
                      <a:pt x="268112" y="960844"/>
                    </a:cubicBezTo>
                    <a:cubicBezTo>
                      <a:pt x="263923" y="973432"/>
                      <a:pt x="263923" y="973432"/>
                      <a:pt x="263923" y="973432"/>
                    </a:cubicBezTo>
                    <a:cubicBezTo>
                      <a:pt x="263923" y="981824"/>
                      <a:pt x="263923" y="981824"/>
                      <a:pt x="263923" y="981824"/>
                    </a:cubicBezTo>
                    <a:cubicBezTo>
                      <a:pt x="259734" y="990216"/>
                      <a:pt x="259734" y="990216"/>
                      <a:pt x="259734" y="990216"/>
                    </a:cubicBezTo>
                    <a:cubicBezTo>
                      <a:pt x="259734" y="998608"/>
                      <a:pt x="259734" y="998608"/>
                      <a:pt x="259734" y="998608"/>
                    </a:cubicBezTo>
                    <a:cubicBezTo>
                      <a:pt x="247166" y="1002804"/>
                      <a:pt x="247166" y="1002804"/>
                      <a:pt x="247166" y="1002804"/>
                    </a:cubicBezTo>
                    <a:cubicBezTo>
                      <a:pt x="238788" y="1006998"/>
                      <a:pt x="238788" y="1006998"/>
                      <a:pt x="238788" y="1006998"/>
                    </a:cubicBezTo>
                    <a:cubicBezTo>
                      <a:pt x="230409" y="1011194"/>
                      <a:pt x="230409" y="1011194"/>
                      <a:pt x="230409" y="1011194"/>
                    </a:cubicBezTo>
                    <a:cubicBezTo>
                      <a:pt x="226220" y="1015390"/>
                      <a:pt x="226220" y="1015390"/>
                      <a:pt x="226220" y="1015390"/>
                    </a:cubicBezTo>
                    <a:cubicBezTo>
                      <a:pt x="217841" y="1019586"/>
                      <a:pt x="217841" y="1019586"/>
                      <a:pt x="217841" y="1019586"/>
                    </a:cubicBezTo>
                    <a:cubicBezTo>
                      <a:pt x="209463" y="1019586"/>
                      <a:pt x="209463" y="1019586"/>
                      <a:pt x="209463" y="1019586"/>
                    </a:cubicBezTo>
                    <a:cubicBezTo>
                      <a:pt x="201084" y="1019586"/>
                      <a:pt x="201084" y="1019586"/>
                      <a:pt x="201084" y="1019586"/>
                    </a:cubicBezTo>
                    <a:cubicBezTo>
                      <a:pt x="196895" y="1015390"/>
                      <a:pt x="196895" y="1015390"/>
                      <a:pt x="196895" y="1015390"/>
                    </a:cubicBezTo>
                    <a:cubicBezTo>
                      <a:pt x="184327" y="986020"/>
                      <a:pt x="184327" y="986020"/>
                      <a:pt x="184327" y="986020"/>
                    </a:cubicBezTo>
                    <a:cubicBezTo>
                      <a:pt x="167570" y="952454"/>
                      <a:pt x="167570" y="952454"/>
                      <a:pt x="167570" y="952454"/>
                    </a:cubicBezTo>
                    <a:cubicBezTo>
                      <a:pt x="159192" y="918886"/>
                      <a:pt x="159192" y="918886"/>
                      <a:pt x="159192" y="918886"/>
                    </a:cubicBezTo>
                    <a:cubicBezTo>
                      <a:pt x="142435" y="885320"/>
                      <a:pt x="142435" y="885320"/>
                      <a:pt x="142435" y="885320"/>
                    </a:cubicBezTo>
                    <a:cubicBezTo>
                      <a:pt x="125678" y="855948"/>
                      <a:pt x="125678" y="855948"/>
                      <a:pt x="125678" y="855948"/>
                    </a:cubicBezTo>
                    <a:cubicBezTo>
                      <a:pt x="108920" y="826578"/>
                      <a:pt x="108920" y="826578"/>
                      <a:pt x="108920" y="826578"/>
                    </a:cubicBezTo>
                    <a:cubicBezTo>
                      <a:pt x="87974" y="801404"/>
                      <a:pt x="87974" y="801404"/>
                      <a:pt x="87974" y="801404"/>
                    </a:cubicBezTo>
                    <a:cubicBezTo>
                      <a:pt x="62839" y="776228"/>
                      <a:pt x="62839" y="776228"/>
                      <a:pt x="62839" y="776228"/>
                    </a:cubicBezTo>
                    <a:cubicBezTo>
                      <a:pt x="62839" y="772032"/>
                      <a:pt x="62839" y="772032"/>
                      <a:pt x="62839" y="772032"/>
                    </a:cubicBezTo>
                    <a:cubicBezTo>
                      <a:pt x="62839" y="767836"/>
                      <a:pt x="62839" y="767836"/>
                      <a:pt x="62839" y="767836"/>
                    </a:cubicBezTo>
                    <a:cubicBezTo>
                      <a:pt x="67028" y="763640"/>
                      <a:pt x="67028" y="763640"/>
                      <a:pt x="67028" y="763640"/>
                    </a:cubicBezTo>
                    <a:cubicBezTo>
                      <a:pt x="71217" y="759444"/>
                      <a:pt x="71217" y="759444"/>
                      <a:pt x="71217" y="759444"/>
                    </a:cubicBezTo>
                    <a:cubicBezTo>
                      <a:pt x="79596" y="751054"/>
                      <a:pt x="79596" y="751054"/>
                      <a:pt x="79596" y="751054"/>
                    </a:cubicBezTo>
                    <a:cubicBezTo>
                      <a:pt x="83785" y="751054"/>
                      <a:pt x="83785" y="751054"/>
                      <a:pt x="83785" y="751054"/>
                    </a:cubicBezTo>
                    <a:cubicBezTo>
                      <a:pt x="92164" y="751054"/>
                      <a:pt x="92164" y="751054"/>
                      <a:pt x="92164" y="751054"/>
                    </a:cubicBezTo>
                    <a:cubicBezTo>
                      <a:pt x="100542" y="751054"/>
                      <a:pt x="100542" y="751054"/>
                      <a:pt x="100542" y="751054"/>
                    </a:cubicBezTo>
                    <a:cubicBezTo>
                      <a:pt x="108920" y="746858"/>
                      <a:pt x="108920" y="746858"/>
                      <a:pt x="108920" y="746858"/>
                    </a:cubicBezTo>
                    <a:cubicBezTo>
                      <a:pt x="117299" y="751054"/>
                      <a:pt x="117299" y="751054"/>
                      <a:pt x="117299" y="751054"/>
                    </a:cubicBezTo>
                    <a:cubicBezTo>
                      <a:pt x="125678" y="751054"/>
                      <a:pt x="125678" y="751054"/>
                      <a:pt x="125678" y="751054"/>
                    </a:cubicBezTo>
                    <a:cubicBezTo>
                      <a:pt x="134056" y="751054"/>
                      <a:pt x="134056" y="751054"/>
                      <a:pt x="134056" y="751054"/>
                    </a:cubicBezTo>
                    <a:cubicBezTo>
                      <a:pt x="146624" y="751054"/>
                      <a:pt x="146624" y="751054"/>
                      <a:pt x="146624" y="751054"/>
                    </a:cubicBezTo>
                    <a:cubicBezTo>
                      <a:pt x="255545" y="876928"/>
                      <a:pt x="255545" y="876928"/>
                      <a:pt x="255545" y="876928"/>
                    </a:cubicBezTo>
                    <a:cubicBezTo>
                      <a:pt x="259734" y="876928"/>
                      <a:pt x="259734" y="876928"/>
                      <a:pt x="259734" y="876928"/>
                    </a:cubicBezTo>
                    <a:cubicBezTo>
                      <a:pt x="268112" y="876928"/>
                      <a:pt x="268112" y="876928"/>
                      <a:pt x="268112" y="876928"/>
                    </a:cubicBezTo>
                    <a:cubicBezTo>
                      <a:pt x="272302" y="876928"/>
                      <a:pt x="272302" y="876928"/>
                      <a:pt x="272302" y="876928"/>
                    </a:cubicBezTo>
                    <a:cubicBezTo>
                      <a:pt x="280680" y="872732"/>
                      <a:pt x="280680" y="872732"/>
                      <a:pt x="280680" y="872732"/>
                    </a:cubicBezTo>
                    <a:cubicBezTo>
                      <a:pt x="284869" y="872732"/>
                      <a:pt x="284869" y="872732"/>
                      <a:pt x="284869" y="872732"/>
                    </a:cubicBezTo>
                    <a:cubicBezTo>
                      <a:pt x="289059" y="864340"/>
                      <a:pt x="289059" y="864340"/>
                      <a:pt x="289059" y="864340"/>
                    </a:cubicBezTo>
                    <a:cubicBezTo>
                      <a:pt x="293248" y="860144"/>
                      <a:pt x="293248" y="860144"/>
                      <a:pt x="293248" y="860144"/>
                    </a:cubicBezTo>
                    <a:cubicBezTo>
                      <a:pt x="301626" y="847558"/>
                      <a:pt x="301626" y="847558"/>
                      <a:pt x="301626" y="847558"/>
                    </a:cubicBezTo>
                    <a:cubicBezTo>
                      <a:pt x="255545" y="717486"/>
                      <a:pt x="255545" y="717486"/>
                      <a:pt x="255545" y="717486"/>
                    </a:cubicBezTo>
                    <a:cubicBezTo>
                      <a:pt x="159192" y="545458"/>
                      <a:pt x="159192" y="545458"/>
                      <a:pt x="159192" y="545458"/>
                    </a:cubicBezTo>
                    <a:cubicBezTo>
                      <a:pt x="150813" y="545458"/>
                      <a:pt x="150813" y="545458"/>
                      <a:pt x="150813" y="545458"/>
                    </a:cubicBezTo>
                    <a:cubicBezTo>
                      <a:pt x="150813" y="537066"/>
                      <a:pt x="150813" y="537066"/>
                      <a:pt x="150813" y="537066"/>
                    </a:cubicBezTo>
                    <a:cubicBezTo>
                      <a:pt x="150813" y="532870"/>
                      <a:pt x="150813" y="532870"/>
                      <a:pt x="150813" y="532870"/>
                    </a:cubicBezTo>
                    <a:cubicBezTo>
                      <a:pt x="146624" y="528674"/>
                      <a:pt x="146624" y="528674"/>
                      <a:pt x="146624" y="528674"/>
                    </a:cubicBezTo>
                    <a:cubicBezTo>
                      <a:pt x="146624" y="520283"/>
                      <a:pt x="146624" y="520283"/>
                      <a:pt x="146624" y="520283"/>
                    </a:cubicBezTo>
                    <a:cubicBezTo>
                      <a:pt x="146624" y="516087"/>
                      <a:pt x="146624" y="516087"/>
                      <a:pt x="146624" y="516087"/>
                    </a:cubicBezTo>
                    <a:cubicBezTo>
                      <a:pt x="146624" y="507695"/>
                      <a:pt x="146624" y="507695"/>
                      <a:pt x="146624" y="507695"/>
                    </a:cubicBezTo>
                    <a:cubicBezTo>
                      <a:pt x="134056" y="507695"/>
                      <a:pt x="134056" y="507695"/>
                      <a:pt x="134056" y="507695"/>
                    </a:cubicBezTo>
                    <a:cubicBezTo>
                      <a:pt x="121488" y="495108"/>
                      <a:pt x="121488" y="495108"/>
                      <a:pt x="121488" y="495108"/>
                    </a:cubicBezTo>
                    <a:cubicBezTo>
                      <a:pt x="108920" y="482520"/>
                      <a:pt x="108920" y="482520"/>
                      <a:pt x="108920" y="482520"/>
                    </a:cubicBezTo>
                    <a:cubicBezTo>
                      <a:pt x="108920" y="474129"/>
                      <a:pt x="108920" y="474129"/>
                      <a:pt x="108920" y="474129"/>
                    </a:cubicBezTo>
                    <a:cubicBezTo>
                      <a:pt x="100542" y="461541"/>
                      <a:pt x="100542" y="461541"/>
                      <a:pt x="100542" y="461541"/>
                    </a:cubicBezTo>
                    <a:cubicBezTo>
                      <a:pt x="100542" y="448954"/>
                      <a:pt x="100542" y="448954"/>
                      <a:pt x="100542" y="448954"/>
                    </a:cubicBezTo>
                    <a:cubicBezTo>
                      <a:pt x="100542" y="432170"/>
                      <a:pt x="100542" y="432170"/>
                      <a:pt x="100542" y="432170"/>
                    </a:cubicBezTo>
                    <a:cubicBezTo>
                      <a:pt x="108920" y="415387"/>
                      <a:pt x="108920" y="415387"/>
                      <a:pt x="108920" y="415387"/>
                    </a:cubicBezTo>
                    <a:cubicBezTo>
                      <a:pt x="138245" y="415387"/>
                      <a:pt x="138245" y="415387"/>
                      <a:pt x="138245" y="415387"/>
                    </a:cubicBezTo>
                    <a:cubicBezTo>
                      <a:pt x="146624" y="419583"/>
                      <a:pt x="146624" y="419583"/>
                      <a:pt x="146624" y="419583"/>
                    </a:cubicBezTo>
                    <a:cubicBezTo>
                      <a:pt x="159192" y="423779"/>
                      <a:pt x="159192" y="423779"/>
                      <a:pt x="159192" y="423779"/>
                    </a:cubicBezTo>
                    <a:cubicBezTo>
                      <a:pt x="175949" y="432170"/>
                      <a:pt x="175949" y="432170"/>
                      <a:pt x="175949" y="432170"/>
                    </a:cubicBezTo>
                    <a:cubicBezTo>
                      <a:pt x="188516" y="436366"/>
                      <a:pt x="188516" y="436366"/>
                      <a:pt x="188516" y="436366"/>
                    </a:cubicBezTo>
                    <a:cubicBezTo>
                      <a:pt x="196895" y="448954"/>
                      <a:pt x="196895" y="448954"/>
                      <a:pt x="196895" y="448954"/>
                    </a:cubicBezTo>
                    <a:cubicBezTo>
                      <a:pt x="209463" y="457345"/>
                      <a:pt x="209463" y="457345"/>
                      <a:pt x="209463" y="457345"/>
                    </a:cubicBezTo>
                    <a:cubicBezTo>
                      <a:pt x="217841" y="469933"/>
                      <a:pt x="217841" y="469933"/>
                      <a:pt x="217841" y="469933"/>
                    </a:cubicBezTo>
                    <a:cubicBezTo>
                      <a:pt x="226220" y="478324"/>
                      <a:pt x="226220" y="478324"/>
                      <a:pt x="226220" y="478324"/>
                    </a:cubicBezTo>
                    <a:cubicBezTo>
                      <a:pt x="230409" y="486716"/>
                      <a:pt x="230409" y="486716"/>
                      <a:pt x="230409" y="486716"/>
                    </a:cubicBezTo>
                    <a:cubicBezTo>
                      <a:pt x="234598" y="490912"/>
                      <a:pt x="234598" y="490912"/>
                      <a:pt x="234598" y="490912"/>
                    </a:cubicBezTo>
                    <a:cubicBezTo>
                      <a:pt x="238788" y="499304"/>
                      <a:pt x="238788" y="499304"/>
                      <a:pt x="238788" y="499304"/>
                    </a:cubicBezTo>
                    <a:cubicBezTo>
                      <a:pt x="242977" y="503499"/>
                      <a:pt x="242977" y="503499"/>
                      <a:pt x="242977" y="503499"/>
                    </a:cubicBezTo>
                    <a:cubicBezTo>
                      <a:pt x="242977" y="511891"/>
                      <a:pt x="242977" y="511891"/>
                      <a:pt x="242977" y="511891"/>
                    </a:cubicBezTo>
                    <a:cubicBezTo>
                      <a:pt x="247166" y="520283"/>
                      <a:pt x="247166" y="520283"/>
                      <a:pt x="247166" y="520283"/>
                    </a:cubicBezTo>
                    <a:cubicBezTo>
                      <a:pt x="255545" y="528674"/>
                      <a:pt x="255545" y="528674"/>
                      <a:pt x="255545" y="528674"/>
                    </a:cubicBezTo>
                    <a:cubicBezTo>
                      <a:pt x="263923" y="528674"/>
                      <a:pt x="263923" y="528674"/>
                      <a:pt x="263923" y="528674"/>
                    </a:cubicBezTo>
                    <a:cubicBezTo>
                      <a:pt x="259734" y="549654"/>
                      <a:pt x="259734" y="549654"/>
                      <a:pt x="259734" y="549654"/>
                    </a:cubicBezTo>
                    <a:cubicBezTo>
                      <a:pt x="259734" y="566436"/>
                      <a:pt x="259734" y="566436"/>
                      <a:pt x="259734" y="566436"/>
                    </a:cubicBezTo>
                    <a:cubicBezTo>
                      <a:pt x="263923" y="587416"/>
                      <a:pt x="263923" y="587416"/>
                      <a:pt x="263923" y="587416"/>
                    </a:cubicBezTo>
                    <a:cubicBezTo>
                      <a:pt x="276491" y="595808"/>
                      <a:pt x="276491" y="595808"/>
                      <a:pt x="276491" y="595808"/>
                    </a:cubicBezTo>
                    <a:cubicBezTo>
                      <a:pt x="284869" y="612590"/>
                      <a:pt x="284869" y="612590"/>
                      <a:pt x="284869" y="612590"/>
                    </a:cubicBezTo>
                    <a:cubicBezTo>
                      <a:pt x="297437" y="629374"/>
                      <a:pt x="297437" y="629374"/>
                      <a:pt x="297437" y="629374"/>
                    </a:cubicBezTo>
                    <a:cubicBezTo>
                      <a:pt x="310005" y="646158"/>
                      <a:pt x="310005" y="646158"/>
                      <a:pt x="310005" y="646158"/>
                    </a:cubicBezTo>
                    <a:cubicBezTo>
                      <a:pt x="322573" y="658746"/>
                      <a:pt x="322573" y="658746"/>
                      <a:pt x="322573" y="658746"/>
                    </a:cubicBezTo>
                    <a:cubicBezTo>
                      <a:pt x="326762" y="658746"/>
                      <a:pt x="326762" y="658746"/>
                      <a:pt x="326762" y="658746"/>
                    </a:cubicBezTo>
                    <a:cubicBezTo>
                      <a:pt x="335140" y="658746"/>
                      <a:pt x="335140" y="658746"/>
                      <a:pt x="335140" y="658746"/>
                    </a:cubicBezTo>
                    <a:cubicBezTo>
                      <a:pt x="339330" y="658746"/>
                      <a:pt x="339330" y="658746"/>
                      <a:pt x="339330" y="658746"/>
                    </a:cubicBezTo>
                    <a:cubicBezTo>
                      <a:pt x="343519" y="658746"/>
                      <a:pt x="343519" y="658746"/>
                      <a:pt x="343519" y="658746"/>
                    </a:cubicBezTo>
                    <a:cubicBezTo>
                      <a:pt x="347708" y="658746"/>
                      <a:pt x="347708" y="658746"/>
                      <a:pt x="347708" y="658746"/>
                    </a:cubicBezTo>
                    <a:cubicBezTo>
                      <a:pt x="351897" y="658746"/>
                      <a:pt x="351897" y="658746"/>
                      <a:pt x="351897" y="658746"/>
                    </a:cubicBezTo>
                    <a:cubicBezTo>
                      <a:pt x="360275" y="658746"/>
                      <a:pt x="360275" y="658746"/>
                      <a:pt x="360275" y="658746"/>
                    </a:cubicBezTo>
                    <a:cubicBezTo>
                      <a:pt x="360275" y="654550"/>
                      <a:pt x="360275" y="654550"/>
                      <a:pt x="360275" y="654550"/>
                    </a:cubicBezTo>
                    <a:cubicBezTo>
                      <a:pt x="368654" y="646158"/>
                      <a:pt x="368654" y="646158"/>
                      <a:pt x="368654" y="646158"/>
                    </a:cubicBezTo>
                    <a:cubicBezTo>
                      <a:pt x="372844" y="641962"/>
                      <a:pt x="372844" y="641962"/>
                      <a:pt x="372844" y="641962"/>
                    </a:cubicBezTo>
                    <a:cubicBezTo>
                      <a:pt x="381222" y="629374"/>
                      <a:pt x="381222" y="629374"/>
                      <a:pt x="381222" y="629374"/>
                    </a:cubicBezTo>
                    <a:cubicBezTo>
                      <a:pt x="381222" y="620982"/>
                      <a:pt x="381222" y="620982"/>
                      <a:pt x="381222" y="620982"/>
                    </a:cubicBezTo>
                    <a:cubicBezTo>
                      <a:pt x="385411" y="608396"/>
                      <a:pt x="385411" y="608396"/>
                      <a:pt x="385411" y="608396"/>
                    </a:cubicBezTo>
                    <a:cubicBezTo>
                      <a:pt x="385411" y="600004"/>
                      <a:pt x="385411" y="600004"/>
                      <a:pt x="385411" y="600004"/>
                    </a:cubicBezTo>
                    <a:cubicBezTo>
                      <a:pt x="389601" y="591612"/>
                      <a:pt x="389601" y="591612"/>
                      <a:pt x="389601" y="591612"/>
                    </a:cubicBezTo>
                    <a:cubicBezTo>
                      <a:pt x="377032" y="595808"/>
                      <a:pt x="377032" y="595808"/>
                      <a:pt x="377032" y="595808"/>
                    </a:cubicBezTo>
                    <a:cubicBezTo>
                      <a:pt x="368654" y="595808"/>
                      <a:pt x="368654" y="595808"/>
                      <a:pt x="368654" y="595808"/>
                    </a:cubicBezTo>
                    <a:cubicBezTo>
                      <a:pt x="356087" y="595808"/>
                      <a:pt x="356087" y="595808"/>
                      <a:pt x="356087" y="595808"/>
                    </a:cubicBezTo>
                    <a:cubicBezTo>
                      <a:pt x="351897" y="595808"/>
                      <a:pt x="351897" y="595808"/>
                      <a:pt x="351897" y="595808"/>
                    </a:cubicBezTo>
                    <a:cubicBezTo>
                      <a:pt x="343519" y="600004"/>
                      <a:pt x="343519" y="600004"/>
                      <a:pt x="343519" y="600004"/>
                    </a:cubicBezTo>
                    <a:cubicBezTo>
                      <a:pt x="335140" y="600004"/>
                      <a:pt x="335140" y="600004"/>
                      <a:pt x="335140" y="600004"/>
                    </a:cubicBezTo>
                    <a:cubicBezTo>
                      <a:pt x="322573" y="600004"/>
                      <a:pt x="322573" y="600004"/>
                      <a:pt x="322573" y="600004"/>
                    </a:cubicBezTo>
                    <a:cubicBezTo>
                      <a:pt x="314194" y="595808"/>
                      <a:pt x="314194" y="595808"/>
                      <a:pt x="314194" y="595808"/>
                    </a:cubicBezTo>
                    <a:cubicBezTo>
                      <a:pt x="310005" y="595808"/>
                      <a:pt x="310005" y="595808"/>
                      <a:pt x="310005" y="595808"/>
                    </a:cubicBezTo>
                    <a:cubicBezTo>
                      <a:pt x="305816" y="591612"/>
                      <a:pt x="305816" y="591612"/>
                      <a:pt x="305816" y="591612"/>
                    </a:cubicBezTo>
                    <a:cubicBezTo>
                      <a:pt x="301626" y="587416"/>
                      <a:pt x="301626" y="587416"/>
                      <a:pt x="301626" y="587416"/>
                    </a:cubicBezTo>
                    <a:cubicBezTo>
                      <a:pt x="301626" y="579024"/>
                      <a:pt x="301626" y="579024"/>
                      <a:pt x="301626" y="579024"/>
                    </a:cubicBezTo>
                    <a:cubicBezTo>
                      <a:pt x="301626" y="574828"/>
                      <a:pt x="301626" y="574828"/>
                      <a:pt x="301626" y="574828"/>
                    </a:cubicBezTo>
                    <a:cubicBezTo>
                      <a:pt x="301626" y="562240"/>
                      <a:pt x="301626" y="562240"/>
                      <a:pt x="301626" y="562240"/>
                    </a:cubicBezTo>
                    <a:cubicBezTo>
                      <a:pt x="301626" y="558045"/>
                      <a:pt x="301626" y="558045"/>
                      <a:pt x="301626" y="558045"/>
                    </a:cubicBezTo>
                    <a:cubicBezTo>
                      <a:pt x="310005" y="545458"/>
                      <a:pt x="310005" y="545458"/>
                      <a:pt x="310005" y="545458"/>
                    </a:cubicBezTo>
                    <a:cubicBezTo>
                      <a:pt x="322573" y="541262"/>
                      <a:pt x="322573" y="541262"/>
                      <a:pt x="322573" y="541262"/>
                    </a:cubicBezTo>
                    <a:cubicBezTo>
                      <a:pt x="339330" y="537066"/>
                      <a:pt x="339330" y="537066"/>
                      <a:pt x="339330" y="537066"/>
                    </a:cubicBezTo>
                    <a:cubicBezTo>
                      <a:pt x="356087" y="537066"/>
                      <a:pt x="356087" y="537066"/>
                      <a:pt x="356087" y="537066"/>
                    </a:cubicBezTo>
                    <a:cubicBezTo>
                      <a:pt x="377032" y="528674"/>
                      <a:pt x="377032" y="528674"/>
                      <a:pt x="377032" y="528674"/>
                    </a:cubicBezTo>
                    <a:cubicBezTo>
                      <a:pt x="393789" y="528674"/>
                      <a:pt x="393789" y="528674"/>
                      <a:pt x="393789" y="528674"/>
                    </a:cubicBezTo>
                    <a:cubicBezTo>
                      <a:pt x="414736" y="520283"/>
                      <a:pt x="414736" y="520283"/>
                      <a:pt x="414736" y="520283"/>
                    </a:cubicBezTo>
                    <a:cubicBezTo>
                      <a:pt x="435682" y="516087"/>
                      <a:pt x="435682" y="516087"/>
                      <a:pt x="435682" y="516087"/>
                    </a:cubicBezTo>
                    <a:cubicBezTo>
                      <a:pt x="456628" y="507695"/>
                      <a:pt x="456628" y="507695"/>
                      <a:pt x="456628" y="507695"/>
                    </a:cubicBezTo>
                    <a:cubicBezTo>
                      <a:pt x="456628" y="499304"/>
                      <a:pt x="456628" y="499304"/>
                      <a:pt x="456628" y="499304"/>
                    </a:cubicBezTo>
                    <a:cubicBezTo>
                      <a:pt x="456628" y="495108"/>
                      <a:pt x="456628" y="495108"/>
                      <a:pt x="456628" y="495108"/>
                    </a:cubicBezTo>
                    <a:cubicBezTo>
                      <a:pt x="460818" y="486716"/>
                      <a:pt x="460818" y="486716"/>
                      <a:pt x="460818" y="486716"/>
                    </a:cubicBezTo>
                    <a:cubicBezTo>
                      <a:pt x="460818" y="482520"/>
                      <a:pt x="460818" y="482520"/>
                      <a:pt x="460818" y="482520"/>
                    </a:cubicBezTo>
                    <a:cubicBezTo>
                      <a:pt x="465007" y="478324"/>
                      <a:pt x="465007" y="478324"/>
                      <a:pt x="465007" y="478324"/>
                    </a:cubicBezTo>
                    <a:cubicBezTo>
                      <a:pt x="469196" y="474129"/>
                      <a:pt x="469196" y="474129"/>
                      <a:pt x="469196" y="474129"/>
                    </a:cubicBezTo>
                    <a:cubicBezTo>
                      <a:pt x="473385" y="465737"/>
                      <a:pt x="473385" y="465737"/>
                      <a:pt x="473385" y="465737"/>
                    </a:cubicBezTo>
                    <a:cubicBezTo>
                      <a:pt x="615820" y="226575"/>
                      <a:pt x="615820" y="226575"/>
                      <a:pt x="615820" y="226575"/>
                    </a:cubicBezTo>
                    <a:cubicBezTo>
                      <a:pt x="620010" y="201400"/>
                      <a:pt x="620010" y="201400"/>
                      <a:pt x="620010" y="201400"/>
                    </a:cubicBezTo>
                    <a:cubicBezTo>
                      <a:pt x="624199" y="180421"/>
                      <a:pt x="624199" y="180421"/>
                      <a:pt x="624199" y="180421"/>
                    </a:cubicBezTo>
                    <a:cubicBezTo>
                      <a:pt x="624199" y="155246"/>
                      <a:pt x="624199" y="155246"/>
                      <a:pt x="624199" y="155246"/>
                    </a:cubicBezTo>
                    <a:cubicBezTo>
                      <a:pt x="628388" y="134267"/>
                      <a:pt x="628388" y="134267"/>
                      <a:pt x="628388" y="134267"/>
                    </a:cubicBezTo>
                    <a:cubicBezTo>
                      <a:pt x="624199" y="109092"/>
                      <a:pt x="624199" y="109092"/>
                      <a:pt x="624199" y="109092"/>
                    </a:cubicBezTo>
                    <a:cubicBezTo>
                      <a:pt x="624199" y="79721"/>
                      <a:pt x="624199" y="79721"/>
                      <a:pt x="624199" y="79721"/>
                    </a:cubicBezTo>
                    <a:cubicBezTo>
                      <a:pt x="620010" y="58742"/>
                      <a:pt x="620010" y="58742"/>
                      <a:pt x="620010" y="58742"/>
                    </a:cubicBezTo>
                    <a:cubicBezTo>
                      <a:pt x="615820" y="29371"/>
                      <a:pt x="615820" y="29371"/>
                      <a:pt x="615820" y="29371"/>
                    </a:cubicBezTo>
                    <a:cubicBezTo>
                      <a:pt x="628388" y="8392"/>
                      <a:pt x="628388" y="8392"/>
                      <a:pt x="628388" y="8392"/>
                    </a:cubicBezTo>
                    <a:cubicBezTo>
                      <a:pt x="632577" y="4196"/>
                      <a:pt x="632577" y="4196"/>
                      <a:pt x="632577" y="4196"/>
                    </a:cubicBezTo>
                    <a:cubicBezTo>
                      <a:pt x="640956" y="0"/>
                      <a:pt x="640956" y="0"/>
                      <a:pt x="640956" y="0"/>
                    </a:cubicBezTo>
                    <a:close/>
                  </a:path>
                </a:pathLst>
              </a:custGeom>
              <a:grpFill/>
              <a:ln>
                <a:noFill/>
              </a:ln>
              <a:extLst/>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dirty="0">
                  <a:ln>
                    <a:noFill/>
                  </a:ln>
                  <a:solidFill>
                    <a:prstClr val="black"/>
                  </a:solidFill>
                  <a:effectLst/>
                  <a:uLnTx/>
                  <a:uFillTx/>
                  <a:latin typeface="Arial" panose="020F0502020204030204"/>
                  <a:ea typeface="Microsoft YaHei"/>
                  <a:cs typeface="+mn-ea"/>
                  <a:sym typeface="+mn-lt"/>
                </a:endParaRPr>
              </a:p>
            </p:txBody>
          </p:sp>
        </p:grpSp>
      </p:grpSp>
      <p:grpSp>
        <p:nvGrpSpPr>
          <p:cNvPr id="6" name="组合 5">
            <a:extLst>
              <a:ext uri="{FF2B5EF4-FFF2-40B4-BE49-F238E27FC236}">
                <a16:creationId xmlns:a16="http://schemas.microsoft.com/office/drawing/2014/main" id="{789EAD73-704C-4E68-8717-E832C3940D6D}"/>
              </a:ext>
            </a:extLst>
          </p:cNvPr>
          <p:cNvGrpSpPr/>
          <p:nvPr/>
        </p:nvGrpSpPr>
        <p:grpSpPr>
          <a:xfrm>
            <a:off x="-1" y="488247"/>
            <a:ext cx="2400085" cy="879159"/>
            <a:chOff x="-1" y="602063"/>
            <a:chExt cx="2400085" cy="879159"/>
          </a:xfrm>
        </p:grpSpPr>
        <p:sp>
          <p:nvSpPr>
            <p:cNvPr id="3" name="矩形 2">
              <a:extLst>
                <a:ext uri="{FF2B5EF4-FFF2-40B4-BE49-F238E27FC236}">
                  <a16:creationId xmlns:a16="http://schemas.microsoft.com/office/drawing/2014/main" id="{E9900D9B-B0C4-48A5-AC06-2D5DCCF5CC83}"/>
                </a:ext>
              </a:extLst>
            </p:cNvPr>
            <p:cNvSpPr/>
            <p:nvPr/>
          </p:nvSpPr>
          <p:spPr>
            <a:xfrm>
              <a:off x="-1" y="745025"/>
              <a:ext cx="2399565" cy="5921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a:extLst>
                <a:ext uri="{FF2B5EF4-FFF2-40B4-BE49-F238E27FC236}">
                  <a16:creationId xmlns:a16="http://schemas.microsoft.com/office/drawing/2014/main" id="{68902D47-5532-4558-B8EC-D21054783F6C}"/>
                </a:ext>
              </a:extLst>
            </p:cNvPr>
            <p:cNvSpPr/>
            <p:nvPr/>
          </p:nvSpPr>
          <p:spPr>
            <a:xfrm>
              <a:off x="2256084" y="602063"/>
              <a:ext cx="144000" cy="142962"/>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等腰三角形 85">
              <a:extLst>
                <a:ext uri="{FF2B5EF4-FFF2-40B4-BE49-F238E27FC236}">
                  <a16:creationId xmlns:a16="http://schemas.microsoft.com/office/drawing/2014/main" id="{FAF824A1-EB7B-4DCF-B0D3-D9C71C5BCFC3}"/>
                </a:ext>
              </a:extLst>
            </p:cNvPr>
            <p:cNvSpPr/>
            <p:nvPr/>
          </p:nvSpPr>
          <p:spPr>
            <a:xfrm rot="5400000">
              <a:off x="2256084" y="1337741"/>
              <a:ext cx="144000" cy="142962"/>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4F8690DE-C335-46A1-B3B3-3DE7C8991772}"/>
              </a:ext>
            </a:extLst>
          </p:cNvPr>
          <p:cNvSpPr txBox="1"/>
          <p:nvPr/>
        </p:nvSpPr>
        <p:spPr>
          <a:xfrm>
            <a:off x="457532" y="743160"/>
            <a:ext cx="1352234" cy="369332"/>
          </a:xfrm>
          <a:prstGeom prst="rect">
            <a:avLst/>
          </a:prstGeom>
          <a:noFill/>
        </p:spPr>
        <p:txBody>
          <a:bodyPr wrap="square" rtlCol="0">
            <a:spAutoFit/>
          </a:bodyPr>
          <a:lstStyle/>
          <a:p>
            <a:r>
              <a:rPr lang="en-US" altLang="zh-CN" dirty="0">
                <a:solidFill>
                  <a:schemeClr val="bg1"/>
                </a:solidFill>
              </a:rPr>
              <a:t>CONTENT</a:t>
            </a:r>
            <a:endParaRPr lang="zh-CN" altLang="en-US" dirty="0">
              <a:solidFill>
                <a:schemeClr val="bg1"/>
              </a:solidFill>
            </a:endParaRPr>
          </a:p>
        </p:txBody>
      </p:sp>
      <p:sp>
        <p:nvSpPr>
          <p:cNvPr id="90" name="PA-文本框 36">
            <a:extLst>
              <a:ext uri="{FF2B5EF4-FFF2-40B4-BE49-F238E27FC236}">
                <a16:creationId xmlns:a16="http://schemas.microsoft.com/office/drawing/2014/main" id="{FE10A432-1B1B-4103-BC02-0C44A7E7D783}"/>
              </a:ext>
            </a:extLst>
          </p:cNvPr>
          <p:cNvSpPr txBox="1"/>
          <p:nvPr>
            <p:custDataLst>
              <p:tags r:id="rId3"/>
            </p:custDataLst>
          </p:nvPr>
        </p:nvSpPr>
        <p:spPr>
          <a:xfrm>
            <a:off x="2604127" y="3295306"/>
            <a:ext cx="1650249"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论文背景</a:t>
            </a:r>
          </a:p>
        </p:txBody>
      </p:sp>
      <p:grpSp>
        <p:nvGrpSpPr>
          <p:cNvPr id="13" name="组合 12">
            <a:extLst>
              <a:ext uri="{FF2B5EF4-FFF2-40B4-BE49-F238E27FC236}">
                <a16:creationId xmlns:a16="http://schemas.microsoft.com/office/drawing/2014/main" id="{48975EA8-8FA8-4C9A-8022-87A480A2D4A1}"/>
              </a:ext>
            </a:extLst>
          </p:cNvPr>
          <p:cNvGrpSpPr/>
          <p:nvPr/>
        </p:nvGrpSpPr>
        <p:grpSpPr>
          <a:xfrm>
            <a:off x="3014886" y="2291405"/>
            <a:ext cx="828730" cy="816675"/>
            <a:chOff x="3399055" y="2264630"/>
            <a:chExt cx="828730" cy="816675"/>
          </a:xfrm>
        </p:grpSpPr>
        <p:sp>
          <p:nvSpPr>
            <p:cNvPr id="101" name="PA-圆角矩形 89">
              <a:extLst>
                <a:ext uri="{FF2B5EF4-FFF2-40B4-BE49-F238E27FC236}">
                  <a16:creationId xmlns:a16="http://schemas.microsoft.com/office/drawing/2014/main" id="{EF954CE0-9972-4A49-A0ED-2B070716F56B}"/>
                </a:ext>
              </a:extLst>
            </p:cNvPr>
            <p:cNvSpPr/>
            <p:nvPr>
              <p:custDataLst>
                <p:tags r:id="rId24"/>
              </p:custDataLst>
            </p:nvPr>
          </p:nvSpPr>
          <p:spPr>
            <a:xfrm>
              <a:off x="3399055" y="2264630"/>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2" name="PA-圆角矩形 90">
              <a:extLst>
                <a:ext uri="{FF2B5EF4-FFF2-40B4-BE49-F238E27FC236}">
                  <a16:creationId xmlns:a16="http://schemas.microsoft.com/office/drawing/2014/main" id="{50177904-F232-4CF3-BFCE-EA0B689C4C9A}"/>
                </a:ext>
              </a:extLst>
            </p:cNvPr>
            <p:cNvSpPr/>
            <p:nvPr>
              <p:custDataLst>
                <p:tags r:id="rId25"/>
              </p:custDataLst>
            </p:nvPr>
          </p:nvSpPr>
          <p:spPr>
            <a:xfrm>
              <a:off x="3507785" y="2361305"/>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3" name="PA-文本框 91">
              <a:extLst>
                <a:ext uri="{FF2B5EF4-FFF2-40B4-BE49-F238E27FC236}">
                  <a16:creationId xmlns:a16="http://schemas.microsoft.com/office/drawing/2014/main" id="{0970720D-E98A-4205-B0E7-98F466667D18}"/>
                </a:ext>
              </a:extLst>
            </p:cNvPr>
            <p:cNvSpPr txBox="1"/>
            <p:nvPr>
              <p:custDataLst>
                <p:tags r:id="rId26"/>
              </p:custDataLst>
            </p:nvPr>
          </p:nvSpPr>
          <p:spPr>
            <a:xfrm>
              <a:off x="3705727" y="2398140"/>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1</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grpSp>
        <p:nvGrpSpPr>
          <p:cNvPr id="2" name="组合 1">
            <a:extLst>
              <a:ext uri="{FF2B5EF4-FFF2-40B4-BE49-F238E27FC236}">
                <a16:creationId xmlns:a16="http://schemas.microsoft.com/office/drawing/2014/main" id="{D7647D27-25AE-4C3F-9A02-33BD6ED9B2B8}"/>
              </a:ext>
            </a:extLst>
          </p:cNvPr>
          <p:cNvGrpSpPr/>
          <p:nvPr/>
        </p:nvGrpSpPr>
        <p:grpSpPr>
          <a:xfrm>
            <a:off x="4813541" y="2291405"/>
            <a:ext cx="828730" cy="816675"/>
            <a:chOff x="5505571" y="2295668"/>
            <a:chExt cx="828730" cy="816675"/>
          </a:xfrm>
        </p:grpSpPr>
        <p:sp>
          <p:nvSpPr>
            <p:cNvPr id="91" name="PA-圆角矩形 89">
              <a:extLst>
                <a:ext uri="{FF2B5EF4-FFF2-40B4-BE49-F238E27FC236}">
                  <a16:creationId xmlns:a16="http://schemas.microsoft.com/office/drawing/2014/main" id="{359248F8-65EF-438C-885A-6DEF4FE1C845}"/>
                </a:ext>
              </a:extLst>
            </p:cNvPr>
            <p:cNvSpPr/>
            <p:nvPr>
              <p:custDataLst>
                <p:tags r:id="rId21"/>
              </p:custDataLst>
            </p:nvPr>
          </p:nvSpPr>
          <p:spPr>
            <a:xfrm>
              <a:off x="5505571" y="2295668"/>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92" name="PA-圆角矩形 90">
              <a:extLst>
                <a:ext uri="{FF2B5EF4-FFF2-40B4-BE49-F238E27FC236}">
                  <a16:creationId xmlns:a16="http://schemas.microsoft.com/office/drawing/2014/main" id="{90E4FA5D-369F-4F5B-B12D-9FF493A30B3A}"/>
                </a:ext>
              </a:extLst>
            </p:cNvPr>
            <p:cNvSpPr/>
            <p:nvPr>
              <p:custDataLst>
                <p:tags r:id="rId22"/>
              </p:custDataLst>
            </p:nvPr>
          </p:nvSpPr>
          <p:spPr>
            <a:xfrm>
              <a:off x="5614301" y="2392343"/>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93" name="PA-文本框 91">
              <a:extLst>
                <a:ext uri="{FF2B5EF4-FFF2-40B4-BE49-F238E27FC236}">
                  <a16:creationId xmlns:a16="http://schemas.microsoft.com/office/drawing/2014/main" id="{FF19CDBC-79A4-4647-B061-4D9918B7DA57}"/>
                </a:ext>
              </a:extLst>
            </p:cNvPr>
            <p:cNvSpPr txBox="1"/>
            <p:nvPr>
              <p:custDataLst>
                <p:tags r:id="rId23"/>
              </p:custDataLst>
            </p:nvPr>
          </p:nvSpPr>
          <p:spPr>
            <a:xfrm>
              <a:off x="5812243" y="2429178"/>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2</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sp>
        <p:nvSpPr>
          <p:cNvPr id="94" name="PA-文本框 43">
            <a:extLst>
              <a:ext uri="{FF2B5EF4-FFF2-40B4-BE49-F238E27FC236}">
                <a16:creationId xmlns:a16="http://schemas.microsoft.com/office/drawing/2014/main" id="{66813B26-0FC2-40AA-A815-DF9168884081}"/>
              </a:ext>
            </a:extLst>
          </p:cNvPr>
          <p:cNvSpPr txBox="1"/>
          <p:nvPr>
            <p:custDataLst>
              <p:tags r:id="rId4"/>
            </p:custDataLst>
          </p:nvPr>
        </p:nvSpPr>
        <p:spPr>
          <a:xfrm>
            <a:off x="4389302" y="3295306"/>
            <a:ext cx="1668222"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理论框架</a:t>
            </a:r>
          </a:p>
        </p:txBody>
      </p:sp>
      <p:grpSp>
        <p:nvGrpSpPr>
          <p:cNvPr id="21" name="组合 20">
            <a:extLst>
              <a:ext uri="{FF2B5EF4-FFF2-40B4-BE49-F238E27FC236}">
                <a16:creationId xmlns:a16="http://schemas.microsoft.com/office/drawing/2014/main" id="{73E31D06-FA63-4594-9B43-04C214F18810}"/>
              </a:ext>
            </a:extLst>
          </p:cNvPr>
          <p:cNvGrpSpPr/>
          <p:nvPr/>
        </p:nvGrpSpPr>
        <p:grpSpPr>
          <a:xfrm>
            <a:off x="2604127" y="4209181"/>
            <a:ext cx="5245620" cy="1432127"/>
            <a:chOff x="2604127" y="4209181"/>
            <a:chExt cx="5245620" cy="1432127"/>
          </a:xfrm>
        </p:grpSpPr>
        <p:sp>
          <p:nvSpPr>
            <p:cNvPr id="65" name="PA-文本框 33">
              <a:extLst>
                <a:ext uri="{FF2B5EF4-FFF2-40B4-BE49-F238E27FC236}">
                  <a16:creationId xmlns:a16="http://schemas.microsoft.com/office/drawing/2014/main" id="{7A6E077F-CE25-468E-81EB-5FEBB210B7C0}"/>
                </a:ext>
              </a:extLst>
            </p:cNvPr>
            <p:cNvSpPr txBox="1"/>
            <p:nvPr>
              <p:custDataLst>
                <p:tags r:id="rId9"/>
              </p:custDataLst>
            </p:nvPr>
          </p:nvSpPr>
          <p:spPr>
            <a:xfrm>
              <a:off x="4337370" y="5164254"/>
              <a:ext cx="171884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论文结论</a:t>
              </a:r>
            </a:p>
          </p:txBody>
        </p:sp>
        <p:grpSp>
          <p:nvGrpSpPr>
            <p:cNvPr id="18" name="组合 17">
              <a:extLst>
                <a:ext uri="{FF2B5EF4-FFF2-40B4-BE49-F238E27FC236}">
                  <a16:creationId xmlns:a16="http://schemas.microsoft.com/office/drawing/2014/main" id="{061F766A-374E-4114-9DFE-F83A1672E5B1}"/>
                </a:ext>
              </a:extLst>
            </p:cNvPr>
            <p:cNvGrpSpPr/>
            <p:nvPr/>
          </p:nvGrpSpPr>
          <p:grpSpPr>
            <a:xfrm>
              <a:off x="4822693" y="4209181"/>
              <a:ext cx="828730" cy="816675"/>
              <a:chOff x="5519719" y="4213444"/>
              <a:chExt cx="828730" cy="816675"/>
            </a:xfrm>
          </p:grpSpPr>
          <p:sp>
            <p:nvSpPr>
              <p:cNvPr id="105" name="PA-圆角矩形 89">
                <a:extLst>
                  <a:ext uri="{FF2B5EF4-FFF2-40B4-BE49-F238E27FC236}">
                    <a16:creationId xmlns:a16="http://schemas.microsoft.com/office/drawing/2014/main" id="{0BD35CBC-8FF1-4378-B708-39F91043CD60}"/>
                  </a:ext>
                </a:extLst>
              </p:cNvPr>
              <p:cNvSpPr/>
              <p:nvPr>
                <p:custDataLst>
                  <p:tags r:id="rId18"/>
                </p:custDataLst>
              </p:nvPr>
            </p:nvSpPr>
            <p:spPr>
              <a:xfrm>
                <a:off x="5519719" y="4213444"/>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6" name="PA-圆角矩形 90">
                <a:extLst>
                  <a:ext uri="{FF2B5EF4-FFF2-40B4-BE49-F238E27FC236}">
                    <a16:creationId xmlns:a16="http://schemas.microsoft.com/office/drawing/2014/main" id="{5184A569-F761-474F-A9F9-FB3711D78B6A}"/>
                  </a:ext>
                </a:extLst>
              </p:cNvPr>
              <p:cNvSpPr/>
              <p:nvPr>
                <p:custDataLst>
                  <p:tags r:id="rId19"/>
                </p:custDataLst>
              </p:nvPr>
            </p:nvSpPr>
            <p:spPr>
              <a:xfrm>
                <a:off x="5628449" y="4310119"/>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7" name="PA-文本框 91">
                <a:extLst>
                  <a:ext uri="{FF2B5EF4-FFF2-40B4-BE49-F238E27FC236}">
                    <a16:creationId xmlns:a16="http://schemas.microsoft.com/office/drawing/2014/main" id="{A7BD4C81-4C3A-4D7D-9F07-1B246A2123BE}"/>
                  </a:ext>
                </a:extLst>
              </p:cNvPr>
              <p:cNvSpPr txBox="1"/>
              <p:nvPr>
                <p:custDataLst>
                  <p:tags r:id="rId20"/>
                </p:custDataLst>
              </p:nvPr>
            </p:nvSpPr>
            <p:spPr>
              <a:xfrm>
                <a:off x="5826391" y="4346954"/>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5</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sp>
          <p:nvSpPr>
            <p:cNvPr id="98" name="PA-文本框 46">
              <a:extLst>
                <a:ext uri="{FF2B5EF4-FFF2-40B4-BE49-F238E27FC236}">
                  <a16:creationId xmlns:a16="http://schemas.microsoft.com/office/drawing/2014/main" id="{EB76D4C7-3677-4183-9E80-80D1BEA7AE9B}"/>
                </a:ext>
              </a:extLst>
            </p:cNvPr>
            <p:cNvSpPr txBox="1"/>
            <p:nvPr>
              <p:custDataLst>
                <p:tags r:id="rId10"/>
              </p:custDataLst>
            </p:nvPr>
          </p:nvSpPr>
          <p:spPr>
            <a:xfrm>
              <a:off x="2604127" y="5164254"/>
              <a:ext cx="1658562"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研究对比</a:t>
              </a:r>
            </a:p>
          </p:txBody>
        </p:sp>
        <p:grpSp>
          <p:nvGrpSpPr>
            <p:cNvPr id="17" name="组合 16">
              <a:extLst>
                <a:ext uri="{FF2B5EF4-FFF2-40B4-BE49-F238E27FC236}">
                  <a16:creationId xmlns:a16="http://schemas.microsoft.com/office/drawing/2014/main" id="{B0067849-3AE0-42D4-BCC1-034346887B22}"/>
                </a:ext>
              </a:extLst>
            </p:cNvPr>
            <p:cNvGrpSpPr/>
            <p:nvPr/>
          </p:nvGrpSpPr>
          <p:grpSpPr>
            <a:xfrm>
              <a:off x="3019043" y="4209181"/>
              <a:ext cx="828730" cy="816675"/>
              <a:chOff x="3403212" y="4182406"/>
              <a:chExt cx="828730" cy="816675"/>
            </a:xfrm>
          </p:grpSpPr>
          <p:sp>
            <p:nvSpPr>
              <p:cNvPr id="109" name="PA-圆角矩形 89">
                <a:extLst>
                  <a:ext uri="{FF2B5EF4-FFF2-40B4-BE49-F238E27FC236}">
                    <a16:creationId xmlns:a16="http://schemas.microsoft.com/office/drawing/2014/main" id="{45C165A3-0B72-46A7-991D-434E209664A7}"/>
                  </a:ext>
                </a:extLst>
              </p:cNvPr>
              <p:cNvSpPr/>
              <p:nvPr>
                <p:custDataLst>
                  <p:tags r:id="rId15"/>
                </p:custDataLst>
              </p:nvPr>
            </p:nvSpPr>
            <p:spPr>
              <a:xfrm>
                <a:off x="3403212" y="4182406"/>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10" name="PA-圆角矩形 90">
                <a:extLst>
                  <a:ext uri="{FF2B5EF4-FFF2-40B4-BE49-F238E27FC236}">
                    <a16:creationId xmlns:a16="http://schemas.microsoft.com/office/drawing/2014/main" id="{0674EAF6-F773-4ACE-A89B-10BF016466AF}"/>
                  </a:ext>
                </a:extLst>
              </p:cNvPr>
              <p:cNvSpPr/>
              <p:nvPr>
                <p:custDataLst>
                  <p:tags r:id="rId16"/>
                </p:custDataLst>
              </p:nvPr>
            </p:nvSpPr>
            <p:spPr>
              <a:xfrm>
                <a:off x="3511942" y="4279081"/>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11" name="PA-文本框 91">
                <a:extLst>
                  <a:ext uri="{FF2B5EF4-FFF2-40B4-BE49-F238E27FC236}">
                    <a16:creationId xmlns:a16="http://schemas.microsoft.com/office/drawing/2014/main" id="{17332A25-60A7-45B0-84D0-8C0143371AE4}"/>
                  </a:ext>
                </a:extLst>
              </p:cNvPr>
              <p:cNvSpPr txBox="1"/>
              <p:nvPr>
                <p:custDataLst>
                  <p:tags r:id="rId17"/>
                </p:custDataLst>
              </p:nvPr>
            </p:nvSpPr>
            <p:spPr>
              <a:xfrm>
                <a:off x="3709884" y="4315916"/>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4</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sp>
          <p:nvSpPr>
            <p:cNvPr id="82" name="PA-文本框 33">
              <a:extLst>
                <a:ext uri="{FF2B5EF4-FFF2-40B4-BE49-F238E27FC236}">
                  <a16:creationId xmlns:a16="http://schemas.microsoft.com/office/drawing/2014/main" id="{E14FB2BB-2BCE-49B4-BEE8-18574169A339}"/>
                </a:ext>
              </a:extLst>
            </p:cNvPr>
            <p:cNvSpPr txBox="1"/>
            <p:nvPr>
              <p:custDataLst>
                <p:tags r:id="rId11"/>
              </p:custDataLst>
            </p:nvPr>
          </p:nvSpPr>
          <p:spPr>
            <a:xfrm>
              <a:off x="6130899" y="5164254"/>
              <a:ext cx="171884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参考文献</a:t>
              </a:r>
            </a:p>
          </p:txBody>
        </p:sp>
        <p:grpSp>
          <p:nvGrpSpPr>
            <p:cNvPr id="19" name="组合 18">
              <a:extLst>
                <a:ext uri="{FF2B5EF4-FFF2-40B4-BE49-F238E27FC236}">
                  <a16:creationId xmlns:a16="http://schemas.microsoft.com/office/drawing/2014/main" id="{19A7CCC3-9F7E-4B1E-9993-BDDCB5C7B8D3}"/>
                </a:ext>
              </a:extLst>
            </p:cNvPr>
            <p:cNvGrpSpPr/>
            <p:nvPr/>
          </p:nvGrpSpPr>
          <p:grpSpPr>
            <a:xfrm>
              <a:off x="6626344" y="4209181"/>
              <a:ext cx="828730" cy="816675"/>
              <a:chOff x="7128396" y="4213444"/>
              <a:chExt cx="828730" cy="816675"/>
            </a:xfrm>
          </p:grpSpPr>
          <p:sp>
            <p:nvSpPr>
              <p:cNvPr id="89" name="PA-圆角矩形 89">
                <a:extLst>
                  <a:ext uri="{FF2B5EF4-FFF2-40B4-BE49-F238E27FC236}">
                    <a16:creationId xmlns:a16="http://schemas.microsoft.com/office/drawing/2014/main" id="{FFC691EB-66D8-4077-8110-3B40513C0DF2}"/>
                  </a:ext>
                </a:extLst>
              </p:cNvPr>
              <p:cNvSpPr/>
              <p:nvPr>
                <p:custDataLst>
                  <p:tags r:id="rId12"/>
                </p:custDataLst>
              </p:nvPr>
            </p:nvSpPr>
            <p:spPr>
              <a:xfrm>
                <a:off x="7128396" y="4213444"/>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95" name="PA-圆角矩形 90">
                <a:extLst>
                  <a:ext uri="{FF2B5EF4-FFF2-40B4-BE49-F238E27FC236}">
                    <a16:creationId xmlns:a16="http://schemas.microsoft.com/office/drawing/2014/main" id="{07EF8A4E-D4AB-41B5-833C-D8A10B894E29}"/>
                  </a:ext>
                </a:extLst>
              </p:cNvPr>
              <p:cNvSpPr/>
              <p:nvPr>
                <p:custDataLst>
                  <p:tags r:id="rId13"/>
                </p:custDataLst>
              </p:nvPr>
            </p:nvSpPr>
            <p:spPr>
              <a:xfrm>
                <a:off x="7237126" y="4310119"/>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96" name="PA-文本框 91">
                <a:extLst>
                  <a:ext uri="{FF2B5EF4-FFF2-40B4-BE49-F238E27FC236}">
                    <a16:creationId xmlns:a16="http://schemas.microsoft.com/office/drawing/2014/main" id="{671BADBB-4CFF-4F15-AE2A-9921D894C4A1}"/>
                  </a:ext>
                </a:extLst>
              </p:cNvPr>
              <p:cNvSpPr txBox="1"/>
              <p:nvPr>
                <p:custDataLst>
                  <p:tags r:id="rId14"/>
                </p:custDataLst>
              </p:nvPr>
            </p:nvSpPr>
            <p:spPr>
              <a:xfrm>
                <a:off x="7435068" y="4346954"/>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6</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grpSp>
      <p:grpSp>
        <p:nvGrpSpPr>
          <p:cNvPr id="4" name="组合 3">
            <a:extLst>
              <a:ext uri="{FF2B5EF4-FFF2-40B4-BE49-F238E27FC236}">
                <a16:creationId xmlns:a16="http://schemas.microsoft.com/office/drawing/2014/main" id="{76F74621-19DC-483E-9872-92D458938582}"/>
              </a:ext>
            </a:extLst>
          </p:cNvPr>
          <p:cNvGrpSpPr/>
          <p:nvPr/>
        </p:nvGrpSpPr>
        <p:grpSpPr>
          <a:xfrm>
            <a:off x="6612196" y="2291405"/>
            <a:ext cx="828730" cy="816675"/>
            <a:chOff x="7114248" y="2295668"/>
            <a:chExt cx="828730" cy="816675"/>
          </a:xfrm>
        </p:grpSpPr>
        <p:sp>
          <p:nvSpPr>
            <p:cNvPr id="97" name="PA-圆角矩形 89">
              <a:extLst>
                <a:ext uri="{FF2B5EF4-FFF2-40B4-BE49-F238E27FC236}">
                  <a16:creationId xmlns:a16="http://schemas.microsoft.com/office/drawing/2014/main" id="{CACC752F-4BD1-46E5-901F-705481F9CF25}"/>
                </a:ext>
              </a:extLst>
            </p:cNvPr>
            <p:cNvSpPr/>
            <p:nvPr>
              <p:custDataLst>
                <p:tags r:id="rId6"/>
              </p:custDataLst>
            </p:nvPr>
          </p:nvSpPr>
          <p:spPr>
            <a:xfrm>
              <a:off x="7114248" y="2295668"/>
              <a:ext cx="720000" cy="720000"/>
            </a:xfrm>
            <a:prstGeom prst="roundRect">
              <a:avLst>
                <a:gd name="adj" fmla="val 14529"/>
              </a:avLst>
            </a:prstGeom>
            <a:solidFill>
              <a:schemeClr val="accent1"/>
            </a:solidFill>
            <a:ln>
              <a:noFill/>
            </a:ln>
            <a:effectLst>
              <a:outerShdw blurRad="63500" sx="102000" sy="102000" algn="c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4" name="PA-圆角矩形 90">
              <a:extLst>
                <a:ext uri="{FF2B5EF4-FFF2-40B4-BE49-F238E27FC236}">
                  <a16:creationId xmlns:a16="http://schemas.microsoft.com/office/drawing/2014/main" id="{9E39EB22-7A61-4CF7-9670-FEAE86CF1DAE}"/>
                </a:ext>
              </a:extLst>
            </p:cNvPr>
            <p:cNvSpPr/>
            <p:nvPr>
              <p:custDataLst>
                <p:tags r:id="rId7"/>
              </p:custDataLst>
            </p:nvPr>
          </p:nvSpPr>
          <p:spPr>
            <a:xfrm>
              <a:off x="7222978" y="2392343"/>
              <a:ext cx="720000" cy="720000"/>
            </a:xfrm>
            <a:prstGeom prst="roundRect">
              <a:avLst>
                <a:gd name="adj" fmla="val 14529"/>
              </a:avLst>
            </a:prstGeom>
            <a:solidFill>
              <a:schemeClr val="accent1"/>
            </a:solidFill>
            <a:ln>
              <a:noFill/>
            </a:ln>
            <a:effectLst>
              <a:outerShdw blurRad="127000" sx="102000" sy="102000" algn="ctr" rotWithShape="0">
                <a:prstClr val="black">
                  <a:alpha val="3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方正正黑简体" panose="02000000000000000000" pitchFamily="2" charset="-122"/>
                <a:ea typeface="方正正黑简体" panose="02000000000000000000" pitchFamily="2" charset="-122"/>
                <a:cs typeface="+mn-cs"/>
                <a:sym typeface="方正正黑简体" panose="02000000000000000000" pitchFamily="2" charset="-122"/>
              </a:endParaRPr>
            </a:p>
          </p:txBody>
        </p:sp>
        <p:sp>
          <p:nvSpPr>
            <p:cNvPr id="108" name="PA-文本框 91">
              <a:extLst>
                <a:ext uri="{FF2B5EF4-FFF2-40B4-BE49-F238E27FC236}">
                  <a16:creationId xmlns:a16="http://schemas.microsoft.com/office/drawing/2014/main" id="{FA1E999B-0AB7-461C-9010-C65CB9D45166}"/>
                </a:ext>
              </a:extLst>
            </p:cNvPr>
            <p:cNvSpPr txBox="1"/>
            <p:nvPr>
              <p:custDataLst>
                <p:tags r:id="rId8"/>
              </p:custDataLst>
            </p:nvPr>
          </p:nvSpPr>
          <p:spPr>
            <a:xfrm>
              <a:off x="7420920" y="2429178"/>
              <a:ext cx="32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bg1"/>
                  </a:solidFill>
                  <a:uLnTx/>
                  <a:uFillTx/>
                  <a:latin typeface="+mn-ea"/>
                  <a:cs typeface="+mn-cs"/>
                  <a:sym typeface="Impact" panose="020B0806030902050204" pitchFamily="34" charset="0"/>
                </a:rPr>
                <a:t>3</a:t>
              </a:r>
              <a:endParaRPr kumimoji="0" lang="zh-CN" altLang="en-US" sz="3600" b="1" i="0" u="none" strike="noStrike" kern="1200" cap="none" spc="0" normalizeH="0" baseline="0" noProof="0" dirty="0">
                <a:ln>
                  <a:noFill/>
                </a:ln>
                <a:solidFill>
                  <a:schemeClr val="bg1"/>
                </a:solidFill>
                <a:uLnTx/>
                <a:uFillTx/>
                <a:latin typeface="+mn-ea"/>
                <a:cs typeface="+mn-cs"/>
                <a:sym typeface="Impact" panose="020B0806030902050204" pitchFamily="34" charset="0"/>
              </a:endParaRPr>
            </a:p>
          </p:txBody>
        </p:sp>
      </p:grpSp>
      <p:sp>
        <p:nvSpPr>
          <p:cNvPr id="112" name="PA-文本框 43">
            <a:extLst>
              <a:ext uri="{FF2B5EF4-FFF2-40B4-BE49-F238E27FC236}">
                <a16:creationId xmlns:a16="http://schemas.microsoft.com/office/drawing/2014/main" id="{CA0F94D0-63C6-4F18-9D78-4C5FF715664F}"/>
              </a:ext>
            </a:extLst>
          </p:cNvPr>
          <p:cNvSpPr txBox="1"/>
          <p:nvPr>
            <p:custDataLst>
              <p:tags r:id="rId5"/>
            </p:custDataLst>
          </p:nvPr>
        </p:nvSpPr>
        <p:spPr>
          <a:xfrm>
            <a:off x="6192450" y="3295306"/>
            <a:ext cx="1668222"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300" normalizeH="0" baseline="0" noProof="0" dirty="0">
                <a:ln>
                  <a:noFill/>
                </a:ln>
                <a:effectLst/>
                <a:uLnTx/>
                <a:uFillTx/>
                <a:latin typeface="+mn-ea"/>
                <a:cs typeface="+mn-cs"/>
                <a:sym typeface="方正大标宋简体" panose="02010601030101010101" pitchFamily="2" charset="-122"/>
              </a:rPr>
              <a:t>研究过程</a:t>
            </a:r>
          </a:p>
        </p:txBody>
      </p:sp>
    </p:spTree>
    <p:extLst>
      <p:ext uri="{BB962C8B-B14F-4D97-AF65-F5344CB8AC3E}">
        <p14:creationId xmlns:p14="http://schemas.microsoft.com/office/powerpoint/2010/main" val="749498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4E77656D-E653-476E-88BE-B0C6CD4F455A}"/>
              </a:ext>
            </a:extLst>
          </p:cNvPr>
          <p:cNvSpPr>
            <a:spLocks noGrp="1"/>
          </p:cNvSpPr>
          <p:nvPr>
            <p:ph type="body" sz="quarter" idx="13"/>
          </p:nvPr>
        </p:nvSpPr>
        <p:spPr/>
        <p:txBody>
          <a:bodyPr/>
          <a:lstStyle/>
          <a:p>
            <a:pPr marL="0" indent="0">
              <a:buNone/>
            </a:pPr>
            <a:r>
              <a:rPr lang="zh-CN" altLang="en-US" dirty="0">
                <a:sym typeface="方正大标宋简体" panose="02010601030101010101" pitchFamily="2" charset="-122"/>
              </a:rPr>
              <a:t>多图模板演示</a:t>
            </a:r>
            <a:r>
              <a:rPr lang="en-US" altLang="zh-CN" dirty="0">
                <a:sym typeface="方正大标宋简体" panose="02010601030101010101" pitchFamily="2" charset="-122"/>
              </a:rPr>
              <a:t>3</a:t>
            </a:r>
          </a:p>
        </p:txBody>
      </p:sp>
      <p:sp>
        <p:nvSpPr>
          <p:cNvPr id="2" name="矩形 1">
            <a:extLst>
              <a:ext uri="{FF2B5EF4-FFF2-40B4-BE49-F238E27FC236}">
                <a16:creationId xmlns:a16="http://schemas.microsoft.com/office/drawing/2014/main" id="{FC9C42DA-C5F5-493A-ABD5-CE8BA97204CF}"/>
              </a:ext>
            </a:extLst>
          </p:cNvPr>
          <p:cNvSpPr/>
          <p:nvPr/>
        </p:nvSpPr>
        <p:spPr>
          <a:xfrm>
            <a:off x="774598" y="4136343"/>
            <a:ext cx="2247900" cy="1393330"/>
          </a:xfrm>
          <a:prstGeom prst="rect">
            <a:avLst/>
          </a:prstGeom>
        </p:spPr>
        <p:txBody>
          <a:bodyPr wrap="square">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sp>
        <p:nvSpPr>
          <p:cNvPr id="24" name="矩形 23">
            <a:extLst>
              <a:ext uri="{FF2B5EF4-FFF2-40B4-BE49-F238E27FC236}">
                <a16:creationId xmlns:a16="http://schemas.microsoft.com/office/drawing/2014/main" id="{8B9CF058-AE15-4BCF-A2AC-3ADA62CA636D}"/>
              </a:ext>
            </a:extLst>
          </p:cNvPr>
          <p:cNvSpPr/>
          <p:nvPr/>
        </p:nvSpPr>
        <p:spPr>
          <a:xfrm>
            <a:off x="3464798" y="3657966"/>
            <a:ext cx="2464105" cy="39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添加标题</a:t>
            </a:r>
          </a:p>
        </p:txBody>
      </p:sp>
      <p:sp>
        <p:nvSpPr>
          <p:cNvPr id="26" name="矩形 25">
            <a:extLst>
              <a:ext uri="{FF2B5EF4-FFF2-40B4-BE49-F238E27FC236}">
                <a16:creationId xmlns:a16="http://schemas.microsoft.com/office/drawing/2014/main" id="{CD52CD90-2A9A-417B-8B80-9B997CD4AB8D}"/>
              </a:ext>
            </a:extLst>
          </p:cNvPr>
          <p:cNvSpPr/>
          <p:nvPr/>
        </p:nvSpPr>
        <p:spPr>
          <a:xfrm>
            <a:off x="3572900" y="4136343"/>
            <a:ext cx="2247900" cy="1393330"/>
          </a:xfrm>
          <a:prstGeom prst="rect">
            <a:avLst/>
          </a:prstGeom>
        </p:spPr>
        <p:txBody>
          <a:bodyPr wrap="square">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sp>
        <p:nvSpPr>
          <p:cNvPr id="28" name="矩形 27">
            <a:extLst>
              <a:ext uri="{FF2B5EF4-FFF2-40B4-BE49-F238E27FC236}">
                <a16:creationId xmlns:a16="http://schemas.microsoft.com/office/drawing/2014/main" id="{FA926DA3-B8B3-48CC-BBFC-485D00AD1396}"/>
              </a:ext>
            </a:extLst>
          </p:cNvPr>
          <p:cNvSpPr/>
          <p:nvPr/>
        </p:nvSpPr>
        <p:spPr>
          <a:xfrm>
            <a:off x="6263100" y="3657966"/>
            <a:ext cx="2464105" cy="39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添加标题</a:t>
            </a:r>
          </a:p>
        </p:txBody>
      </p:sp>
      <p:sp>
        <p:nvSpPr>
          <p:cNvPr id="30" name="矩形 29">
            <a:extLst>
              <a:ext uri="{FF2B5EF4-FFF2-40B4-BE49-F238E27FC236}">
                <a16:creationId xmlns:a16="http://schemas.microsoft.com/office/drawing/2014/main" id="{DE3A18C1-DCF8-4C0D-98BD-868935B3BCF7}"/>
              </a:ext>
            </a:extLst>
          </p:cNvPr>
          <p:cNvSpPr/>
          <p:nvPr/>
        </p:nvSpPr>
        <p:spPr>
          <a:xfrm>
            <a:off x="6371202" y="4136343"/>
            <a:ext cx="2247900" cy="1393330"/>
          </a:xfrm>
          <a:prstGeom prst="rect">
            <a:avLst/>
          </a:prstGeom>
        </p:spPr>
        <p:txBody>
          <a:bodyPr wrap="square">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sp>
        <p:nvSpPr>
          <p:cNvPr id="32" name="矩形 31">
            <a:extLst>
              <a:ext uri="{FF2B5EF4-FFF2-40B4-BE49-F238E27FC236}">
                <a16:creationId xmlns:a16="http://schemas.microsoft.com/office/drawing/2014/main" id="{59BF295B-C06C-43CC-A206-CB4D97BA8D3B}"/>
              </a:ext>
            </a:extLst>
          </p:cNvPr>
          <p:cNvSpPr/>
          <p:nvPr/>
        </p:nvSpPr>
        <p:spPr>
          <a:xfrm>
            <a:off x="9061401" y="3657966"/>
            <a:ext cx="2464105" cy="39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添加标题</a:t>
            </a:r>
          </a:p>
        </p:txBody>
      </p:sp>
      <p:sp>
        <p:nvSpPr>
          <p:cNvPr id="34" name="矩形 33">
            <a:extLst>
              <a:ext uri="{FF2B5EF4-FFF2-40B4-BE49-F238E27FC236}">
                <a16:creationId xmlns:a16="http://schemas.microsoft.com/office/drawing/2014/main" id="{9238FA0E-5592-449E-8079-4944EFFA6530}"/>
              </a:ext>
            </a:extLst>
          </p:cNvPr>
          <p:cNvSpPr/>
          <p:nvPr/>
        </p:nvSpPr>
        <p:spPr>
          <a:xfrm>
            <a:off x="9169503" y="4136343"/>
            <a:ext cx="2247900" cy="1393330"/>
          </a:xfrm>
          <a:prstGeom prst="rect">
            <a:avLst/>
          </a:prstGeom>
        </p:spPr>
        <p:txBody>
          <a:bodyPr wrap="square">
            <a:spAutoFit/>
          </a:bodyPr>
          <a:lstStyle/>
          <a:p>
            <a:pPr algn="ctr">
              <a:lnSpc>
                <a:spcPct val="120000"/>
              </a:lnSpc>
            </a:pPr>
            <a:r>
              <a:rPr lang="zh-CN" altLang="en-US" dirty="0">
                <a:solidFill>
                  <a:schemeClr val="accent1">
                    <a:lumMod val="75000"/>
                  </a:schemeClr>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lumMod val="75000"/>
                </a:schemeClr>
              </a:solidFill>
            </a:endParaRPr>
          </a:p>
        </p:txBody>
      </p:sp>
      <p:sp>
        <p:nvSpPr>
          <p:cNvPr id="54" name="矩形 53">
            <a:extLst>
              <a:ext uri="{FF2B5EF4-FFF2-40B4-BE49-F238E27FC236}">
                <a16:creationId xmlns:a16="http://schemas.microsoft.com/office/drawing/2014/main" id="{81063BB2-FE19-4967-AD5F-FCD0D96136A5}"/>
              </a:ext>
            </a:extLst>
          </p:cNvPr>
          <p:cNvSpPr/>
          <p:nvPr/>
        </p:nvSpPr>
        <p:spPr>
          <a:xfrm>
            <a:off x="660400" y="3657966"/>
            <a:ext cx="2464105" cy="39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添加标题</a:t>
            </a:r>
          </a:p>
        </p:txBody>
      </p:sp>
      <p:pic>
        <p:nvPicPr>
          <p:cNvPr id="7" name="图片占位符 6" descr="图片包含 室内, 餐桌, 墙壁, 地板&#10;&#10;描述已自动生成">
            <a:extLst>
              <a:ext uri="{FF2B5EF4-FFF2-40B4-BE49-F238E27FC236}">
                <a16:creationId xmlns:a16="http://schemas.microsoft.com/office/drawing/2014/main" id="{32A4BC49-7EA6-4BD7-BBC7-51402F87CEA9}"/>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4174" r="14174"/>
          <a:stretch>
            <a:fillRect/>
          </a:stretch>
        </p:blipFill>
        <p:spPr/>
      </p:pic>
      <p:pic>
        <p:nvPicPr>
          <p:cNvPr id="23" name="图片占位符 22" descr="图片包含 水, 建筑物, 天空, 户外&#10;&#10;描述已自动生成">
            <a:extLst>
              <a:ext uri="{FF2B5EF4-FFF2-40B4-BE49-F238E27FC236}">
                <a16:creationId xmlns:a16="http://schemas.microsoft.com/office/drawing/2014/main" id="{8F61802A-87C0-4484-9BE0-6AD0C76F3B28}"/>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4849" r="4849"/>
          <a:stretch>
            <a:fillRect/>
          </a:stretch>
        </p:blipFill>
        <p:spPr/>
      </p:pic>
      <p:pic>
        <p:nvPicPr>
          <p:cNvPr id="17" name="图片占位符 16" descr="图片包含 水, 建筑物, 天空, 户外&#10;&#10;描述已自动生成">
            <a:extLst>
              <a:ext uri="{FF2B5EF4-FFF2-40B4-BE49-F238E27FC236}">
                <a16:creationId xmlns:a16="http://schemas.microsoft.com/office/drawing/2014/main" id="{C62D8890-E2CF-4DEA-AD6C-0147FBDDD3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4849" r="4849"/>
          <a:stretch>
            <a:fillRect/>
          </a:stretch>
        </p:blipFill>
        <p:spPr/>
      </p:pic>
      <p:pic>
        <p:nvPicPr>
          <p:cNvPr id="21" name="图片占位符 20" descr="图片包含 户外, 水, 天空, 建筑物&#10;&#10;描述已自动生成">
            <a:extLst>
              <a:ext uri="{FF2B5EF4-FFF2-40B4-BE49-F238E27FC236}">
                <a16:creationId xmlns:a16="http://schemas.microsoft.com/office/drawing/2014/main" id="{3C2CFBD7-AC2E-4D8B-944B-C41B616D332E}"/>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4849" r="4849"/>
          <a:stretch>
            <a:fillRect/>
          </a:stretch>
        </p:blipFill>
        <p:spPr/>
      </p:pic>
    </p:spTree>
    <p:extLst>
      <p:ext uri="{BB962C8B-B14F-4D97-AF65-F5344CB8AC3E}">
        <p14:creationId xmlns:p14="http://schemas.microsoft.com/office/powerpoint/2010/main" val="3442898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5725A4B3-B53E-4B0B-97E1-88E0EE8480A4}"/>
              </a:ext>
            </a:extLst>
          </p:cNvPr>
          <p:cNvSpPr>
            <a:spLocks noGrp="1"/>
          </p:cNvSpPr>
          <p:nvPr>
            <p:ph type="body" sz="quarter" idx="13"/>
          </p:nvPr>
        </p:nvSpPr>
        <p:spPr/>
        <p:txBody>
          <a:bodyPr/>
          <a:lstStyle/>
          <a:p>
            <a:pPr marL="0" indent="0">
              <a:buNone/>
            </a:pPr>
            <a:r>
              <a:rPr lang="zh-CN" altLang="en-US" dirty="0">
                <a:sym typeface="方正大标宋简体" panose="02010601030101010101" pitchFamily="2" charset="-122"/>
              </a:rPr>
              <a:t>多图模板演示</a:t>
            </a:r>
            <a:r>
              <a:rPr lang="en-US" altLang="zh-CN" dirty="0">
                <a:sym typeface="方正大标宋简体" panose="02010601030101010101" pitchFamily="2" charset="-122"/>
              </a:rPr>
              <a:t>4</a:t>
            </a:r>
          </a:p>
        </p:txBody>
      </p:sp>
      <p:pic>
        <p:nvPicPr>
          <p:cNvPr id="149" name="图片占位符 148" descr="图片包含 户外, 天空, 建筑物, 水&#10;&#10;自动生成的说明">
            <a:extLst>
              <a:ext uri="{FF2B5EF4-FFF2-40B4-BE49-F238E27FC236}">
                <a16:creationId xmlns:a16="http://schemas.microsoft.com/office/drawing/2014/main" id="{0164855A-F1A9-4B2F-A941-A57CB283CBC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2" r="242"/>
          <a:stretch>
            <a:fillRect/>
          </a:stretch>
        </p:blipFill>
        <p:spPr/>
      </p:pic>
      <p:pic>
        <p:nvPicPr>
          <p:cNvPr id="151" name="图片占位符 150" descr="图片包含 户外, 天空, 水, 建筑物&#10;&#10;自动生成的说明">
            <a:extLst>
              <a:ext uri="{FF2B5EF4-FFF2-40B4-BE49-F238E27FC236}">
                <a16:creationId xmlns:a16="http://schemas.microsoft.com/office/drawing/2014/main" id="{A74FFB3E-C036-40DB-AFC6-6B3A2F0C996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50" r="50"/>
          <a:stretch>
            <a:fillRect/>
          </a:stretch>
        </p:blipFill>
        <p:spPr/>
      </p:pic>
      <p:pic>
        <p:nvPicPr>
          <p:cNvPr id="153" name="图片占位符 152" descr="图片包含 户外, 天空, 建筑物, 树&#10;&#10;自动生成的说明">
            <a:extLst>
              <a:ext uri="{FF2B5EF4-FFF2-40B4-BE49-F238E27FC236}">
                <a16:creationId xmlns:a16="http://schemas.microsoft.com/office/drawing/2014/main" id="{9CAD727E-5D6A-4752-B86D-63A4F7FCBEB4}"/>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433" r="433"/>
          <a:stretch>
            <a:fillRect/>
          </a:stretch>
        </p:blipFill>
        <p:spPr/>
      </p:pic>
      <p:pic>
        <p:nvPicPr>
          <p:cNvPr id="167" name="图片占位符 166" descr="图片包含 户外, 天空, 建筑物, 水&#10;&#10;自动生成的说明">
            <a:extLst>
              <a:ext uri="{FF2B5EF4-FFF2-40B4-BE49-F238E27FC236}">
                <a16:creationId xmlns:a16="http://schemas.microsoft.com/office/drawing/2014/main" id="{35279ABD-4E8B-4D3C-8C88-08FADCF3CFB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92" r="192"/>
          <a:stretch>
            <a:fillRect/>
          </a:stretch>
        </p:blipFill>
        <p:spPr/>
      </p:pic>
      <p:pic>
        <p:nvPicPr>
          <p:cNvPr id="169" name="图片占位符 168" descr="图片包含 户外, 天空, 水, 建筑物&#10;&#10;自动生成的说明">
            <a:extLst>
              <a:ext uri="{FF2B5EF4-FFF2-40B4-BE49-F238E27FC236}">
                <a16:creationId xmlns:a16="http://schemas.microsoft.com/office/drawing/2014/main" id="{5E2D8476-7517-4A3D-B9B8-C6A2533E403D}"/>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pic>
        <p:nvPicPr>
          <p:cNvPr id="171" name="图片占位符 170" descr="图片包含 户外, 天空, 建筑物, 树&#10;&#10;自动生成的说明">
            <a:extLst>
              <a:ext uri="{FF2B5EF4-FFF2-40B4-BE49-F238E27FC236}">
                <a16:creationId xmlns:a16="http://schemas.microsoft.com/office/drawing/2014/main" id="{40F66CFD-EAC5-40BB-A44C-4C54D3E5200A}"/>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383" r="383"/>
          <a:stretch>
            <a:fillRect/>
          </a:stretch>
        </p:blipFill>
        <p:spPr/>
      </p:pic>
      <p:pic>
        <p:nvPicPr>
          <p:cNvPr id="173" name="图片占位符 172" descr="图片包含 户外, 天空, 建筑物, 水&#10;&#10;自动生成的说明">
            <a:extLst>
              <a:ext uri="{FF2B5EF4-FFF2-40B4-BE49-F238E27FC236}">
                <a16:creationId xmlns:a16="http://schemas.microsoft.com/office/drawing/2014/main" id="{B5CBC039-60DB-45C3-A19D-6919D3B51B2C}"/>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242" r="242"/>
          <a:stretch>
            <a:fillRect/>
          </a:stretch>
        </p:blipFill>
        <p:spPr/>
      </p:pic>
      <p:pic>
        <p:nvPicPr>
          <p:cNvPr id="175" name="图片占位符 174" descr="图片包含 户外, 天空, 水, 建筑物&#10;&#10;自动生成的说明">
            <a:extLst>
              <a:ext uri="{FF2B5EF4-FFF2-40B4-BE49-F238E27FC236}">
                <a16:creationId xmlns:a16="http://schemas.microsoft.com/office/drawing/2014/main" id="{51DCDEAA-B339-4520-B02A-267715692A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50" r="50"/>
          <a:stretch>
            <a:fillRect/>
          </a:stretch>
        </p:blipFill>
        <p:spPr/>
      </p:pic>
      <p:pic>
        <p:nvPicPr>
          <p:cNvPr id="177" name="图片占位符 176" descr="图片包含 户外, 天空, 建筑物, 树&#10;&#10;自动生成的说明">
            <a:extLst>
              <a:ext uri="{FF2B5EF4-FFF2-40B4-BE49-F238E27FC236}">
                <a16:creationId xmlns:a16="http://schemas.microsoft.com/office/drawing/2014/main" id="{ADD9407D-6A8A-4E11-9847-EADD1DCB658A}"/>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433" r="433"/>
          <a:stretch>
            <a:fillRect/>
          </a:stretch>
        </p:blipFill>
        <p:spPr/>
      </p:pic>
      <p:sp>
        <p:nvSpPr>
          <p:cNvPr id="8" name="矩形 7">
            <a:extLst>
              <a:ext uri="{FF2B5EF4-FFF2-40B4-BE49-F238E27FC236}">
                <a16:creationId xmlns:a16="http://schemas.microsoft.com/office/drawing/2014/main" id="{1C22A841-1965-4B90-81CA-29D3CAA3F964}"/>
              </a:ext>
            </a:extLst>
          </p:cNvPr>
          <p:cNvSpPr/>
          <p:nvPr/>
        </p:nvSpPr>
        <p:spPr>
          <a:xfrm>
            <a:off x="6535039" y="1046401"/>
            <a:ext cx="4745736" cy="1315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13555CFC-6D7A-4F97-BB4C-4139436F8DAC}"/>
              </a:ext>
            </a:extLst>
          </p:cNvPr>
          <p:cNvGrpSpPr/>
          <p:nvPr/>
        </p:nvGrpSpPr>
        <p:grpSpPr>
          <a:xfrm>
            <a:off x="6634861" y="1152983"/>
            <a:ext cx="4546093" cy="1102634"/>
            <a:chOff x="6872986" y="1152983"/>
            <a:chExt cx="4546093" cy="1102634"/>
          </a:xfrm>
        </p:grpSpPr>
        <p:sp>
          <p:nvSpPr>
            <p:cNvPr id="27" name="矩形 26">
              <a:extLst>
                <a:ext uri="{FF2B5EF4-FFF2-40B4-BE49-F238E27FC236}">
                  <a16:creationId xmlns:a16="http://schemas.microsoft.com/office/drawing/2014/main" id="{E9208729-D342-479C-852F-FD4AE8A7950D}"/>
                </a:ext>
              </a:extLst>
            </p:cNvPr>
            <p:cNvSpPr/>
            <p:nvPr/>
          </p:nvSpPr>
          <p:spPr>
            <a:xfrm>
              <a:off x="6872987" y="1527084"/>
              <a:ext cx="4546092" cy="728533"/>
            </a:xfrm>
            <a:prstGeom prst="rect">
              <a:avLst/>
            </a:prstGeom>
          </p:spPr>
          <p:txBody>
            <a:bodyPr wrap="square">
              <a:spAutoFit/>
            </a:bodyPr>
            <a:lstStyle/>
            <a:p>
              <a:pPr>
                <a:lnSpc>
                  <a:spcPct val="120000"/>
                </a:lnSpc>
              </a:pPr>
              <a:r>
                <a:rPr lang="zh-CN" altLang="en-US" dirty="0">
                  <a:solidFill>
                    <a:schemeClr val="accent1"/>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solidFill>
              </a:endParaRPr>
            </a:p>
          </p:txBody>
        </p:sp>
        <p:sp>
          <p:nvSpPr>
            <p:cNvPr id="28" name="文本框 27">
              <a:extLst>
                <a:ext uri="{FF2B5EF4-FFF2-40B4-BE49-F238E27FC236}">
                  <a16:creationId xmlns:a16="http://schemas.microsoft.com/office/drawing/2014/main" id="{606722AA-AAED-4118-A3D7-F5A6CB85760E}"/>
                </a:ext>
              </a:extLst>
            </p:cNvPr>
            <p:cNvSpPr txBox="1">
              <a:spLocks noChangeArrowheads="1"/>
            </p:cNvSpPr>
            <p:nvPr/>
          </p:nvSpPr>
          <p:spPr bwMode="auto">
            <a:xfrm>
              <a:off x="6872986" y="1152983"/>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r>
                <a:rPr lang="zh-CN" altLang="en-US" sz="2000" b="1" dirty="0">
                  <a:solidFill>
                    <a:schemeClr val="accent1"/>
                  </a:solidFill>
                  <a:latin typeface="+mj-ea"/>
                  <a:ea typeface="+mj-ea"/>
                </a:rPr>
                <a:t>输入你的标题</a:t>
              </a:r>
            </a:p>
          </p:txBody>
        </p:sp>
      </p:grpSp>
      <p:sp>
        <p:nvSpPr>
          <p:cNvPr id="35" name="矩形 34">
            <a:extLst>
              <a:ext uri="{FF2B5EF4-FFF2-40B4-BE49-F238E27FC236}">
                <a16:creationId xmlns:a16="http://schemas.microsoft.com/office/drawing/2014/main" id="{D42993EA-407B-42E2-B864-BF2D38143ABD}"/>
              </a:ext>
            </a:extLst>
          </p:cNvPr>
          <p:cNvSpPr/>
          <p:nvPr/>
        </p:nvSpPr>
        <p:spPr>
          <a:xfrm>
            <a:off x="6535039" y="2771101"/>
            <a:ext cx="4745736" cy="1315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2DC864C1-C60F-4198-9114-DC1575A55F13}"/>
              </a:ext>
            </a:extLst>
          </p:cNvPr>
          <p:cNvGrpSpPr/>
          <p:nvPr/>
        </p:nvGrpSpPr>
        <p:grpSpPr>
          <a:xfrm>
            <a:off x="6634861" y="2877683"/>
            <a:ext cx="4546093" cy="1102634"/>
            <a:chOff x="6872986" y="1152983"/>
            <a:chExt cx="4546093" cy="1102634"/>
          </a:xfrm>
        </p:grpSpPr>
        <p:sp>
          <p:nvSpPr>
            <p:cNvPr id="37" name="矩形 36">
              <a:extLst>
                <a:ext uri="{FF2B5EF4-FFF2-40B4-BE49-F238E27FC236}">
                  <a16:creationId xmlns:a16="http://schemas.microsoft.com/office/drawing/2014/main" id="{531AB006-3159-4C3C-8407-80B02C34E856}"/>
                </a:ext>
              </a:extLst>
            </p:cNvPr>
            <p:cNvSpPr/>
            <p:nvPr/>
          </p:nvSpPr>
          <p:spPr>
            <a:xfrm>
              <a:off x="6872987" y="1527084"/>
              <a:ext cx="4546092" cy="728533"/>
            </a:xfrm>
            <a:prstGeom prst="rect">
              <a:avLst/>
            </a:prstGeom>
          </p:spPr>
          <p:txBody>
            <a:bodyPr wrap="square">
              <a:spAutoFit/>
            </a:bodyPr>
            <a:lstStyle/>
            <a:p>
              <a:pPr>
                <a:lnSpc>
                  <a:spcPct val="120000"/>
                </a:lnSpc>
              </a:pPr>
              <a:r>
                <a:rPr lang="zh-CN" altLang="en-US" dirty="0">
                  <a:solidFill>
                    <a:schemeClr val="accent1"/>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solidFill>
              </a:endParaRPr>
            </a:p>
          </p:txBody>
        </p:sp>
        <p:sp>
          <p:nvSpPr>
            <p:cNvPr id="38" name="文本框 37">
              <a:extLst>
                <a:ext uri="{FF2B5EF4-FFF2-40B4-BE49-F238E27FC236}">
                  <a16:creationId xmlns:a16="http://schemas.microsoft.com/office/drawing/2014/main" id="{4D472D16-563E-4858-8BBD-9ABFADCE1456}"/>
                </a:ext>
              </a:extLst>
            </p:cNvPr>
            <p:cNvSpPr txBox="1">
              <a:spLocks noChangeArrowheads="1"/>
            </p:cNvSpPr>
            <p:nvPr/>
          </p:nvSpPr>
          <p:spPr bwMode="auto">
            <a:xfrm>
              <a:off x="6872986" y="1152983"/>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r>
                <a:rPr lang="zh-CN" altLang="en-US" sz="2000" b="1" dirty="0">
                  <a:solidFill>
                    <a:schemeClr val="accent1"/>
                  </a:solidFill>
                  <a:latin typeface="+mj-ea"/>
                  <a:ea typeface="+mj-ea"/>
                </a:rPr>
                <a:t>输入你的标题</a:t>
              </a:r>
            </a:p>
          </p:txBody>
        </p:sp>
      </p:grpSp>
      <p:sp>
        <p:nvSpPr>
          <p:cNvPr id="40" name="矩形 39">
            <a:extLst>
              <a:ext uri="{FF2B5EF4-FFF2-40B4-BE49-F238E27FC236}">
                <a16:creationId xmlns:a16="http://schemas.microsoft.com/office/drawing/2014/main" id="{1A91507E-787F-4CD2-860F-4B36052C244E}"/>
              </a:ext>
            </a:extLst>
          </p:cNvPr>
          <p:cNvSpPr/>
          <p:nvPr/>
        </p:nvSpPr>
        <p:spPr>
          <a:xfrm>
            <a:off x="6535039" y="4495800"/>
            <a:ext cx="4745736" cy="1315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E9F90587-2180-416A-9C6E-A58A86CD35F5}"/>
              </a:ext>
            </a:extLst>
          </p:cNvPr>
          <p:cNvGrpSpPr/>
          <p:nvPr/>
        </p:nvGrpSpPr>
        <p:grpSpPr>
          <a:xfrm>
            <a:off x="6634861" y="4602382"/>
            <a:ext cx="4546093" cy="1102634"/>
            <a:chOff x="6872986" y="1152983"/>
            <a:chExt cx="4546093" cy="1102634"/>
          </a:xfrm>
        </p:grpSpPr>
        <p:sp>
          <p:nvSpPr>
            <p:cNvPr id="42" name="矩形 41">
              <a:extLst>
                <a:ext uri="{FF2B5EF4-FFF2-40B4-BE49-F238E27FC236}">
                  <a16:creationId xmlns:a16="http://schemas.microsoft.com/office/drawing/2014/main" id="{EBB519C3-66F2-40DA-80C5-02239E50A5FE}"/>
                </a:ext>
              </a:extLst>
            </p:cNvPr>
            <p:cNvSpPr/>
            <p:nvPr/>
          </p:nvSpPr>
          <p:spPr>
            <a:xfrm>
              <a:off x="6872987" y="1527084"/>
              <a:ext cx="4546092" cy="728533"/>
            </a:xfrm>
            <a:prstGeom prst="rect">
              <a:avLst/>
            </a:prstGeom>
          </p:spPr>
          <p:txBody>
            <a:bodyPr wrap="square">
              <a:spAutoFit/>
            </a:bodyPr>
            <a:lstStyle/>
            <a:p>
              <a:pPr>
                <a:lnSpc>
                  <a:spcPct val="120000"/>
                </a:lnSpc>
              </a:pPr>
              <a:r>
                <a:rPr lang="zh-CN" altLang="en-US" dirty="0">
                  <a:solidFill>
                    <a:schemeClr val="accent1"/>
                  </a:solidFill>
                  <a:latin typeface="+mn-ea"/>
                  <a:sym typeface="Arial" panose="020B0604020202020204" pitchFamily="34" charset="0"/>
                </a:rPr>
                <a:t>在这里输入你的内容，在这里输入你的内容在这里输入你的内容，在这里输入你的内容</a:t>
              </a:r>
              <a:endParaRPr lang="zh-CN" altLang="en-US" dirty="0">
                <a:solidFill>
                  <a:schemeClr val="accent1"/>
                </a:solidFill>
              </a:endParaRPr>
            </a:p>
          </p:txBody>
        </p:sp>
        <p:sp>
          <p:nvSpPr>
            <p:cNvPr id="43" name="文本框 42">
              <a:extLst>
                <a:ext uri="{FF2B5EF4-FFF2-40B4-BE49-F238E27FC236}">
                  <a16:creationId xmlns:a16="http://schemas.microsoft.com/office/drawing/2014/main" id="{20F00CCF-37B8-451C-8B4C-5FE679519FF0}"/>
                </a:ext>
              </a:extLst>
            </p:cNvPr>
            <p:cNvSpPr txBox="1">
              <a:spLocks noChangeArrowheads="1"/>
            </p:cNvSpPr>
            <p:nvPr/>
          </p:nvSpPr>
          <p:spPr bwMode="auto">
            <a:xfrm>
              <a:off x="6872986" y="1152983"/>
              <a:ext cx="2167203" cy="400110"/>
            </a:xfrm>
            <a:prstGeom prst="rect">
              <a:avLst/>
            </a:prstGeom>
            <a:noFill/>
            <a:ln>
              <a:noFill/>
            </a:ln>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r>
                <a:rPr lang="zh-CN" altLang="en-US" sz="2000" b="1" dirty="0">
                  <a:solidFill>
                    <a:schemeClr val="accent1"/>
                  </a:solidFill>
                  <a:latin typeface="+mj-ea"/>
                  <a:ea typeface="+mj-ea"/>
                </a:rPr>
                <a:t>输入你的标题</a:t>
              </a:r>
            </a:p>
          </p:txBody>
        </p:sp>
      </p:grpSp>
      <p:grpSp>
        <p:nvGrpSpPr>
          <p:cNvPr id="185" name="组合 184">
            <a:extLst>
              <a:ext uri="{FF2B5EF4-FFF2-40B4-BE49-F238E27FC236}">
                <a16:creationId xmlns:a16="http://schemas.microsoft.com/office/drawing/2014/main" id="{DF71ADED-5BC6-4401-B678-E3A7FC022EBE}"/>
              </a:ext>
            </a:extLst>
          </p:cNvPr>
          <p:cNvGrpSpPr/>
          <p:nvPr/>
        </p:nvGrpSpPr>
        <p:grpSpPr>
          <a:xfrm>
            <a:off x="928688" y="1047165"/>
            <a:ext cx="4752763" cy="4788000"/>
            <a:chOff x="928688" y="1047165"/>
            <a:chExt cx="4752763" cy="4788000"/>
          </a:xfrm>
        </p:grpSpPr>
        <p:cxnSp>
          <p:nvCxnSpPr>
            <p:cNvPr id="181" name="直接连接符 180">
              <a:extLst>
                <a:ext uri="{FF2B5EF4-FFF2-40B4-BE49-F238E27FC236}">
                  <a16:creationId xmlns:a16="http://schemas.microsoft.com/office/drawing/2014/main" id="{3A2F4DE3-13F6-4E5B-A8D1-66BC7D7006AF}"/>
                </a:ext>
              </a:extLst>
            </p:cNvPr>
            <p:cNvCxnSpPr>
              <a:cxnSpLocks/>
            </p:cNvCxnSpPr>
            <p:nvPr/>
          </p:nvCxnSpPr>
          <p:spPr>
            <a:xfrm>
              <a:off x="2516187" y="1047165"/>
              <a:ext cx="0" cy="478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2DA40546-D8AE-45BE-BC10-52EFB54753FF}"/>
                </a:ext>
              </a:extLst>
            </p:cNvPr>
            <p:cNvCxnSpPr>
              <a:cxnSpLocks/>
            </p:cNvCxnSpPr>
            <p:nvPr/>
          </p:nvCxnSpPr>
          <p:spPr>
            <a:xfrm>
              <a:off x="4097451" y="1047165"/>
              <a:ext cx="0" cy="478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4C5DDDC4-A333-48C4-832A-CE265C9A03FD}"/>
                </a:ext>
              </a:extLst>
            </p:cNvPr>
            <p:cNvCxnSpPr>
              <a:cxnSpLocks/>
            </p:cNvCxnSpPr>
            <p:nvPr/>
          </p:nvCxnSpPr>
          <p:spPr>
            <a:xfrm flipH="1">
              <a:off x="928689" y="2651206"/>
              <a:ext cx="47527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44CAC60F-D103-430F-AAD2-548A076D5CC0}"/>
                </a:ext>
              </a:extLst>
            </p:cNvPr>
            <p:cNvCxnSpPr>
              <a:cxnSpLocks/>
            </p:cNvCxnSpPr>
            <p:nvPr/>
          </p:nvCxnSpPr>
          <p:spPr>
            <a:xfrm flipH="1">
              <a:off x="928688" y="4239493"/>
              <a:ext cx="47527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725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1908CEE-F417-44A9-9871-4064440EC49E}"/>
              </a:ext>
            </a:extLst>
          </p:cNvPr>
          <p:cNvSpPr>
            <a:spLocks noGrp="1"/>
          </p:cNvSpPr>
          <p:nvPr>
            <p:ph type="body" sz="quarter" idx="13"/>
          </p:nvPr>
        </p:nvSpPr>
        <p:spPr>
          <a:xfrm>
            <a:off x="928688" y="384462"/>
            <a:ext cx="5588000" cy="480131"/>
          </a:xfrm>
        </p:spPr>
        <p:txBody>
          <a:bodyPr/>
          <a:lstStyle/>
          <a:p>
            <a:pPr marL="0" indent="0">
              <a:buNone/>
            </a:pPr>
            <a:r>
              <a:rPr lang="zh-CN" altLang="en-US" dirty="0"/>
              <a:t>人物排版演示</a:t>
            </a:r>
            <a:r>
              <a:rPr lang="en-US" altLang="zh-CN" dirty="0"/>
              <a:t>1</a:t>
            </a:r>
            <a:endParaRPr lang="zh-CN" altLang="en-US" dirty="0"/>
          </a:p>
        </p:txBody>
      </p:sp>
      <p:pic>
        <p:nvPicPr>
          <p:cNvPr id="8" name="图片占位符 7">
            <a:extLst>
              <a:ext uri="{FF2B5EF4-FFF2-40B4-BE49-F238E27FC236}">
                <a16:creationId xmlns:a16="http://schemas.microsoft.com/office/drawing/2014/main" id="{39F8A29F-203E-4B6E-8A90-DB35993D833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928688" y="2158638"/>
            <a:ext cx="2540726" cy="2540726"/>
          </a:xfrm>
        </p:spPr>
      </p:pic>
      <p:grpSp>
        <p:nvGrpSpPr>
          <p:cNvPr id="12" name="组合 11">
            <a:extLst>
              <a:ext uri="{FF2B5EF4-FFF2-40B4-BE49-F238E27FC236}">
                <a16:creationId xmlns:a16="http://schemas.microsoft.com/office/drawing/2014/main" id="{0FE09782-72BA-4FEC-8C39-42053E524CBE}"/>
              </a:ext>
            </a:extLst>
          </p:cNvPr>
          <p:cNvGrpSpPr/>
          <p:nvPr/>
        </p:nvGrpSpPr>
        <p:grpSpPr>
          <a:xfrm>
            <a:off x="4324486" y="1998467"/>
            <a:ext cx="6956289" cy="2861067"/>
            <a:chOff x="4324486" y="1790717"/>
            <a:chExt cx="6956289" cy="2861067"/>
          </a:xfrm>
        </p:grpSpPr>
        <p:sp>
          <p:nvSpPr>
            <p:cNvPr id="5" name="矩形 4">
              <a:extLst>
                <a:ext uri="{FF2B5EF4-FFF2-40B4-BE49-F238E27FC236}">
                  <a16:creationId xmlns:a16="http://schemas.microsoft.com/office/drawing/2014/main" id="{A1B5385F-B916-4EA3-892F-56E6FF69B516}"/>
                </a:ext>
              </a:extLst>
            </p:cNvPr>
            <p:cNvSpPr/>
            <p:nvPr/>
          </p:nvSpPr>
          <p:spPr>
            <a:xfrm>
              <a:off x="4324487" y="1790717"/>
              <a:ext cx="1620000" cy="6030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广工大</a:t>
              </a:r>
            </a:p>
          </p:txBody>
        </p:sp>
        <p:sp>
          <p:nvSpPr>
            <p:cNvPr id="6" name="矩形 5">
              <a:extLst>
                <a:ext uri="{FF2B5EF4-FFF2-40B4-BE49-F238E27FC236}">
                  <a16:creationId xmlns:a16="http://schemas.microsoft.com/office/drawing/2014/main" id="{4016FBF0-8233-4736-9DDE-28D72CCFE426}"/>
                </a:ext>
              </a:extLst>
            </p:cNvPr>
            <p:cNvSpPr/>
            <p:nvPr/>
          </p:nvSpPr>
          <p:spPr>
            <a:xfrm>
              <a:off x="4324486" y="2531332"/>
              <a:ext cx="6956289" cy="2120452"/>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图片替换方法：选中该图片后直接删除，再单击图标添加图片即可。</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单击上面的矩形进行名字的修改，若名字较短，可以对矩形进行水平方向的缩短。</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另外这里的一整段文字主要是对于左侧人物在兴趣、职业、荣誉等方面进行具体描述。</a:t>
              </a:r>
            </a:p>
          </p:txBody>
        </p:sp>
      </p:grpSp>
    </p:spTree>
    <p:extLst>
      <p:ext uri="{BB962C8B-B14F-4D97-AF65-F5344CB8AC3E}">
        <p14:creationId xmlns:p14="http://schemas.microsoft.com/office/powerpoint/2010/main" val="1282508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4C2B33B-66B3-4B8A-9823-9E8594586015}"/>
              </a:ext>
            </a:extLst>
          </p:cNvPr>
          <p:cNvSpPr>
            <a:spLocks noGrp="1"/>
          </p:cNvSpPr>
          <p:nvPr>
            <p:ph type="body" sz="quarter" idx="13"/>
          </p:nvPr>
        </p:nvSpPr>
        <p:spPr>
          <a:xfrm>
            <a:off x="928688" y="384462"/>
            <a:ext cx="5588000" cy="480131"/>
          </a:xfrm>
        </p:spPr>
        <p:txBody>
          <a:bodyPr/>
          <a:lstStyle/>
          <a:p>
            <a:pPr marL="0" indent="0">
              <a:buNone/>
            </a:pPr>
            <a:r>
              <a:rPr lang="zh-CN" altLang="en-US" dirty="0"/>
              <a:t>人物排版演示</a:t>
            </a:r>
            <a:r>
              <a:rPr lang="en-US" altLang="zh-CN" dirty="0"/>
              <a:t>2</a:t>
            </a:r>
            <a:endParaRPr lang="zh-CN" altLang="en-US" dirty="0"/>
          </a:p>
        </p:txBody>
      </p:sp>
      <p:pic>
        <p:nvPicPr>
          <p:cNvPr id="17" name="图片占位符 16">
            <a:extLst>
              <a:ext uri="{FF2B5EF4-FFF2-40B4-BE49-F238E27FC236}">
                <a16:creationId xmlns:a16="http://schemas.microsoft.com/office/drawing/2014/main" id="{46E3AF4C-0A20-4B4E-8C0D-5C21C7FB336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pic>
        <p:nvPicPr>
          <p:cNvPr id="19" name="图片占位符 18">
            <a:extLst>
              <a:ext uri="{FF2B5EF4-FFF2-40B4-BE49-F238E27FC236}">
                <a16:creationId xmlns:a16="http://schemas.microsoft.com/office/drawing/2014/main" id="{A9D8D038-BB63-4ED6-9211-B6521D4BC3E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41" b="41"/>
          <a:stretch>
            <a:fillRect/>
          </a:stretch>
        </p:blipFill>
        <p:spPr/>
      </p:pic>
      <p:sp>
        <p:nvSpPr>
          <p:cNvPr id="6" name="矩形 5">
            <a:extLst>
              <a:ext uri="{FF2B5EF4-FFF2-40B4-BE49-F238E27FC236}">
                <a16:creationId xmlns:a16="http://schemas.microsoft.com/office/drawing/2014/main" id="{DD5D0F87-827D-45D4-990A-E6124381102E}"/>
              </a:ext>
            </a:extLst>
          </p:cNvPr>
          <p:cNvSpPr/>
          <p:nvPr/>
        </p:nvSpPr>
        <p:spPr>
          <a:xfrm>
            <a:off x="4023173" y="1308226"/>
            <a:ext cx="1080000" cy="373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广工大</a:t>
            </a:r>
          </a:p>
        </p:txBody>
      </p:sp>
      <p:sp>
        <p:nvSpPr>
          <p:cNvPr id="7" name="矩形 6">
            <a:extLst>
              <a:ext uri="{FF2B5EF4-FFF2-40B4-BE49-F238E27FC236}">
                <a16:creationId xmlns:a16="http://schemas.microsoft.com/office/drawing/2014/main" id="{527F8B73-747D-4534-B671-D1A3EFEE6AEF}"/>
              </a:ext>
            </a:extLst>
          </p:cNvPr>
          <p:cNvSpPr/>
          <p:nvPr/>
        </p:nvSpPr>
        <p:spPr>
          <a:xfrm>
            <a:off x="4023173" y="1724046"/>
            <a:ext cx="7271884" cy="1289456"/>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图片替换：选中该图片后直接删除，再单击图标添加图片。单击上面的矩形进行名字的修改，若名字较短，可以对矩形进行水平方向的缩短。这里的文字可对右侧人物在兴趣、职业等方面进行具体描述。</a:t>
            </a:r>
            <a:endParaRPr lang="en-US" altLang="zh-CN" dirty="0">
              <a:solidFill>
                <a:schemeClr val="accent1">
                  <a:lumMod val="50000"/>
                </a:schemeClr>
              </a:solidFill>
              <a:sym typeface="方正正黑简体" panose="02000000000000000000" pitchFamily="2" charset="-122"/>
            </a:endParaRPr>
          </a:p>
        </p:txBody>
      </p:sp>
      <p:cxnSp>
        <p:nvCxnSpPr>
          <p:cNvPr id="8" name="直接连接符 7">
            <a:extLst>
              <a:ext uri="{FF2B5EF4-FFF2-40B4-BE49-F238E27FC236}">
                <a16:creationId xmlns:a16="http://schemas.microsoft.com/office/drawing/2014/main" id="{A70C65F5-E774-45BC-834A-3DE4B28334D3}"/>
              </a:ext>
            </a:extLst>
          </p:cNvPr>
          <p:cNvCxnSpPr>
            <a:cxnSpLocks/>
          </p:cNvCxnSpPr>
          <p:nvPr/>
        </p:nvCxnSpPr>
        <p:spPr>
          <a:xfrm>
            <a:off x="2471169" y="3607495"/>
            <a:ext cx="7249663"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0CAD0AD-F902-48A7-8ABB-079C44A6E5BD}"/>
              </a:ext>
            </a:extLst>
          </p:cNvPr>
          <p:cNvCxnSpPr>
            <a:cxnSpLocks/>
          </p:cNvCxnSpPr>
          <p:nvPr/>
        </p:nvCxnSpPr>
        <p:spPr>
          <a:xfrm>
            <a:off x="2463800" y="3327033"/>
            <a:ext cx="0" cy="2804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E5968B1-C12C-4987-B133-6AA04372AC78}"/>
              </a:ext>
            </a:extLst>
          </p:cNvPr>
          <p:cNvCxnSpPr>
            <a:cxnSpLocks/>
          </p:cNvCxnSpPr>
          <p:nvPr/>
        </p:nvCxnSpPr>
        <p:spPr>
          <a:xfrm>
            <a:off x="9720832" y="3607495"/>
            <a:ext cx="7369" cy="25939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859348C-B8DA-43F7-B6A2-85A408D58AFD}"/>
              </a:ext>
            </a:extLst>
          </p:cNvPr>
          <p:cNvSpPr/>
          <p:nvPr/>
        </p:nvSpPr>
        <p:spPr>
          <a:xfrm>
            <a:off x="929549" y="4212897"/>
            <a:ext cx="7271884" cy="1289456"/>
          </a:xfrm>
          <a:prstGeom prst="rect">
            <a:avLst/>
          </a:prstGeom>
        </p:spPr>
        <p:txBody>
          <a:bodyPr wrap="square" lIns="0" rIns="0">
            <a:spAutoFit/>
          </a:bodyPr>
          <a:lstStyle/>
          <a:p>
            <a:pPr algn="r">
              <a:lnSpc>
                <a:spcPct val="150000"/>
              </a:lnSpc>
            </a:pPr>
            <a:r>
              <a:rPr lang="zh-CN" altLang="en-US" dirty="0">
                <a:solidFill>
                  <a:schemeClr val="accent1">
                    <a:lumMod val="50000"/>
                  </a:schemeClr>
                </a:solidFill>
                <a:sym typeface="方正正黑简体" panose="02000000000000000000" pitchFamily="2" charset="-122"/>
              </a:rPr>
              <a:t>图片替换：选中该图片后直接删除，再单击图标添加图片。单击上面的矩形进行名字的修改，若名字较短，可以对矩形进行水平方向的缩短。这里的文字可对右侧人物在兴趣、职业等方面进行具体描述。</a:t>
            </a:r>
            <a:endParaRPr lang="en-US" altLang="zh-CN" dirty="0">
              <a:solidFill>
                <a:schemeClr val="accent1">
                  <a:lumMod val="50000"/>
                </a:schemeClr>
              </a:solidFill>
              <a:sym typeface="方正正黑简体" panose="02000000000000000000" pitchFamily="2" charset="-122"/>
            </a:endParaRPr>
          </a:p>
        </p:txBody>
      </p:sp>
      <p:sp>
        <p:nvSpPr>
          <p:cNvPr id="12" name="矩形 11">
            <a:extLst>
              <a:ext uri="{FF2B5EF4-FFF2-40B4-BE49-F238E27FC236}">
                <a16:creationId xmlns:a16="http://schemas.microsoft.com/office/drawing/2014/main" id="{1A963E3E-0BB3-4FFB-9424-E495F34220DF}"/>
              </a:ext>
            </a:extLst>
          </p:cNvPr>
          <p:cNvSpPr/>
          <p:nvPr/>
        </p:nvSpPr>
        <p:spPr>
          <a:xfrm>
            <a:off x="7121433" y="3829759"/>
            <a:ext cx="1080000" cy="373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广工大</a:t>
            </a:r>
          </a:p>
        </p:txBody>
      </p:sp>
    </p:spTree>
    <p:extLst>
      <p:ext uri="{BB962C8B-B14F-4D97-AF65-F5344CB8AC3E}">
        <p14:creationId xmlns:p14="http://schemas.microsoft.com/office/powerpoint/2010/main" val="4068275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E909EDF6-0538-4F2C-AE39-60A0C20D7F43}"/>
              </a:ext>
            </a:extLst>
          </p:cNvPr>
          <p:cNvSpPr/>
          <p:nvPr/>
        </p:nvSpPr>
        <p:spPr>
          <a:xfrm rot="16200000">
            <a:off x="6066786" y="-1332444"/>
            <a:ext cx="58425"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C0B7750-59BC-46BC-B990-7525F21DAD8D}"/>
              </a:ext>
            </a:extLst>
          </p:cNvPr>
          <p:cNvSpPr/>
          <p:nvPr/>
        </p:nvSpPr>
        <p:spPr>
          <a:xfrm rot="16200000">
            <a:off x="6066786" y="-4681957"/>
            <a:ext cx="58425" cy="12312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89AF062F-FC1E-4457-BF70-10EFF9A9AF9E}"/>
              </a:ext>
            </a:extLst>
          </p:cNvPr>
          <p:cNvSpPr/>
          <p:nvPr/>
        </p:nvSpPr>
        <p:spPr>
          <a:xfrm>
            <a:off x="911225" y="4999815"/>
            <a:ext cx="10369549" cy="1134285"/>
          </a:xfrm>
          <a:prstGeom prst="rect">
            <a:avLst/>
          </a:prstGeom>
        </p:spPr>
        <p:txBody>
          <a:bodyPr wrap="square" lIns="0" rIns="0">
            <a:spAutoFit/>
          </a:bodyPr>
          <a:lstStyle/>
          <a:p>
            <a:pPr algn="ctr">
              <a:lnSpc>
                <a:spcPts val="2800"/>
              </a:lnSpc>
            </a:pPr>
            <a:r>
              <a:rPr lang="zh-CN" altLang="en-US"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grpSp>
        <p:nvGrpSpPr>
          <p:cNvPr id="8" name="组合 7">
            <a:extLst>
              <a:ext uri="{FF2B5EF4-FFF2-40B4-BE49-F238E27FC236}">
                <a16:creationId xmlns:a16="http://schemas.microsoft.com/office/drawing/2014/main" id="{6DD097F8-983F-452C-A7DB-2670736ABEF0}"/>
              </a:ext>
            </a:extLst>
          </p:cNvPr>
          <p:cNvGrpSpPr/>
          <p:nvPr/>
        </p:nvGrpSpPr>
        <p:grpSpPr>
          <a:xfrm>
            <a:off x="1432850" y="1749447"/>
            <a:ext cx="2417500" cy="2752538"/>
            <a:chOff x="1367215" y="1749447"/>
            <a:chExt cx="2417500" cy="2752538"/>
          </a:xfrm>
        </p:grpSpPr>
        <p:sp>
          <p:nvSpPr>
            <p:cNvPr id="35" name="文本框 34">
              <a:extLst>
                <a:ext uri="{FF2B5EF4-FFF2-40B4-BE49-F238E27FC236}">
                  <a16:creationId xmlns:a16="http://schemas.microsoft.com/office/drawing/2014/main" id="{F8FB85C4-ECC0-447C-A9E4-E6C89D40DEBE}"/>
                </a:ext>
              </a:extLst>
            </p:cNvPr>
            <p:cNvSpPr txBox="1"/>
            <p:nvPr/>
          </p:nvSpPr>
          <p:spPr>
            <a:xfrm>
              <a:off x="1367215" y="2381533"/>
              <a:ext cx="2417500" cy="2120452"/>
            </a:xfrm>
            <a:prstGeom prst="rect">
              <a:avLst/>
            </a:prstGeom>
            <a:noFill/>
          </p:spPr>
          <p:txBody>
            <a:bodyPr wrap="square" rtlCol="0">
              <a:spAutoFit/>
            </a:bodyPr>
            <a:lstStyle/>
            <a:p>
              <a:pPr algn="ctr">
                <a:lnSpc>
                  <a:spcPct val="150000"/>
                </a:lnSpc>
              </a:pPr>
              <a:r>
                <a:rPr lang="zh-CN" altLang="en-US" dirty="0">
                  <a:solidFill>
                    <a:schemeClr val="accent1">
                      <a:lumMod val="50000"/>
                    </a:schemeClr>
                  </a:solidFill>
                </a:rPr>
                <a:t>在这里输入正文内容在这里输入正文内容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p:txBody>
        </p:sp>
        <p:sp>
          <p:nvSpPr>
            <p:cNvPr id="2" name="矩形 1">
              <a:extLst>
                <a:ext uri="{FF2B5EF4-FFF2-40B4-BE49-F238E27FC236}">
                  <a16:creationId xmlns:a16="http://schemas.microsoft.com/office/drawing/2014/main" id="{0B39244B-42AE-4668-B2E6-C126575BCAEF}"/>
                </a:ext>
              </a:extLst>
            </p:cNvPr>
            <p:cNvSpPr/>
            <p:nvPr/>
          </p:nvSpPr>
          <p:spPr>
            <a:xfrm>
              <a:off x="1881759" y="1749447"/>
              <a:ext cx="1327363"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grpSp>
      <p:grpSp>
        <p:nvGrpSpPr>
          <p:cNvPr id="9" name="组合 8">
            <a:extLst>
              <a:ext uri="{FF2B5EF4-FFF2-40B4-BE49-F238E27FC236}">
                <a16:creationId xmlns:a16="http://schemas.microsoft.com/office/drawing/2014/main" id="{F7E46E19-34B2-4EE1-9D4D-7F4DDE7B82F8}"/>
              </a:ext>
            </a:extLst>
          </p:cNvPr>
          <p:cNvGrpSpPr/>
          <p:nvPr/>
        </p:nvGrpSpPr>
        <p:grpSpPr>
          <a:xfrm>
            <a:off x="4887250" y="1749447"/>
            <a:ext cx="2417500" cy="2752537"/>
            <a:chOff x="4877713" y="1749447"/>
            <a:chExt cx="2417500" cy="2752537"/>
          </a:xfrm>
        </p:grpSpPr>
        <p:sp>
          <p:nvSpPr>
            <p:cNvPr id="54" name="文本框 53">
              <a:extLst>
                <a:ext uri="{FF2B5EF4-FFF2-40B4-BE49-F238E27FC236}">
                  <a16:creationId xmlns:a16="http://schemas.microsoft.com/office/drawing/2014/main" id="{881C13F9-EECA-4505-BC7E-05106C820AEC}"/>
                </a:ext>
              </a:extLst>
            </p:cNvPr>
            <p:cNvSpPr txBox="1"/>
            <p:nvPr/>
          </p:nvSpPr>
          <p:spPr>
            <a:xfrm>
              <a:off x="4877713" y="2381532"/>
              <a:ext cx="2417500" cy="2120452"/>
            </a:xfrm>
            <a:prstGeom prst="rect">
              <a:avLst/>
            </a:prstGeom>
            <a:noFill/>
          </p:spPr>
          <p:txBody>
            <a:bodyPr wrap="square" rtlCol="0">
              <a:spAutoFit/>
            </a:bodyPr>
            <a:lstStyle/>
            <a:p>
              <a:pPr algn="ctr">
                <a:lnSpc>
                  <a:spcPct val="150000"/>
                </a:lnSpc>
              </a:pPr>
              <a:r>
                <a:rPr lang="zh-CN" altLang="en-US" dirty="0">
                  <a:solidFill>
                    <a:schemeClr val="accent1">
                      <a:lumMod val="50000"/>
                    </a:schemeClr>
                  </a:solidFill>
                </a:rPr>
                <a:t>在这里输入正文内容在这里输入正文内容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p:txBody>
        </p:sp>
        <p:sp>
          <p:nvSpPr>
            <p:cNvPr id="21" name="矩形 20">
              <a:extLst>
                <a:ext uri="{FF2B5EF4-FFF2-40B4-BE49-F238E27FC236}">
                  <a16:creationId xmlns:a16="http://schemas.microsoft.com/office/drawing/2014/main" id="{68263A08-8E54-4A2A-ACEC-20F8810D2335}"/>
                </a:ext>
              </a:extLst>
            </p:cNvPr>
            <p:cNvSpPr/>
            <p:nvPr/>
          </p:nvSpPr>
          <p:spPr>
            <a:xfrm>
              <a:off x="5422782" y="1749447"/>
              <a:ext cx="1327363"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grpSp>
      <p:grpSp>
        <p:nvGrpSpPr>
          <p:cNvPr id="10" name="组合 9">
            <a:extLst>
              <a:ext uri="{FF2B5EF4-FFF2-40B4-BE49-F238E27FC236}">
                <a16:creationId xmlns:a16="http://schemas.microsoft.com/office/drawing/2014/main" id="{4E671EA1-91C8-46BF-B646-93206AE7577A}"/>
              </a:ext>
            </a:extLst>
          </p:cNvPr>
          <p:cNvGrpSpPr/>
          <p:nvPr/>
        </p:nvGrpSpPr>
        <p:grpSpPr>
          <a:xfrm>
            <a:off x="8354350" y="1749447"/>
            <a:ext cx="2417500" cy="2752538"/>
            <a:chOff x="8388213" y="1749447"/>
            <a:chExt cx="2417500" cy="2752538"/>
          </a:xfrm>
        </p:grpSpPr>
        <p:sp>
          <p:nvSpPr>
            <p:cNvPr id="57" name="文本框 56">
              <a:extLst>
                <a:ext uri="{FF2B5EF4-FFF2-40B4-BE49-F238E27FC236}">
                  <a16:creationId xmlns:a16="http://schemas.microsoft.com/office/drawing/2014/main" id="{0A91676C-B8DD-4B98-9F87-A361DDD5B11E}"/>
                </a:ext>
              </a:extLst>
            </p:cNvPr>
            <p:cNvSpPr txBox="1"/>
            <p:nvPr/>
          </p:nvSpPr>
          <p:spPr>
            <a:xfrm>
              <a:off x="8388213" y="2381533"/>
              <a:ext cx="2417500" cy="2120452"/>
            </a:xfrm>
            <a:prstGeom prst="rect">
              <a:avLst/>
            </a:prstGeom>
            <a:noFill/>
          </p:spPr>
          <p:txBody>
            <a:bodyPr wrap="square" rtlCol="0">
              <a:spAutoFit/>
            </a:bodyPr>
            <a:lstStyle/>
            <a:p>
              <a:pPr algn="ctr">
                <a:lnSpc>
                  <a:spcPct val="150000"/>
                </a:lnSpc>
              </a:pPr>
              <a:r>
                <a:rPr lang="zh-CN" altLang="en-US" dirty="0">
                  <a:solidFill>
                    <a:schemeClr val="accent1">
                      <a:lumMod val="50000"/>
                    </a:schemeClr>
                  </a:solidFill>
                </a:rPr>
                <a:t>在这里输入正文内容在这里输入正文内容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a:p>
              <a:pPr algn="ctr">
                <a:lnSpc>
                  <a:spcPct val="150000"/>
                </a:lnSpc>
              </a:pPr>
              <a:r>
                <a:rPr lang="zh-CN" altLang="en-US" dirty="0">
                  <a:solidFill>
                    <a:schemeClr val="accent1">
                      <a:lumMod val="50000"/>
                    </a:schemeClr>
                  </a:solidFill>
                </a:rPr>
                <a:t>在这里输入正文内容</a:t>
              </a:r>
            </a:p>
          </p:txBody>
        </p:sp>
        <p:sp>
          <p:nvSpPr>
            <p:cNvPr id="22" name="矩形 21">
              <a:extLst>
                <a:ext uri="{FF2B5EF4-FFF2-40B4-BE49-F238E27FC236}">
                  <a16:creationId xmlns:a16="http://schemas.microsoft.com/office/drawing/2014/main" id="{BDA94A16-F1BB-4DA9-A683-6AD1100D2B97}"/>
                </a:ext>
              </a:extLst>
            </p:cNvPr>
            <p:cNvSpPr/>
            <p:nvPr/>
          </p:nvSpPr>
          <p:spPr>
            <a:xfrm>
              <a:off x="8933282" y="1749447"/>
              <a:ext cx="1327363"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grpSp>
      <p:sp>
        <p:nvSpPr>
          <p:cNvPr id="5" name="文本占位符 4">
            <a:extLst>
              <a:ext uri="{FF2B5EF4-FFF2-40B4-BE49-F238E27FC236}">
                <a16:creationId xmlns:a16="http://schemas.microsoft.com/office/drawing/2014/main" id="{A06AD8D8-D6E9-46DF-8C8A-E3B575E49032}"/>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1</a:t>
            </a:r>
          </a:p>
        </p:txBody>
      </p:sp>
      <p:cxnSp>
        <p:nvCxnSpPr>
          <p:cNvPr id="13" name="直接连接符 12">
            <a:extLst>
              <a:ext uri="{FF2B5EF4-FFF2-40B4-BE49-F238E27FC236}">
                <a16:creationId xmlns:a16="http://schemas.microsoft.com/office/drawing/2014/main" id="{A607367D-D0E8-42D4-8D74-F698E95B0592}"/>
              </a:ext>
            </a:extLst>
          </p:cNvPr>
          <p:cNvCxnSpPr>
            <a:cxnSpLocks/>
          </p:cNvCxnSpPr>
          <p:nvPr/>
        </p:nvCxnSpPr>
        <p:spPr>
          <a:xfrm>
            <a:off x="11293475" y="1484313"/>
            <a:ext cx="0" cy="3368456"/>
          </a:xfrm>
          <a:prstGeom prst="line">
            <a:avLst/>
          </a:prstGeom>
          <a:ln w="50800" cmpd="thinThick"/>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5120F7-09D5-471A-AA9A-1940609D33E2}"/>
              </a:ext>
            </a:extLst>
          </p:cNvPr>
          <p:cNvCxnSpPr>
            <a:cxnSpLocks/>
          </p:cNvCxnSpPr>
          <p:nvPr/>
        </p:nvCxnSpPr>
        <p:spPr>
          <a:xfrm>
            <a:off x="911225" y="1484313"/>
            <a:ext cx="0" cy="3368456"/>
          </a:xfrm>
          <a:prstGeom prst="line">
            <a:avLst/>
          </a:prstGeom>
          <a:ln w="50800" cmpd="thickThi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311C79-EEF4-4386-B1B7-EF383C73E5D9}"/>
              </a:ext>
            </a:extLst>
          </p:cNvPr>
          <p:cNvCxnSpPr>
            <a:cxnSpLocks/>
          </p:cNvCxnSpPr>
          <p:nvPr/>
        </p:nvCxnSpPr>
        <p:spPr>
          <a:xfrm>
            <a:off x="7832725" y="1484313"/>
            <a:ext cx="0" cy="3368456"/>
          </a:xfrm>
          <a:prstGeom prst="line">
            <a:avLst/>
          </a:prstGeom>
          <a:ln w="50800" cmpd="dbl"/>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5EA330C-CE30-4EC3-B7D3-3ABC7497830D}"/>
              </a:ext>
            </a:extLst>
          </p:cNvPr>
          <p:cNvCxnSpPr>
            <a:cxnSpLocks/>
          </p:cNvCxnSpPr>
          <p:nvPr/>
        </p:nvCxnSpPr>
        <p:spPr>
          <a:xfrm>
            <a:off x="4371975" y="1484313"/>
            <a:ext cx="0" cy="3368456"/>
          </a:xfrm>
          <a:prstGeom prst="line">
            <a:avLst/>
          </a:prstGeom>
          <a:ln w="50800" cmpd="dbl"/>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D16D7711-1232-4F97-A075-48BB43EADB75}"/>
              </a:ext>
            </a:extLst>
          </p:cNvPr>
          <p:cNvGrpSpPr/>
          <p:nvPr/>
        </p:nvGrpSpPr>
        <p:grpSpPr>
          <a:xfrm>
            <a:off x="-7765" y="4465588"/>
            <a:ext cx="1580983" cy="364284"/>
            <a:chOff x="-7765" y="4452888"/>
            <a:chExt cx="1580983" cy="364284"/>
          </a:xfrm>
        </p:grpSpPr>
        <p:sp>
          <p:nvSpPr>
            <p:cNvPr id="70" name="矩形 69">
              <a:extLst>
                <a:ext uri="{FF2B5EF4-FFF2-40B4-BE49-F238E27FC236}">
                  <a16:creationId xmlns:a16="http://schemas.microsoft.com/office/drawing/2014/main" id="{D4174477-6E93-46A2-9949-FF153C16B333}"/>
                </a:ext>
              </a:extLst>
            </p:cNvPr>
            <p:cNvSpPr/>
            <p:nvPr/>
          </p:nvSpPr>
          <p:spPr>
            <a:xfrm>
              <a:off x="1" y="4565129"/>
              <a:ext cx="892234" cy="228608"/>
            </a:xfrm>
            <a:prstGeom prst="rect">
              <a:avLst/>
            </a:prstGeom>
            <a:solidFill>
              <a:schemeClr val="accent1"/>
            </a:solidFill>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68" name="矩形 67">
              <a:extLst>
                <a:ext uri="{FF2B5EF4-FFF2-40B4-BE49-F238E27FC236}">
                  <a16:creationId xmlns:a16="http://schemas.microsoft.com/office/drawing/2014/main" id="{064B0B7A-DFAF-4C5D-B7A5-2C89A5A88208}"/>
                </a:ext>
              </a:extLst>
            </p:cNvPr>
            <p:cNvSpPr/>
            <p:nvPr/>
          </p:nvSpPr>
          <p:spPr>
            <a:xfrm>
              <a:off x="1" y="4647297"/>
              <a:ext cx="892234" cy="139121"/>
            </a:xfrm>
            <a:prstGeom prst="rect">
              <a:avLst/>
            </a:prstGeom>
            <a:solidFill>
              <a:schemeClr val="accent1">
                <a:lumMod val="75000"/>
              </a:schemeClr>
            </a:solidFill>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58" name="Freeform 19_1">
              <a:extLst>
                <a:ext uri="{FF2B5EF4-FFF2-40B4-BE49-F238E27FC236}">
                  <a16:creationId xmlns:a16="http://schemas.microsoft.com/office/drawing/2014/main" id="{8DAB7140-9F27-42BC-AD11-50CEE9C46403}"/>
                </a:ext>
              </a:extLst>
            </p:cNvPr>
            <p:cNvSpPr/>
            <p:nvPr/>
          </p:nvSpPr>
          <p:spPr>
            <a:xfrm flipH="1">
              <a:off x="936876" y="4565129"/>
              <a:ext cx="445473" cy="228608"/>
            </a:xfrm>
            <a:custGeom>
              <a:avLst/>
              <a:gdLst>
                <a:gd name="connsiteX0" fmla="*/ 1960940 w 1960940"/>
                <a:gd name="connsiteY0" fmla="*/ 0 h 790576"/>
                <a:gd name="connsiteX1" fmla="*/ 1960940 w 1960940"/>
                <a:gd name="connsiteY1" fmla="*/ 790576 h 790576"/>
                <a:gd name="connsiteX2" fmla="*/ 0 w 1960940"/>
                <a:gd name="connsiteY2" fmla="*/ 790576 h 790576"/>
              </a:gdLst>
              <a:ahLst/>
              <a:cxnLst>
                <a:cxn ang="0">
                  <a:pos x="connsiteX0" y="connsiteY0"/>
                </a:cxn>
                <a:cxn ang="0">
                  <a:pos x="connsiteX1" y="connsiteY1"/>
                </a:cxn>
                <a:cxn ang="0">
                  <a:pos x="connsiteX2" y="connsiteY2"/>
                </a:cxn>
              </a:cxnLst>
              <a:rect l="l" t="t" r="r" b="b"/>
              <a:pathLst>
                <a:path w="1960940" h="790576">
                  <a:moveTo>
                    <a:pt x="1960940" y="0"/>
                  </a:moveTo>
                  <a:lnTo>
                    <a:pt x="1960940" y="790576"/>
                  </a:lnTo>
                  <a:lnTo>
                    <a:pt x="0" y="79057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7E0F9568-BF3B-402D-8B2A-22536D8D07D2}"/>
                </a:ext>
              </a:extLst>
            </p:cNvPr>
            <p:cNvSpPr/>
            <p:nvPr/>
          </p:nvSpPr>
          <p:spPr>
            <a:xfrm flipH="1">
              <a:off x="942500" y="4647297"/>
              <a:ext cx="271096" cy="139121"/>
            </a:xfrm>
            <a:custGeom>
              <a:avLst/>
              <a:gdLst>
                <a:gd name="connsiteX0" fmla="*/ 1960940 w 1960940"/>
                <a:gd name="connsiteY0" fmla="*/ 0 h 790576"/>
                <a:gd name="connsiteX1" fmla="*/ 1960940 w 1960940"/>
                <a:gd name="connsiteY1" fmla="*/ 790576 h 790576"/>
                <a:gd name="connsiteX2" fmla="*/ 0 w 1960940"/>
                <a:gd name="connsiteY2" fmla="*/ 790576 h 790576"/>
              </a:gdLst>
              <a:ahLst/>
              <a:cxnLst>
                <a:cxn ang="0">
                  <a:pos x="connsiteX0" y="connsiteY0"/>
                </a:cxn>
                <a:cxn ang="0">
                  <a:pos x="connsiteX1" y="connsiteY1"/>
                </a:cxn>
                <a:cxn ang="0">
                  <a:pos x="connsiteX2" y="connsiteY2"/>
                </a:cxn>
              </a:cxnLst>
              <a:rect l="l" t="t" r="r" b="b"/>
              <a:pathLst>
                <a:path w="1960940" h="790576">
                  <a:moveTo>
                    <a:pt x="1960940" y="0"/>
                  </a:moveTo>
                  <a:lnTo>
                    <a:pt x="1960940" y="790576"/>
                  </a:lnTo>
                  <a:lnTo>
                    <a:pt x="0" y="790576"/>
                  </a:lnTo>
                  <a:close/>
                </a:path>
              </a:pathLst>
            </a:custGeom>
            <a:solidFill>
              <a:schemeClr val="accent1">
                <a:lumMod val="75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连接符 23">
              <a:extLst>
                <a:ext uri="{FF2B5EF4-FFF2-40B4-BE49-F238E27FC236}">
                  <a16:creationId xmlns:a16="http://schemas.microsoft.com/office/drawing/2014/main" id="{E7022191-D67A-4B43-AE3B-96BEA073FA16}"/>
                </a:ext>
              </a:extLst>
            </p:cNvPr>
            <p:cNvCxnSpPr>
              <a:cxnSpLocks/>
            </p:cNvCxnSpPr>
            <p:nvPr/>
          </p:nvCxnSpPr>
          <p:spPr>
            <a:xfrm>
              <a:off x="928688" y="4539124"/>
              <a:ext cx="494515" cy="254831"/>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476AD70-AEC2-4A40-B25E-A8D6CCDF8BD7}"/>
                </a:ext>
              </a:extLst>
            </p:cNvPr>
            <p:cNvCxnSpPr>
              <a:cxnSpLocks/>
            </p:cNvCxnSpPr>
            <p:nvPr/>
          </p:nvCxnSpPr>
          <p:spPr>
            <a:xfrm>
              <a:off x="928688" y="4513355"/>
              <a:ext cx="544520" cy="2806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81A4D85-DAD2-4F77-89CE-26F6DF09CB57}"/>
                </a:ext>
              </a:extLst>
            </p:cNvPr>
            <p:cNvCxnSpPr>
              <a:cxnSpLocks/>
            </p:cNvCxnSpPr>
            <p:nvPr/>
          </p:nvCxnSpPr>
          <p:spPr>
            <a:xfrm>
              <a:off x="933089" y="4489855"/>
              <a:ext cx="590124" cy="3041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71FE664-30EB-47DC-B427-4543CD43D097}"/>
                </a:ext>
              </a:extLst>
            </p:cNvPr>
            <p:cNvCxnSpPr>
              <a:cxnSpLocks/>
            </p:cNvCxnSpPr>
            <p:nvPr/>
          </p:nvCxnSpPr>
          <p:spPr>
            <a:xfrm>
              <a:off x="928688" y="4461819"/>
              <a:ext cx="644530" cy="332136"/>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64" name="矩形: 圆角 63">
              <a:extLst>
                <a:ext uri="{FF2B5EF4-FFF2-40B4-BE49-F238E27FC236}">
                  <a16:creationId xmlns:a16="http://schemas.microsoft.com/office/drawing/2014/main" id="{11C0C808-6222-4282-823F-D7A0FF5C7954}"/>
                </a:ext>
              </a:extLst>
            </p:cNvPr>
            <p:cNvSpPr/>
            <p:nvPr/>
          </p:nvSpPr>
          <p:spPr>
            <a:xfrm flipH="1">
              <a:off x="1240743" y="461319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FF13464D-DEF5-4B42-B80A-68C63B3BD300}"/>
                </a:ext>
              </a:extLst>
            </p:cNvPr>
            <p:cNvSpPr/>
            <p:nvPr/>
          </p:nvSpPr>
          <p:spPr>
            <a:xfrm flipH="1">
              <a:off x="1107063" y="454313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555E7E7F-2C87-4510-98F2-73A9ADD80532}"/>
                </a:ext>
              </a:extLst>
            </p:cNvPr>
            <p:cNvSpPr/>
            <p:nvPr/>
          </p:nvSpPr>
          <p:spPr>
            <a:xfrm flipH="1">
              <a:off x="973383" y="4473236"/>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C8B49BF8-CCEE-449B-A6BE-07D16FBF95B5}"/>
                </a:ext>
              </a:extLst>
            </p:cNvPr>
            <p:cNvSpPr/>
            <p:nvPr/>
          </p:nvSpPr>
          <p:spPr>
            <a:xfrm flipH="1">
              <a:off x="1374422" y="4681814"/>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345576E6-C112-444C-A014-32DB75BB6BA8}"/>
                </a:ext>
              </a:extLst>
            </p:cNvPr>
            <p:cNvCxnSpPr>
              <a:cxnSpLocks/>
            </p:cNvCxnSpPr>
            <p:nvPr/>
          </p:nvCxnSpPr>
          <p:spPr>
            <a:xfrm flipH="1">
              <a:off x="-7765" y="4461819"/>
              <a:ext cx="9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692E151D-8E91-4C78-A62A-78FC0CCBC3AE}"/>
                </a:ext>
              </a:extLst>
            </p:cNvPr>
            <p:cNvCxnSpPr>
              <a:cxnSpLocks/>
            </p:cNvCxnSpPr>
            <p:nvPr/>
          </p:nvCxnSpPr>
          <p:spPr>
            <a:xfrm flipH="1">
              <a:off x="-7765" y="4487647"/>
              <a:ext cx="900000" cy="0"/>
            </a:xfrm>
            <a:prstGeom prst="line">
              <a:avLst/>
            </a:prstGeom>
            <a:ln w="6350" cap="flat" cmpd="sng" algn="ctr">
              <a:solidFill>
                <a:srgbClr val="1B60A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FBC4DAD-0914-4DCE-9954-95806F255EB5}"/>
                </a:ext>
              </a:extLst>
            </p:cNvPr>
            <p:cNvCxnSpPr>
              <a:cxnSpLocks/>
            </p:cNvCxnSpPr>
            <p:nvPr/>
          </p:nvCxnSpPr>
          <p:spPr>
            <a:xfrm flipH="1">
              <a:off x="-7765" y="4513474"/>
              <a:ext cx="900000" cy="0"/>
            </a:xfrm>
            <a:prstGeom prst="line">
              <a:avLst/>
            </a:prstGeom>
            <a:ln w="6350" cap="flat" cmpd="sng" algn="ctr">
              <a:solidFill>
                <a:srgbClr val="1B60A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E5D18E2-1C00-4568-9F72-7FE68DAEEE78}"/>
                </a:ext>
              </a:extLst>
            </p:cNvPr>
            <p:cNvCxnSpPr>
              <a:cxnSpLocks/>
            </p:cNvCxnSpPr>
            <p:nvPr/>
          </p:nvCxnSpPr>
          <p:spPr>
            <a:xfrm flipH="1">
              <a:off x="-7765" y="4539302"/>
              <a:ext cx="900000" cy="0"/>
            </a:xfrm>
            <a:prstGeom prst="line">
              <a:avLst/>
            </a:prstGeom>
            <a:ln w="6350" cap="flat" cmpd="sng" algn="ctr">
              <a:solidFill>
                <a:srgbClr val="1B60A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15253D73-B90D-4EFF-904F-F54A5C92A049}"/>
                </a:ext>
              </a:extLst>
            </p:cNvPr>
            <p:cNvSpPr/>
            <p:nvPr/>
          </p:nvSpPr>
          <p:spPr>
            <a:xfrm flipH="1">
              <a:off x="51830"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1CDE4B04-DE7E-4EBF-95A1-762C94E35F64}"/>
                </a:ext>
              </a:extLst>
            </p:cNvPr>
            <p:cNvSpPr/>
            <p:nvPr/>
          </p:nvSpPr>
          <p:spPr>
            <a:xfrm flipH="1">
              <a:off x="777545"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299C9D93-836D-4D03-975E-FFAB37C4BDA5}"/>
                </a:ext>
              </a:extLst>
            </p:cNvPr>
            <p:cNvSpPr/>
            <p:nvPr/>
          </p:nvSpPr>
          <p:spPr>
            <a:xfrm flipH="1">
              <a:off x="596117"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圆角 87">
              <a:extLst>
                <a:ext uri="{FF2B5EF4-FFF2-40B4-BE49-F238E27FC236}">
                  <a16:creationId xmlns:a16="http://schemas.microsoft.com/office/drawing/2014/main" id="{9D116544-3EE0-4A01-8F40-7B3F522BEF8B}"/>
                </a:ext>
              </a:extLst>
            </p:cNvPr>
            <p:cNvSpPr/>
            <p:nvPr/>
          </p:nvSpPr>
          <p:spPr>
            <a:xfrm flipH="1">
              <a:off x="414688"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圆角 88">
              <a:extLst>
                <a:ext uri="{FF2B5EF4-FFF2-40B4-BE49-F238E27FC236}">
                  <a16:creationId xmlns:a16="http://schemas.microsoft.com/office/drawing/2014/main" id="{6E83EC0A-EA57-4E53-B95A-8D02F66E94C6}"/>
                </a:ext>
              </a:extLst>
            </p:cNvPr>
            <p:cNvSpPr/>
            <p:nvPr/>
          </p:nvSpPr>
          <p:spPr>
            <a:xfrm flipH="1">
              <a:off x="233259"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D2F165A1-70D1-4CD9-9EB0-C28EC993F4DB}"/>
              </a:ext>
            </a:extLst>
          </p:cNvPr>
          <p:cNvGrpSpPr/>
          <p:nvPr/>
        </p:nvGrpSpPr>
        <p:grpSpPr>
          <a:xfrm flipH="1">
            <a:off x="10637210" y="4459272"/>
            <a:ext cx="1580983" cy="364284"/>
            <a:chOff x="-7765" y="4452888"/>
            <a:chExt cx="1580983" cy="364284"/>
          </a:xfrm>
        </p:grpSpPr>
        <p:sp>
          <p:nvSpPr>
            <p:cNvPr id="92" name="矩形 91">
              <a:extLst>
                <a:ext uri="{FF2B5EF4-FFF2-40B4-BE49-F238E27FC236}">
                  <a16:creationId xmlns:a16="http://schemas.microsoft.com/office/drawing/2014/main" id="{1AA414C1-B20D-42AF-8157-9BFD757B5E83}"/>
                </a:ext>
              </a:extLst>
            </p:cNvPr>
            <p:cNvSpPr/>
            <p:nvPr/>
          </p:nvSpPr>
          <p:spPr>
            <a:xfrm>
              <a:off x="1" y="4565129"/>
              <a:ext cx="892234" cy="228608"/>
            </a:xfrm>
            <a:prstGeom prst="rect">
              <a:avLst/>
            </a:prstGeom>
            <a:solidFill>
              <a:schemeClr val="accent1"/>
            </a:solidFill>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93" name="矩形 92">
              <a:extLst>
                <a:ext uri="{FF2B5EF4-FFF2-40B4-BE49-F238E27FC236}">
                  <a16:creationId xmlns:a16="http://schemas.microsoft.com/office/drawing/2014/main" id="{9042A70A-5896-49DB-93F4-9515BD92C9DB}"/>
                </a:ext>
              </a:extLst>
            </p:cNvPr>
            <p:cNvSpPr/>
            <p:nvPr/>
          </p:nvSpPr>
          <p:spPr>
            <a:xfrm>
              <a:off x="1" y="4647297"/>
              <a:ext cx="892234" cy="139121"/>
            </a:xfrm>
            <a:prstGeom prst="rect">
              <a:avLst/>
            </a:prstGeom>
            <a:solidFill>
              <a:schemeClr val="accent1">
                <a:lumMod val="75000"/>
              </a:schemeClr>
            </a:solidFill>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94" name="Freeform 19_1">
              <a:extLst>
                <a:ext uri="{FF2B5EF4-FFF2-40B4-BE49-F238E27FC236}">
                  <a16:creationId xmlns:a16="http://schemas.microsoft.com/office/drawing/2014/main" id="{9E198817-19C4-42B5-A1F1-3A63CE86F59F}"/>
                </a:ext>
              </a:extLst>
            </p:cNvPr>
            <p:cNvSpPr/>
            <p:nvPr/>
          </p:nvSpPr>
          <p:spPr>
            <a:xfrm flipH="1">
              <a:off x="936876" y="4565129"/>
              <a:ext cx="445473" cy="228608"/>
            </a:xfrm>
            <a:custGeom>
              <a:avLst/>
              <a:gdLst>
                <a:gd name="connsiteX0" fmla="*/ 1960940 w 1960940"/>
                <a:gd name="connsiteY0" fmla="*/ 0 h 790576"/>
                <a:gd name="connsiteX1" fmla="*/ 1960940 w 1960940"/>
                <a:gd name="connsiteY1" fmla="*/ 790576 h 790576"/>
                <a:gd name="connsiteX2" fmla="*/ 0 w 1960940"/>
                <a:gd name="connsiteY2" fmla="*/ 790576 h 790576"/>
              </a:gdLst>
              <a:ahLst/>
              <a:cxnLst>
                <a:cxn ang="0">
                  <a:pos x="connsiteX0" y="connsiteY0"/>
                </a:cxn>
                <a:cxn ang="0">
                  <a:pos x="connsiteX1" y="connsiteY1"/>
                </a:cxn>
                <a:cxn ang="0">
                  <a:pos x="connsiteX2" y="connsiteY2"/>
                </a:cxn>
              </a:cxnLst>
              <a:rect l="l" t="t" r="r" b="b"/>
              <a:pathLst>
                <a:path w="1960940" h="790576">
                  <a:moveTo>
                    <a:pt x="1960940" y="0"/>
                  </a:moveTo>
                  <a:lnTo>
                    <a:pt x="1960940" y="790576"/>
                  </a:lnTo>
                  <a:lnTo>
                    <a:pt x="0" y="79057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5" name="任意多边形: 形状 94">
              <a:extLst>
                <a:ext uri="{FF2B5EF4-FFF2-40B4-BE49-F238E27FC236}">
                  <a16:creationId xmlns:a16="http://schemas.microsoft.com/office/drawing/2014/main" id="{A88722E9-4E05-4602-8F62-8614E9AB272C}"/>
                </a:ext>
              </a:extLst>
            </p:cNvPr>
            <p:cNvSpPr/>
            <p:nvPr/>
          </p:nvSpPr>
          <p:spPr>
            <a:xfrm flipH="1">
              <a:off x="942500" y="4647297"/>
              <a:ext cx="271096" cy="139121"/>
            </a:xfrm>
            <a:custGeom>
              <a:avLst/>
              <a:gdLst>
                <a:gd name="connsiteX0" fmla="*/ 1960940 w 1960940"/>
                <a:gd name="connsiteY0" fmla="*/ 0 h 790576"/>
                <a:gd name="connsiteX1" fmla="*/ 1960940 w 1960940"/>
                <a:gd name="connsiteY1" fmla="*/ 790576 h 790576"/>
                <a:gd name="connsiteX2" fmla="*/ 0 w 1960940"/>
                <a:gd name="connsiteY2" fmla="*/ 790576 h 790576"/>
              </a:gdLst>
              <a:ahLst/>
              <a:cxnLst>
                <a:cxn ang="0">
                  <a:pos x="connsiteX0" y="connsiteY0"/>
                </a:cxn>
                <a:cxn ang="0">
                  <a:pos x="connsiteX1" y="connsiteY1"/>
                </a:cxn>
                <a:cxn ang="0">
                  <a:pos x="connsiteX2" y="connsiteY2"/>
                </a:cxn>
              </a:cxnLst>
              <a:rect l="l" t="t" r="r" b="b"/>
              <a:pathLst>
                <a:path w="1960940" h="790576">
                  <a:moveTo>
                    <a:pt x="1960940" y="0"/>
                  </a:moveTo>
                  <a:lnTo>
                    <a:pt x="1960940" y="790576"/>
                  </a:lnTo>
                  <a:lnTo>
                    <a:pt x="0" y="790576"/>
                  </a:lnTo>
                  <a:close/>
                </a:path>
              </a:pathLst>
            </a:custGeom>
            <a:solidFill>
              <a:schemeClr val="accent1">
                <a:lumMod val="75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6" name="直接连接符 95">
              <a:extLst>
                <a:ext uri="{FF2B5EF4-FFF2-40B4-BE49-F238E27FC236}">
                  <a16:creationId xmlns:a16="http://schemas.microsoft.com/office/drawing/2014/main" id="{21251C53-DF39-49FE-8EBF-F84695ABE2F8}"/>
                </a:ext>
              </a:extLst>
            </p:cNvPr>
            <p:cNvCxnSpPr>
              <a:cxnSpLocks/>
            </p:cNvCxnSpPr>
            <p:nvPr/>
          </p:nvCxnSpPr>
          <p:spPr>
            <a:xfrm>
              <a:off x="928688" y="4539124"/>
              <a:ext cx="494515" cy="254831"/>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5F9F4D7F-8C55-4176-9B65-4F364863219D}"/>
                </a:ext>
              </a:extLst>
            </p:cNvPr>
            <p:cNvCxnSpPr>
              <a:cxnSpLocks/>
            </p:cNvCxnSpPr>
            <p:nvPr/>
          </p:nvCxnSpPr>
          <p:spPr>
            <a:xfrm>
              <a:off x="928688" y="4513355"/>
              <a:ext cx="544520" cy="2806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D7A574C-20A5-44EA-B49E-7B90280B450F}"/>
                </a:ext>
              </a:extLst>
            </p:cNvPr>
            <p:cNvCxnSpPr>
              <a:cxnSpLocks/>
            </p:cNvCxnSpPr>
            <p:nvPr/>
          </p:nvCxnSpPr>
          <p:spPr>
            <a:xfrm>
              <a:off x="933089" y="4489855"/>
              <a:ext cx="590124" cy="3041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BA0BAC0-6726-4B33-B025-B317E8F87F95}"/>
                </a:ext>
              </a:extLst>
            </p:cNvPr>
            <p:cNvCxnSpPr>
              <a:cxnSpLocks/>
            </p:cNvCxnSpPr>
            <p:nvPr/>
          </p:nvCxnSpPr>
          <p:spPr>
            <a:xfrm>
              <a:off x="928688" y="4461819"/>
              <a:ext cx="644530" cy="332136"/>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100" name="矩形: 圆角 99">
              <a:extLst>
                <a:ext uri="{FF2B5EF4-FFF2-40B4-BE49-F238E27FC236}">
                  <a16:creationId xmlns:a16="http://schemas.microsoft.com/office/drawing/2014/main" id="{3F54FBF7-590C-4423-B3CC-308D9E43B0F2}"/>
                </a:ext>
              </a:extLst>
            </p:cNvPr>
            <p:cNvSpPr/>
            <p:nvPr/>
          </p:nvSpPr>
          <p:spPr>
            <a:xfrm flipH="1">
              <a:off x="1240743" y="461319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圆角 100">
              <a:extLst>
                <a:ext uri="{FF2B5EF4-FFF2-40B4-BE49-F238E27FC236}">
                  <a16:creationId xmlns:a16="http://schemas.microsoft.com/office/drawing/2014/main" id="{E27CD037-A587-4636-B2E3-2C0F2AA215AD}"/>
                </a:ext>
              </a:extLst>
            </p:cNvPr>
            <p:cNvSpPr/>
            <p:nvPr/>
          </p:nvSpPr>
          <p:spPr>
            <a:xfrm flipH="1">
              <a:off x="1107063" y="454313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圆角 101">
              <a:extLst>
                <a:ext uri="{FF2B5EF4-FFF2-40B4-BE49-F238E27FC236}">
                  <a16:creationId xmlns:a16="http://schemas.microsoft.com/office/drawing/2014/main" id="{66EFFD92-BAB0-4F7C-8CFE-84DC9EBC5363}"/>
                </a:ext>
              </a:extLst>
            </p:cNvPr>
            <p:cNvSpPr/>
            <p:nvPr/>
          </p:nvSpPr>
          <p:spPr>
            <a:xfrm flipH="1">
              <a:off x="973383" y="4473236"/>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5AC5EE66-4201-41F0-9D3A-2BE2A6001BA8}"/>
                </a:ext>
              </a:extLst>
            </p:cNvPr>
            <p:cNvSpPr/>
            <p:nvPr/>
          </p:nvSpPr>
          <p:spPr>
            <a:xfrm flipH="1">
              <a:off x="1374422" y="4681814"/>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连接符 103">
              <a:extLst>
                <a:ext uri="{FF2B5EF4-FFF2-40B4-BE49-F238E27FC236}">
                  <a16:creationId xmlns:a16="http://schemas.microsoft.com/office/drawing/2014/main" id="{B18DF16C-8009-417E-9487-5185EEEDAC7A}"/>
                </a:ext>
              </a:extLst>
            </p:cNvPr>
            <p:cNvCxnSpPr>
              <a:cxnSpLocks/>
            </p:cNvCxnSpPr>
            <p:nvPr/>
          </p:nvCxnSpPr>
          <p:spPr>
            <a:xfrm flipH="1">
              <a:off x="-7765" y="4461819"/>
              <a:ext cx="9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3683E8C4-2D47-44E6-9EEC-F5EE2692443E}"/>
                </a:ext>
              </a:extLst>
            </p:cNvPr>
            <p:cNvCxnSpPr>
              <a:cxnSpLocks/>
            </p:cNvCxnSpPr>
            <p:nvPr/>
          </p:nvCxnSpPr>
          <p:spPr>
            <a:xfrm flipH="1">
              <a:off x="-7765" y="4487647"/>
              <a:ext cx="900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B3487D1-512A-4149-9C22-81FFCB91E09C}"/>
                </a:ext>
              </a:extLst>
            </p:cNvPr>
            <p:cNvCxnSpPr>
              <a:cxnSpLocks/>
            </p:cNvCxnSpPr>
            <p:nvPr/>
          </p:nvCxnSpPr>
          <p:spPr>
            <a:xfrm flipH="1">
              <a:off x="-7765" y="4513474"/>
              <a:ext cx="900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85D62E4B-9219-4B8B-A56E-FDF7B90084C9}"/>
                </a:ext>
              </a:extLst>
            </p:cNvPr>
            <p:cNvCxnSpPr>
              <a:cxnSpLocks/>
            </p:cNvCxnSpPr>
            <p:nvPr/>
          </p:nvCxnSpPr>
          <p:spPr>
            <a:xfrm flipH="1">
              <a:off x="-7765" y="4539302"/>
              <a:ext cx="900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08" name="矩形: 圆角 107">
              <a:extLst>
                <a:ext uri="{FF2B5EF4-FFF2-40B4-BE49-F238E27FC236}">
                  <a16:creationId xmlns:a16="http://schemas.microsoft.com/office/drawing/2014/main" id="{D6A5DC9D-8020-49B0-BD44-56E6499A690B}"/>
                </a:ext>
              </a:extLst>
            </p:cNvPr>
            <p:cNvSpPr/>
            <p:nvPr/>
          </p:nvSpPr>
          <p:spPr>
            <a:xfrm flipH="1">
              <a:off x="51830"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圆角 108">
              <a:extLst>
                <a:ext uri="{FF2B5EF4-FFF2-40B4-BE49-F238E27FC236}">
                  <a16:creationId xmlns:a16="http://schemas.microsoft.com/office/drawing/2014/main" id="{9C5E672A-9020-4300-A506-492F1B3755DB}"/>
                </a:ext>
              </a:extLst>
            </p:cNvPr>
            <p:cNvSpPr/>
            <p:nvPr/>
          </p:nvSpPr>
          <p:spPr>
            <a:xfrm flipH="1">
              <a:off x="777545"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圆角 109">
              <a:extLst>
                <a:ext uri="{FF2B5EF4-FFF2-40B4-BE49-F238E27FC236}">
                  <a16:creationId xmlns:a16="http://schemas.microsoft.com/office/drawing/2014/main" id="{0EF769DA-1E95-454D-896B-CDF5210D330C}"/>
                </a:ext>
              </a:extLst>
            </p:cNvPr>
            <p:cNvSpPr/>
            <p:nvPr/>
          </p:nvSpPr>
          <p:spPr>
            <a:xfrm flipH="1">
              <a:off x="596117"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圆角 110">
              <a:extLst>
                <a:ext uri="{FF2B5EF4-FFF2-40B4-BE49-F238E27FC236}">
                  <a16:creationId xmlns:a16="http://schemas.microsoft.com/office/drawing/2014/main" id="{F3E9393E-C184-454D-9A2E-D8FE626BFA79}"/>
                </a:ext>
              </a:extLst>
            </p:cNvPr>
            <p:cNvSpPr/>
            <p:nvPr/>
          </p:nvSpPr>
          <p:spPr>
            <a:xfrm flipH="1">
              <a:off x="414688"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圆角 111">
              <a:extLst>
                <a:ext uri="{FF2B5EF4-FFF2-40B4-BE49-F238E27FC236}">
                  <a16:creationId xmlns:a16="http://schemas.microsoft.com/office/drawing/2014/main" id="{2085CA7F-EFA7-4962-8A33-1327AFBB9D02}"/>
                </a:ext>
              </a:extLst>
            </p:cNvPr>
            <p:cNvSpPr/>
            <p:nvPr/>
          </p:nvSpPr>
          <p:spPr>
            <a:xfrm flipH="1">
              <a:off x="233259" y="4452888"/>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9569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4D2DB761-E8BC-4236-836D-86286E6FB30D}"/>
              </a:ext>
            </a:extLst>
          </p:cNvPr>
          <p:cNvSpPr/>
          <p:nvPr/>
        </p:nvSpPr>
        <p:spPr>
          <a:xfrm rot="16200000">
            <a:off x="690185" y="3635694"/>
            <a:ext cx="58425" cy="33425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4CCF851-7E50-4669-A32B-A25F1BEE0439}"/>
              </a:ext>
            </a:extLst>
          </p:cNvPr>
          <p:cNvSpPr/>
          <p:nvPr/>
        </p:nvSpPr>
        <p:spPr>
          <a:xfrm rot="16200000">
            <a:off x="686934" y="286181"/>
            <a:ext cx="58425" cy="33425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DC32864-AB6D-4396-B99B-D2C9ED566F04}"/>
              </a:ext>
            </a:extLst>
          </p:cNvPr>
          <p:cNvSpPr/>
          <p:nvPr/>
        </p:nvSpPr>
        <p:spPr>
          <a:xfrm>
            <a:off x="2336610" y="1958871"/>
            <a:ext cx="57300" cy="33425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7B2E9AD-C06F-4C52-A918-1EB9D9D2AB14}"/>
              </a:ext>
            </a:extLst>
          </p:cNvPr>
          <p:cNvSpPr/>
          <p:nvPr/>
        </p:nvSpPr>
        <p:spPr>
          <a:xfrm>
            <a:off x="2673349" y="2294055"/>
            <a:ext cx="1347107"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sp>
        <p:nvSpPr>
          <p:cNvPr id="13" name="矩形: 圆角 12">
            <a:extLst>
              <a:ext uri="{FF2B5EF4-FFF2-40B4-BE49-F238E27FC236}">
                <a16:creationId xmlns:a16="http://schemas.microsoft.com/office/drawing/2014/main" id="{5CEDEA93-D95C-43F0-8E04-1313DC1AFCB6}"/>
              </a:ext>
            </a:extLst>
          </p:cNvPr>
          <p:cNvSpPr/>
          <p:nvPr/>
        </p:nvSpPr>
        <p:spPr>
          <a:xfrm>
            <a:off x="2057170" y="2294055"/>
            <a:ext cx="616180" cy="5847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mn-ea"/>
                <a:sym typeface="Impact" panose="020B0806030902050204" pitchFamily="34" charset="0"/>
              </a:rPr>
              <a:t>01</a:t>
            </a:r>
            <a:endParaRPr lang="zh-CN" altLang="en-US" sz="2600" dirty="0">
              <a:latin typeface="+mn-ea"/>
              <a:sym typeface="Impact" panose="020B0806030902050204" pitchFamily="34" charset="0"/>
            </a:endParaRPr>
          </a:p>
        </p:txBody>
      </p:sp>
      <p:sp>
        <p:nvSpPr>
          <p:cNvPr id="16" name="文本框 15">
            <a:extLst>
              <a:ext uri="{FF2B5EF4-FFF2-40B4-BE49-F238E27FC236}">
                <a16:creationId xmlns:a16="http://schemas.microsoft.com/office/drawing/2014/main" id="{624EA0E3-C21C-4867-9994-726C94C4D3F2}"/>
              </a:ext>
            </a:extLst>
          </p:cNvPr>
          <p:cNvSpPr txBox="1"/>
          <p:nvPr/>
        </p:nvSpPr>
        <p:spPr>
          <a:xfrm>
            <a:off x="4375840" y="2213449"/>
            <a:ext cx="6910373" cy="730328"/>
          </a:xfrm>
          <a:prstGeom prst="rect">
            <a:avLst/>
          </a:prstGeom>
          <a:noFill/>
        </p:spPr>
        <p:txBody>
          <a:bodyPr wrap="square" lIns="0" rIns="0" rtlCol="0">
            <a:spAutoFit/>
          </a:bodyPr>
          <a:lstStyle/>
          <a:p>
            <a:pPr>
              <a:lnSpc>
                <a:spcPts val="2600"/>
              </a:lnSpc>
            </a:pPr>
            <a:r>
              <a:rPr lang="zh-CN" altLang="en-US" dirty="0">
                <a:solidFill>
                  <a:schemeClr val="accent1">
                    <a:lumMod val="50000"/>
                  </a:schemeClr>
                </a:solidFill>
              </a:rPr>
              <a:t>在这里输入你的正文内容。如果你输入的字数较多，则稍微调小一点字体，并且在段落中对行间距进行调节。</a:t>
            </a:r>
          </a:p>
        </p:txBody>
      </p:sp>
      <p:sp>
        <p:nvSpPr>
          <p:cNvPr id="19" name="矩形 18">
            <a:extLst>
              <a:ext uri="{FF2B5EF4-FFF2-40B4-BE49-F238E27FC236}">
                <a16:creationId xmlns:a16="http://schemas.microsoft.com/office/drawing/2014/main" id="{D4C23F30-7E0C-4A58-A3D1-55FFCBC8A211}"/>
              </a:ext>
            </a:extLst>
          </p:cNvPr>
          <p:cNvSpPr/>
          <p:nvPr/>
        </p:nvSpPr>
        <p:spPr>
          <a:xfrm>
            <a:off x="2673349" y="3351532"/>
            <a:ext cx="1347107"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sp>
        <p:nvSpPr>
          <p:cNvPr id="20" name="矩形: 圆角 19">
            <a:extLst>
              <a:ext uri="{FF2B5EF4-FFF2-40B4-BE49-F238E27FC236}">
                <a16:creationId xmlns:a16="http://schemas.microsoft.com/office/drawing/2014/main" id="{8FB10428-1929-4BBA-A9EE-EF6A9ABA607D}"/>
              </a:ext>
            </a:extLst>
          </p:cNvPr>
          <p:cNvSpPr/>
          <p:nvPr/>
        </p:nvSpPr>
        <p:spPr>
          <a:xfrm>
            <a:off x="2057170" y="3351532"/>
            <a:ext cx="616180" cy="5847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mn-ea"/>
                <a:sym typeface="Impact" panose="020B0806030902050204" pitchFamily="34" charset="0"/>
              </a:rPr>
              <a:t>02</a:t>
            </a:r>
            <a:endParaRPr lang="zh-CN" altLang="en-US" sz="2600" dirty="0">
              <a:latin typeface="+mn-ea"/>
              <a:sym typeface="Impact" panose="020B0806030902050204" pitchFamily="34" charset="0"/>
            </a:endParaRPr>
          </a:p>
        </p:txBody>
      </p:sp>
      <p:sp>
        <p:nvSpPr>
          <p:cNvPr id="21" name="文本框 20">
            <a:extLst>
              <a:ext uri="{FF2B5EF4-FFF2-40B4-BE49-F238E27FC236}">
                <a16:creationId xmlns:a16="http://schemas.microsoft.com/office/drawing/2014/main" id="{D734F34B-A5BE-4954-AB27-A41D0CAAB088}"/>
              </a:ext>
            </a:extLst>
          </p:cNvPr>
          <p:cNvSpPr txBox="1"/>
          <p:nvPr/>
        </p:nvSpPr>
        <p:spPr>
          <a:xfrm>
            <a:off x="4375841" y="3270926"/>
            <a:ext cx="6904934" cy="730328"/>
          </a:xfrm>
          <a:prstGeom prst="rect">
            <a:avLst/>
          </a:prstGeom>
          <a:noFill/>
        </p:spPr>
        <p:txBody>
          <a:bodyPr wrap="square" lIns="0" rIns="0" rtlCol="0">
            <a:spAutoFit/>
          </a:bodyPr>
          <a:lstStyle/>
          <a:p>
            <a:pPr>
              <a:lnSpc>
                <a:spcPts val="2600"/>
              </a:lnSpc>
            </a:pPr>
            <a:r>
              <a:rPr lang="zh-CN" altLang="en-US" dirty="0">
                <a:solidFill>
                  <a:schemeClr val="accent1">
                    <a:lumMod val="50000"/>
                  </a:schemeClr>
                </a:solidFill>
              </a:rPr>
              <a:t>在这里输入你的正文内容。如果你输入的字数较多，则稍微调小一点字体，并且在段落中对行间距进行调节。</a:t>
            </a:r>
          </a:p>
        </p:txBody>
      </p:sp>
      <p:sp>
        <p:nvSpPr>
          <p:cNvPr id="22" name="矩形 21">
            <a:extLst>
              <a:ext uri="{FF2B5EF4-FFF2-40B4-BE49-F238E27FC236}">
                <a16:creationId xmlns:a16="http://schemas.microsoft.com/office/drawing/2014/main" id="{90824C11-F6E7-42C3-8666-549B94B0C211}"/>
              </a:ext>
            </a:extLst>
          </p:cNvPr>
          <p:cNvSpPr/>
          <p:nvPr/>
        </p:nvSpPr>
        <p:spPr>
          <a:xfrm>
            <a:off x="2673349" y="4409008"/>
            <a:ext cx="1347107" cy="584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小标题</a:t>
            </a:r>
          </a:p>
        </p:txBody>
      </p:sp>
      <p:sp>
        <p:nvSpPr>
          <p:cNvPr id="23" name="矩形: 圆角 22">
            <a:extLst>
              <a:ext uri="{FF2B5EF4-FFF2-40B4-BE49-F238E27FC236}">
                <a16:creationId xmlns:a16="http://schemas.microsoft.com/office/drawing/2014/main" id="{67D164A0-2E32-4D39-B27E-629A5698BDDC}"/>
              </a:ext>
            </a:extLst>
          </p:cNvPr>
          <p:cNvSpPr/>
          <p:nvPr/>
        </p:nvSpPr>
        <p:spPr>
          <a:xfrm>
            <a:off x="2057170" y="4409008"/>
            <a:ext cx="616180" cy="584775"/>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latin typeface="+mn-ea"/>
                <a:sym typeface="Impact" panose="020B0806030902050204" pitchFamily="34" charset="0"/>
              </a:rPr>
              <a:t>03</a:t>
            </a:r>
            <a:endParaRPr lang="zh-CN" altLang="en-US" sz="2600" dirty="0">
              <a:latin typeface="+mn-ea"/>
              <a:sym typeface="Impact" panose="020B0806030902050204" pitchFamily="34" charset="0"/>
            </a:endParaRPr>
          </a:p>
        </p:txBody>
      </p:sp>
      <p:sp>
        <p:nvSpPr>
          <p:cNvPr id="24" name="文本框 23">
            <a:extLst>
              <a:ext uri="{FF2B5EF4-FFF2-40B4-BE49-F238E27FC236}">
                <a16:creationId xmlns:a16="http://schemas.microsoft.com/office/drawing/2014/main" id="{9A29DDF2-00FE-43E8-8F22-9345F3909D4B}"/>
              </a:ext>
            </a:extLst>
          </p:cNvPr>
          <p:cNvSpPr txBox="1"/>
          <p:nvPr/>
        </p:nvSpPr>
        <p:spPr>
          <a:xfrm>
            <a:off x="4375841" y="4328402"/>
            <a:ext cx="6904934" cy="730328"/>
          </a:xfrm>
          <a:prstGeom prst="rect">
            <a:avLst/>
          </a:prstGeom>
          <a:noFill/>
        </p:spPr>
        <p:txBody>
          <a:bodyPr wrap="square" lIns="0" rIns="0" rtlCol="0">
            <a:spAutoFit/>
          </a:bodyPr>
          <a:lstStyle/>
          <a:p>
            <a:pPr>
              <a:lnSpc>
                <a:spcPts val="2600"/>
              </a:lnSpc>
            </a:pPr>
            <a:r>
              <a:rPr lang="zh-CN" altLang="en-US" dirty="0">
                <a:solidFill>
                  <a:schemeClr val="accent1">
                    <a:lumMod val="50000"/>
                  </a:schemeClr>
                </a:solidFill>
              </a:rPr>
              <a:t>在这里输入你的正文内容。如果你输入的字数较多，则稍微调小一点字体，并且在段落中对行间距进行调节。</a:t>
            </a:r>
          </a:p>
        </p:txBody>
      </p:sp>
      <p:sp>
        <p:nvSpPr>
          <p:cNvPr id="2" name="文本占位符 1">
            <a:extLst>
              <a:ext uri="{FF2B5EF4-FFF2-40B4-BE49-F238E27FC236}">
                <a16:creationId xmlns:a16="http://schemas.microsoft.com/office/drawing/2014/main" id="{774E4782-EE68-4026-8B04-4E75D8060815}"/>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2</a:t>
            </a:r>
          </a:p>
        </p:txBody>
      </p:sp>
      <p:grpSp>
        <p:nvGrpSpPr>
          <p:cNvPr id="5" name="组合 4">
            <a:extLst>
              <a:ext uri="{FF2B5EF4-FFF2-40B4-BE49-F238E27FC236}">
                <a16:creationId xmlns:a16="http://schemas.microsoft.com/office/drawing/2014/main" id="{3F859A44-A591-456E-AF09-AE69196D19E1}"/>
              </a:ext>
            </a:extLst>
          </p:cNvPr>
          <p:cNvGrpSpPr/>
          <p:nvPr/>
        </p:nvGrpSpPr>
        <p:grpSpPr>
          <a:xfrm>
            <a:off x="-317849" y="4926843"/>
            <a:ext cx="1898819" cy="360207"/>
            <a:chOff x="-317849" y="4926843"/>
            <a:chExt cx="1898819" cy="360207"/>
          </a:xfrm>
        </p:grpSpPr>
        <p:cxnSp>
          <p:nvCxnSpPr>
            <p:cNvPr id="70" name="直接连接符 69">
              <a:extLst>
                <a:ext uri="{FF2B5EF4-FFF2-40B4-BE49-F238E27FC236}">
                  <a16:creationId xmlns:a16="http://schemas.microsoft.com/office/drawing/2014/main" id="{7FA6C5E5-F71C-4E70-96CA-C80A9F8FF07C}"/>
                </a:ext>
              </a:extLst>
            </p:cNvPr>
            <p:cNvCxnSpPr>
              <a:cxnSpLocks/>
            </p:cNvCxnSpPr>
            <p:nvPr/>
          </p:nvCxnSpPr>
          <p:spPr>
            <a:xfrm flipH="1">
              <a:off x="-167834" y="5023348"/>
              <a:ext cx="494515" cy="254831"/>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217E1B2-5FD6-46CA-9254-BA277DE71F6D}"/>
                </a:ext>
              </a:extLst>
            </p:cNvPr>
            <p:cNvCxnSpPr>
              <a:cxnSpLocks/>
            </p:cNvCxnSpPr>
            <p:nvPr/>
          </p:nvCxnSpPr>
          <p:spPr>
            <a:xfrm flipH="1">
              <a:off x="-217839" y="4997579"/>
              <a:ext cx="544520" cy="2806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B2D2444-6603-4408-A093-92193D0BE899}"/>
                </a:ext>
              </a:extLst>
            </p:cNvPr>
            <p:cNvCxnSpPr>
              <a:cxnSpLocks/>
            </p:cNvCxnSpPr>
            <p:nvPr/>
          </p:nvCxnSpPr>
          <p:spPr>
            <a:xfrm flipH="1">
              <a:off x="-263443" y="4974079"/>
              <a:ext cx="590124" cy="3041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0243986-91B0-4E37-AD47-005FDB2B2079}"/>
                </a:ext>
              </a:extLst>
            </p:cNvPr>
            <p:cNvCxnSpPr>
              <a:cxnSpLocks/>
            </p:cNvCxnSpPr>
            <p:nvPr/>
          </p:nvCxnSpPr>
          <p:spPr>
            <a:xfrm flipH="1">
              <a:off x="-317849" y="4946043"/>
              <a:ext cx="644530" cy="332136"/>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74" name="矩形: 圆角 73">
              <a:extLst>
                <a:ext uri="{FF2B5EF4-FFF2-40B4-BE49-F238E27FC236}">
                  <a16:creationId xmlns:a16="http://schemas.microsoft.com/office/drawing/2014/main" id="{DE61061A-EE59-43A9-B5D4-7C30772D97C9}"/>
                </a:ext>
              </a:extLst>
            </p:cNvPr>
            <p:cNvSpPr/>
            <p:nvPr/>
          </p:nvSpPr>
          <p:spPr>
            <a:xfrm>
              <a:off x="37810" y="5078206"/>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BB999C0D-FE44-4114-AB7F-5DB4729EE61A}"/>
                </a:ext>
              </a:extLst>
            </p:cNvPr>
            <p:cNvSpPr/>
            <p:nvPr/>
          </p:nvSpPr>
          <p:spPr>
            <a:xfrm>
              <a:off x="180426" y="5006360"/>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FE2F93FF-77FE-494F-AC5F-DB59FAF4550D}"/>
                </a:ext>
              </a:extLst>
            </p:cNvPr>
            <p:cNvSpPr/>
            <p:nvPr/>
          </p:nvSpPr>
          <p:spPr>
            <a:xfrm>
              <a:off x="323043" y="4934514"/>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a:extLst>
                <a:ext uri="{FF2B5EF4-FFF2-40B4-BE49-F238E27FC236}">
                  <a16:creationId xmlns:a16="http://schemas.microsoft.com/office/drawing/2014/main" id="{68694100-F8A6-494E-9F32-07A8442AA666}"/>
                </a:ext>
              </a:extLst>
            </p:cNvPr>
            <p:cNvSpPr/>
            <p:nvPr/>
          </p:nvSpPr>
          <p:spPr>
            <a:xfrm>
              <a:off x="-118792" y="5049353"/>
              <a:ext cx="1508893" cy="228608"/>
            </a:xfrm>
            <a:custGeom>
              <a:avLst/>
              <a:gdLst>
                <a:gd name="connsiteX0" fmla="*/ 446629 w 1508893"/>
                <a:gd name="connsiteY0" fmla="*/ 0 h 228608"/>
                <a:gd name="connsiteX1" fmla="*/ 1063420 w 1508893"/>
                <a:gd name="connsiteY1" fmla="*/ 0 h 228608"/>
                <a:gd name="connsiteX2" fmla="*/ 1094243 w 1508893"/>
                <a:gd name="connsiteY2" fmla="*/ 0 h 228608"/>
                <a:gd name="connsiteX3" fmla="*/ 1094243 w 1508893"/>
                <a:gd name="connsiteY3" fmla="*/ 15818 h 228608"/>
                <a:gd name="connsiteX4" fmla="*/ 1508893 w 1508893"/>
                <a:gd name="connsiteY4" fmla="*/ 228608 h 228608"/>
                <a:gd name="connsiteX5" fmla="*/ 1094243 w 1508893"/>
                <a:gd name="connsiteY5" fmla="*/ 228608 h 228608"/>
                <a:gd name="connsiteX6" fmla="*/ 1063420 w 1508893"/>
                <a:gd name="connsiteY6" fmla="*/ 228608 h 228608"/>
                <a:gd name="connsiteX7" fmla="*/ 446629 w 1508893"/>
                <a:gd name="connsiteY7" fmla="*/ 228608 h 228608"/>
                <a:gd name="connsiteX8" fmla="*/ 445473 w 1508893"/>
                <a:gd name="connsiteY8" fmla="*/ 0 h 228608"/>
                <a:gd name="connsiteX9" fmla="*/ 445473 w 1508893"/>
                <a:gd name="connsiteY9" fmla="*/ 228608 h 228608"/>
                <a:gd name="connsiteX10" fmla="*/ 0 w 1508893"/>
                <a:gd name="connsiteY10" fmla="*/ 228608 h 22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8893" h="228608">
                  <a:moveTo>
                    <a:pt x="446629" y="0"/>
                  </a:moveTo>
                  <a:lnTo>
                    <a:pt x="1063420" y="0"/>
                  </a:lnTo>
                  <a:lnTo>
                    <a:pt x="1094243" y="0"/>
                  </a:lnTo>
                  <a:lnTo>
                    <a:pt x="1094243" y="15818"/>
                  </a:lnTo>
                  <a:lnTo>
                    <a:pt x="1508893" y="228608"/>
                  </a:lnTo>
                  <a:lnTo>
                    <a:pt x="1094243" y="228608"/>
                  </a:lnTo>
                  <a:lnTo>
                    <a:pt x="1063420" y="228608"/>
                  </a:lnTo>
                  <a:lnTo>
                    <a:pt x="446629" y="228608"/>
                  </a:lnTo>
                  <a:close/>
                  <a:moveTo>
                    <a:pt x="445473" y="0"/>
                  </a:moveTo>
                  <a:lnTo>
                    <a:pt x="445473" y="228608"/>
                  </a:lnTo>
                  <a:lnTo>
                    <a:pt x="0" y="228608"/>
                  </a:lnTo>
                  <a:close/>
                </a:path>
              </a:pathLst>
            </a:custGeom>
            <a:solidFill>
              <a:schemeClr val="accent1"/>
            </a:solidFill>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cxnSp>
          <p:nvCxnSpPr>
            <p:cNvPr id="59" name="直接连接符 58">
              <a:extLst>
                <a:ext uri="{FF2B5EF4-FFF2-40B4-BE49-F238E27FC236}">
                  <a16:creationId xmlns:a16="http://schemas.microsoft.com/office/drawing/2014/main" id="{C7E8740D-79CB-47D3-A314-BA46B298B6D6}"/>
                </a:ext>
              </a:extLst>
            </p:cNvPr>
            <p:cNvCxnSpPr>
              <a:cxnSpLocks/>
            </p:cNvCxnSpPr>
            <p:nvPr/>
          </p:nvCxnSpPr>
          <p:spPr>
            <a:xfrm flipH="1">
              <a:off x="327837" y="4946043"/>
              <a:ext cx="61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6A60B8-A9B5-4BA8-8968-CC7814DBE401}"/>
                </a:ext>
              </a:extLst>
            </p:cNvPr>
            <p:cNvCxnSpPr>
              <a:cxnSpLocks/>
            </p:cNvCxnSpPr>
            <p:nvPr/>
          </p:nvCxnSpPr>
          <p:spPr>
            <a:xfrm flipH="1">
              <a:off x="327837" y="4971871"/>
              <a:ext cx="612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A99FF41-1857-4DAC-9F1C-88334AE91C63}"/>
                </a:ext>
              </a:extLst>
            </p:cNvPr>
            <p:cNvCxnSpPr>
              <a:cxnSpLocks/>
            </p:cNvCxnSpPr>
            <p:nvPr/>
          </p:nvCxnSpPr>
          <p:spPr>
            <a:xfrm flipH="1">
              <a:off x="327837" y="4997698"/>
              <a:ext cx="612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C1EA598-E54F-49B2-A183-9FD0233E9359}"/>
                </a:ext>
              </a:extLst>
            </p:cNvPr>
            <p:cNvCxnSpPr>
              <a:cxnSpLocks/>
            </p:cNvCxnSpPr>
            <p:nvPr/>
          </p:nvCxnSpPr>
          <p:spPr>
            <a:xfrm flipH="1">
              <a:off x="327837" y="5023526"/>
              <a:ext cx="612000" cy="0"/>
            </a:xfrm>
            <a:prstGeom prst="line">
              <a:avLst/>
            </a:prstGeom>
            <a:ln w="6350"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64" name="矩形: 圆角 63">
              <a:extLst>
                <a:ext uri="{FF2B5EF4-FFF2-40B4-BE49-F238E27FC236}">
                  <a16:creationId xmlns:a16="http://schemas.microsoft.com/office/drawing/2014/main" id="{D47AD825-7AF1-425F-8252-C2FA393EEB8E}"/>
                </a:ext>
              </a:extLst>
            </p:cNvPr>
            <p:cNvSpPr/>
            <p:nvPr/>
          </p:nvSpPr>
          <p:spPr>
            <a:xfrm flipH="1">
              <a:off x="949841" y="4926843"/>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F06B6F0D-E053-47D8-A3D2-D796AA8D2907}"/>
                </a:ext>
              </a:extLst>
            </p:cNvPr>
            <p:cNvSpPr/>
            <p:nvPr/>
          </p:nvSpPr>
          <p:spPr>
            <a:xfrm flipH="1">
              <a:off x="740909" y="4931017"/>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18936333-BCA2-42E6-AB94-24DAB7DF6455}"/>
                </a:ext>
              </a:extLst>
            </p:cNvPr>
            <p:cNvSpPr/>
            <p:nvPr/>
          </p:nvSpPr>
          <p:spPr>
            <a:xfrm flipH="1">
              <a:off x="531976" y="4931017"/>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2A2FD903-033F-4EDD-9C24-D31AA1FC4FBB}"/>
                </a:ext>
              </a:extLst>
            </p:cNvPr>
            <p:cNvCxnSpPr>
              <a:cxnSpLocks/>
            </p:cNvCxnSpPr>
            <p:nvPr/>
          </p:nvCxnSpPr>
          <p:spPr>
            <a:xfrm>
              <a:off x="936440" y="5023348"/>
              <a:ext cx="494515" cy="254831"/>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4ACE285-DF45-468E-97C9-E896E6F6FEAF}"/>
                </a:ext>
              </a:extLst>
            </p:cNvPr>
            <p:cNvCxnSpPr>
              <a:cxnSpLocks/>
            </p:cNvCxnSpPr>
            <p:nvPr/>
          </p:nvCxnSpPr>
          <p:spPr>
            <a:xfrm>
              <a:off x="936440" y="4997579"/>
              <a:ext cx="544520" cy="2806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A67D5B9-705D-42EC-A7CC-10DAE50CA3EB}"/>
                </a:ext>
              </a:extLst>
            </p:cNvPr>
            <p:cNvCxnSpPr>
              <a:cxnSpLocks/>
            </p:cNvCxnSpPr>
            <p:nvPr/>
          </p:nvCxnSpPr>
          <p:spPr>
            <a:xfrm>
              <a:off x="940841" y="4974079"/>
              <a:ext cx="590124" cy="304100"/>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D57957B-BD87-45BD-BE31-8589B0FBFD32}"/>
                </a:ext>
              </a:extLst>
            </p:cNvPr>
            <p:cNvCxnSpPr>
              <a:cxnSpLocks/>
            </p:cNvCxnSpPr>
            <p:nvPr/>
          </p:nvCxnSpPr>
          <p:spPr>
            <a:xfrm>
              <a:off x="936440" y="4946043"/>
              <a:ext cx="644530" cy="332136"/>
            </a:xfrm>
            <a:prstGeom prst="line">
              <a:avLst/>
            </a:prstGeom>
            <a:ln>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0069A0B1-34BB-452E-8B47-00886E3B56DB}"/>
                </a:ext>
              </a:extLst>
            </p:cNvPr>
            <p:cNvSpPr/>
            <p:nvPr/>
          </p:nvSpPr>
          <p:spPr>
            <a:xfrm flipH="1">
              <a:off x="1356419" y="5151692"/>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E3F9FCE7-AB66-4802-9917-27E0EC45B42A}"/>
                </a:ext>
              </a:extLst>
            </p:cNvPr>
            <p:cNvSpPr/>
            <p:nvPr/>
          </p:nvSpPr>
          <p:spPr>
            <a:xfrm flipH="1">
              <a:off x="1201286" y="5071021"/>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48E8B527-300B-47AE-AE29-9BEB2F35A5E0}"/>
                </a:ext>
              </a:extLst>
            </p:cNvPr>
            <p:cNvSpPr/>
            <p:nvPr/>
          </p:nvSpPr>
          <p:spPr>
            <a:xfrm flipH="1">
              <a:off x="1046154" y="4990349"/>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a:extLst>
                <a:ext uri="{FF2B5EF4-FFF2-40B4-BE49-F238E27FC236}">
                  <a16:creationId xmlns:a16="http://schemas.microsoft.com/office/drawing/2014/main" id="{21CF62EF-4263-43F1-A4C5-E4303943D632}"/>
                </a:ext>
              </a:extLst>
            </p:cNvPr>
            <p:cNvSpPr/>
            <p:nvPr/>
          </p:nvSpPr>
          <p:spPr>
            <a:xfrm>
              <a:off x="-104806" y="5150051"/>
              <a:ext cx="12802" cy="13535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a:extLst>
                <a:ext uri="{FF2B5EF4-FFF2-40B4-BE49-F238E27FC236}">
                  <a16:creationId xmlns:a16="http://schemas.microsoft.com/office/drawing/2014/main" id="{B11B980A-B386-4572-998E-53FC65815803}"/>
                </a:ext>
              </a:extLst>
            </p:cNvPr>
            <p:cNvSpPr/>
            <p:nvPr/>
          </p:nvSpPr>
          <p:spPr>
            <a:xfrm>
              <a:off x="56681" y="5137343"/>
              <a:ext cx="1179222" cy="140400"/>
            </a:xfrm>
            <a:custGeom>
              <a:avLst/>
              <a:gdLst>
                <a:gd name="connsiteX0" fmla="*/ 909222 w 1179222"/>
                <a:gd name="connsiteY0" fmla="*/ 0 h 140400"/>
                <a:gd name="connsiteX1" fmla="*/ 911682 w 1179222"/>
                <a:gd name="connsiteY1" fmla="*/ 1279 h 140400"/>
                <a:gd name="connsiteX2" fmla="*/ 911862 w 1179222"/>
                <a:gd name="connsiteY2" fmla="*/ 1279 h 140400"/>
                <a:gd name="connsiteX3" fmla="*/ 911862 w 1179222"/>
                <a:gd name="connsiteY3" fmla="*/ 1373 h 140400"/>
                <a:gd name="connsiteX4" fmla="*/ 1179222 w 1179222"/>
                <a:gd name="connsiteY4" fmla="*/ 140400 h 140400"/>
                <a:gd name="connsiteX5" fmla="*/ 911862 w 1179222"/>
                <a:gd name="connsiteY5" fmla="*/ 140400 h 140400"/>
                <a:gd name="connsiteX6" fmla="*/ 909222 w 1179222"/>
                <a:gd name="connsiteY6" fmla="*/ 140400 h 140400"/>
                <a:gd name="connsiteX7" fmla="*/ 271156 w 1179222"/>
                <a:gd name="connsiteY7" fmla="*/ 140400 h 140400"/>
                <a:gd name="connsiteX8" fmla="*/ 271156 w 1179222"/>
                <a:gd name="connsiteY8" fmla="*/ 1279 h 140400"/>
                <a:gd name="connsiteX9" fmla="*/ 909222 w 1179222"/>
                <a:gd name="connsiteY9" fmla="*/ 1279 h 140400"/>
                <a:gd name="connsiteX10" fmla="*/ 270000 w 1179222"/>
                <a:gd name="connsiteY10" fmla="*/ 0 h 140400"/>
                <a:gd name="connsiteX11" fmla="*/ 270000 w 1179222"/>
                <a:gd name="connsiteY11" fmla="*/ 140400 h 140400"/>
                <a:gd name="connsiteX12" fmla="*/ 0 w 1179222"/>
                <a:gd name="connsiteY12" fmla="*/ 140400 h 14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9222" h="140400">
                  <a:moveTo>
                    <a:pt x="909222" y="0"/>
                  </a:moveTo>
                  <a:lnTo>
                    <a:pt x="911682" y="1279"/>
                  </a:lnTo>
                  <a:lnTo>
                    <a:pt x="911862" y="1279"/>
                  </a:lnTo>
                  <a:lnTo>
                    <a:pt x="911862" y="1373"/>
                  </a:lnTo>
                  <a:lnTo>
                    <a:pt x="1179222" y="140400"/>
                  </a:lnTo>
                  <a:lnTo>
                    <a:pt x="911862" y="140400"/>
                  </a:lnTo>
                  <a:lnTo>
                    <a:pt x="909222" y="140400"/>
                  </a:lnTo>
                  <a:lnTo>
                    <a:pt x="271156" y="140400"/>
                  </a:lnTo>
                  <a:lnTo>
                    <a:pt x="271156" y="1279"/>
                  </a:lnTo>
                  <a:lnTo>
                    <a:pt x="909222" y="1279"/>
                  </a:lnTo>
                  <a:close/>
                  <a:moveTo>
                    <a:pt x="270000" y="0"/>
                  </a:moveTo>
                  <a:lnTo>
                    <a:pt x="270000" y="140400"/>
                  </a:lnTo>
                  <a:lnTo>
                    <a:pt x="0" y="140400"/>
                  </a:lnTo>
                  <a:close/>
                </a:path>
              </a:pathLst>
            </a:custGeom>
            <a:solidFill>
              <a:schemeClr val="accent1">
                <a:lumMod val="75000"/>
              </a:schemeClr>
            </a:solidFill>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grpSp>
      <p:sp>
        <p:nvSpPr>
          <p:cNvPr id="27" name="矩形: 圆角 26">
            <a:extLst>
              <a:ext uri="{FF2B5EF4-FFF2-40B4-BE49-F238E27FC236}">
                <a16:creationId xmlns:a16="http://schemas.microsoft.com/office/drawing/2014/main" id="{7238C3D1-8CA1-4660-AD20-376243E323F2}"/>
              </a:ext>
            </a:extLst>
          </p:cNvPr>
          <p:cNvSpPr/>
          <p:nvPr/>
        </p:nvSpPr>
        <p:spPr>
          <a:xfrm>
            <a:off x="931699" y="1972656"/>
            <a:ext cx="36000" cy="33425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7975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CF811E2-3C46-492E-B8F3-D1F21069BB30}"/>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3</a:t>
            </a:r>
          </a:p>
        </p:txBody>
      </p:sp>
      <p:sp>
        <p:nvSpPr>
          <p:cNvPr id="45" name="文本框 44">
            <a:extLst>
              <a:ext uri="{FF2B5EF4-FFF2-40B4-BE49-F238E27FC236}">
                <a16:creationId xmlns:a16="http://schemas.microsoft.com/office/drawing/2014/main" id="{B5825D9D-F9AC-4EDA-AEB7-79049F9CD1EF}"/>
              </a:ext>
            </a:extLst>
          </p:cNvPr>
          <p:cNvSpPr txBox="1"/>
          <p:nvPr/>
        </p:nvSpPr>
        <p:spPr>
          <a:xfrm>
            <a:off x="928689" y="3649807"/>
            <a:ext cx="2754311" cy="1349087"/>
          </a:xfrm>
          <a:prstGeom prst="rect">
            <a:avLst/>
          </a:prstGeom>
          <a:noFill/>
        </p:spPr>
        <p:txBody>
          <a:bodyPr wrap="square" lIns="0" rIns="0" rtlCol="0">
            <a:spAutoFit/>
          </a:bodyPr>
          <a:lstStyle/>
          <a:p>
            <a:pPr algn="r">
              <a:lnSpc>
                <a:spcPts val="2500"/>
              </a:lnSpc>
            </a:pPr>
            <a:r>
              <a:rPr lang="zh-CN" altLang="en-US" dirty="0">
                <a:solidFill>
                  <a:schemeClr val="accent1">
                    <a:lumMod val="50000"/>
                  </a:schemeClr>
                </a:solidFill>
              </a:rPr>
              <a:t>请在这里输入你的正文内容请在这里输入你的正文内容</a:t>
            </a:r>
          </a:p>
          <a:p>
            <a:pPr algn="r">
              <a:lnSpc>
                <a:spcPts val="2500"/>
              </a:lnSpc>
            </a:pPr>
            <a:r>
              <a:rPr lang="zh-CN" altLang="en-US" dirty="0">
                <a:solidFill>
                  <a:schemeClr val="accent1">
                    <a:lumMod val="50000"/>
                  </a:schemeClr>
                </a:solidFill>
              </a:rPr>
              <a:t>请在这里输入你的正文内容</a:t>
            </a:r>
          </a:p>
          <a:p>
            <a:pPr algn="r">
              <a:lnSpc>
                <a:spcPts val="2500"/>
              </a:lnSpc>
            </a:pPr>
            <a:r>
              <a:rPr lang="zh-CN" altLang="en-US" dirty="0">
                <a:solidFill>
                  <a:schemeClr val="accent1">
                    <a:lumMod val="50000"/>
                  </a:schemeClr>
                </a:solidFill>
              </a:rPr>
              <a:t>请在这里输入你的正文内容</a:t>
            </a:r>
          </a:p>
        </p:txBody>
      </p:sp>
      <p:sp>
        <p:nvSpPr>
          <p:cNvPr id="46" name="文本框 45">
            <a:extLst>
              <a:ext uri="{FF2B5EF4-FFF2-40B4-BE49-F238E27FC236}">
                <a16:creationId xmlns:a16="http://schemas.microsoft.com/office/drawing/2014/main" id="{60BBB87D-DE13-4D27-B4CE-1B5D268048EF}"/>
              </a:ext>
            </a:extLst>
          </p:cNvPr>
          <p:cNvSpPr txBox="1"/>
          <p:nvPr/>
        </p:nvSpPr>
        <p:spPr>
          <a:xfrm>
            <a:off x="928689" y="2011506"/>
            <a:ext cx="2754311" cy="1349087"/>
          </a:xfrm>
          <a:prstGeom prst="rect">
            <a:avLst/>
          </a:prstGeom>
          <a:noFill/>
        </p:spPr>
        <p:txBody>
          <a:bodyPr wrap="square" lIns="0" rIns="0" rtlCol="0">
            <a:spAutoFit/>
          </a:bodyPr>
          <a:lstStyle/>
          <a:p>
            <a:pPr algn="r">
              <a:lnSpc>
                <a:spcPts val="2500"/>
              </a:lnSpc>
            </a:pPr>
            <a:r>
              <a:rPr lang="zh-CN" altLang="en-US" dirty="0">
                <a:solidFill>
                  <a:schemeClr val="accent1">
                    <a:lumMod val="50000"/>
                  </a:schemeClr>
                </a:solidFill>
              </a:rPr>
              <a:t>请在这里输入你的正文内容请在这里输入你的正文内容</a:t>
            </a:r>
          </a:p>
          <a:p>
            <a:pPr algn="r">
              <a:lnSpc>
                <a:spcPts val="2500"/>
              </a:lnSpc>
            </a:pPr>
            <a:r>
              <a:rPr lang="zh-CN" altLang="en-US" dirty="0">
                <a:solidFill>
                  <a:schemeClr val="accent1">
                    <a:lumMod val="50000"/>
                  </a:schemeClr>
                </a:solidFill>
              </a:rPr>
              <a:t>请在这里输入你的正文内容</a:t>
            </a:r>
          </a:p>
          <a:p>
            <a:pPr algn="r">
              <a:lnSpc>
                <a:spcPts val="2500"/>
              </a:lnSpc>
            </a:pPr>
            <a:r>
              <a:rPr lang="zh-CN" altLang="en-US" dirty="0">
                <a:solidFill>
                  <a:schemeClr val="accent1">
                    <a:lumMod val="50000"/>
                  </a:schemeClr>
                </a:solidFill>
              </a:rPr>
              <a:t>请在这里输入你的正文内容</a:t>
            </a:r>
          </a:p>
        </p:txBody>
      </p:sp>
      <p:sp>
        <p:nvSpPr>
          <p:cNvPr id="50" name="文本框 49">
            <a:extLst>
              <a:ext uri="{FF2B5EF4-FFF2-40B4-BE49-F238E27FC236}">
                <a16:creationId xmlns:a16="http://schemas.microsoft.com/office/drawing/2014/main" id="{B76387E6-1B39-4167-99B2-42C5206CB9AF}"/>
              </a:ext>
            </a:extLst>
          </p:cNvPr>
          <p:cNvSpPr txBox="1"/>
          <p:nvPr/>
        </p:nvSpPr>
        <p:spPr>
          <a:xfrm>
            <a:off x="8509001" y="3649807"/>
            <a:ext cx="2771774" cy="1349087"/>
          </a:xfrm>
          <a:prstGeom prst="rect">
            <a:avLst/>
          </a:prstGeom>
          <a:noFill/>
        </p:spPr>
        <p:txBody>
          <a:bodyPr wrap="square" lIns="0" rIns="0" rtlCol="0">
            <a:spAutoFit/>
          </a:bodyPr>
          <a:lstStyle/>
          <a:p>
            <a:pPr>
              <a:lnSpc>
                <a:spcPts val="2500"/>
              </a:lnSpc>
            </a:pPr>
            <a:r>
              <a:rPr lang="zh-CN" altLang="en-US" dirty="0">
                <a:solidFill>
                  <a:schemeClr val="accent1">
                    <a:lumMod val="50000"/>
                  </a:schemeClr>
                </a:solidFill>
              </a:rPr>
              <a:t>请在这里输入你的正文内容请在这里输入你的正文内容</a:t>
            </a:r>
          </a:p>
          <a:p>
            <a:pPr>
              <a:lnSpc>
                <a:spcPts val="2500"/>
              </a:lnSpc>
            </a:pPr>
            <a:r>
              <a:rPr lang="zh-CN" altLang="en-US" dirty="0">
                <a:solidFill>
                  <a:schemeClr val="accent1">
                    <a:lumMod val="50000"/>
                  </a:schemeClr>
                </a:solidFill>
              </a:rPr>
              <a:t>请在这里输入你的正文内容</a:t>
            </a:r>
          </a:p>
          <a:p>
            <a:pPr>
              <a:lnSpc>
                <a:spcPts val="2500"/>
              </a:lnSpc>
            </a:pPr>
            <a:r>
              <a:rPr lang="zh-CN" altLang="en-US" dirty="0">
                <a:solidFill>
                  <a:schemeClr val="accent1">
                    <a:lumMod val="50000"/>
                  </a:schemeClr>
                </a:solidFill>
              </a:rPr>
              <a:t>请在这里输入你的正文内容</a:t>
            </a:r>
          </a:p>
        </p:txBody>
      </p:sp>
      <p:sp>
        <p:nvSpPr>
          <p:cNvPr id="51" name="文本框 50">
            <a:extLst>
              <a:ext uri="{FF2B5EF4-FFF2-40B4-BE49-F238E27FC236}">
                <a16:creationId xmlns:a16="http://schemas.microsoft.com/office/drawing/2014/main" id="{EF1C6EC8-8F9A-48E9-B5D5-FD75A38B57B9}"/>
              </a:ext>
            </a:extLst>
          </p:cNvPr>
          <p:cNvSpPr txBox="1"/>
          <p:nvPr/>
        </p:nvSpPr>
        <p:spPr>
          <a:xfrm>
            <a:off x="8509001" y="2011506"/>
            <a:ext cx="2771774" cy="1349087"/>
          </a:xfrm>
          <a:prstGeom prst="rect">
            <a:avLst/>
          </a:prstGeom>
          <a:noFill/>
        </p:spPr>
        <p:txBody>
          <a:bodyPr wrap="square" lIns="0" rIns="0" rtlCol="0">
            <a:spAutoFit/>
          </a:bodyPr>
          <a:lstStyle/>
          <a:p>
            <a:pPr>
              <a:lnSpc>
                <a:spcPts val="2500"/>
              </a:lnSpc>
            </a:pPr>
            <a:r>
              <a:rPr lang="zh-CN" altLang="en-US" dirty="0">
                <a:solidFill>
                  <a:schemeClr val="accent1">
                    <a:lumMod val="50000"/>
                  </a:schemeClr>
                </a:solidFill>
              </a:rPr>
              <a:t>请在这里输入你的正文内容请在这里输入你的正文内容</a:t>
            </a:r>
          </a:p>
          <a:p>
            <a:pPr>
              <a:lnSpc>
                <a:spcPts val="2500"/>
              </a:lnSpc>
            </a:pPr>
            <a:r>
              <a:rPr lang="zh-CN" altLang="en-US" dirty="0">
                <a:solidFill>
                  <a:schemeClr val="accent1">
                    <a:lumMod val="50000"/>
                  </a:schemeClr>
                </a:solidFill>
              </a:rPr>
              <a:t>请在这里输入你的正文内容</a:t>
            </a:r>
          </a:p>
          <a:p>
            <a:pPr>
              <a:lnSpc>
                <a:spcPts val="2500"/>
              </a:lnSpc>
            </a:pPr>
            <a:r>
              <a:rPr lang="zh-CN" altLang="en-US" dirty="0">
                <a:solidFill>
                  <a:schemeClr val="accent1">
                    <a:lumMod val="50000"/>
                  </a:schemeClr>
                </a:solidFill>
              </a:rPr>
              <a:t>请在这里输入你的正文内容</a:t>
            </a:r>
          </a:p>
        </p:txBody>
      </p:sp>
      <p:grpSp>
        <p:nvGrpSpPr>
          <p:cNvPr id="2" name="组合 1">
            <a:extLst>
              <a:ext uri="{FF2B5EF4-FFF2-40B4-BE49-F238E27FC236}">
                <a16:creationId xmlns:a16="http://schemas.microsoft.com/office/drawing/2014/main" id="{A0CB40EE-173F-41FB-9340-1C0235050BF5}"/>
              </a:ext>
            </a:extLst>
          </p:cNvPr>
          <p:cNvGrpSpPr/>
          <p:nvPr/>
        </p:nvGrpSpPr>
        <p:grpSpPr>
          <a:xfrm>
            <a:off x="4370671" y="1805270"/>
            <a:ext cx="3450659" cy="3450659"/>
            <a:chOff x="4370671" y="1805270"/>
            <a:chExt cx="3450659" cy="3450659"/>
          </a:xfrm>
        </p:grpSpPr>
        <p:sp>
          <p:nvSpPr>
            <p:cNvPr id="47" name="矩形 46">
              <a:extLst>
                <a:ext uri="{FF2B5EF4-FFF2-40B4-BE49-F238E27FC236}">
                  <a16:creationId xmlns:a16="http://schemas.microsoft.com/office/drawing/2014/main" id="{8D4E89E2-0845-4365-A21F-A2EF694E2B3B}"/>
                </a:ext>
              </a:extLst>
            </p:cNvPr>
            <p:cNvSpPr>
              <a:spLocks noChangeAspect="1"/>
            </p:cNvSpPr>
            <p:nvPr/>
          </p:nvSpPr>
          <p:spPr>
            <a:xfrm>
              <a:off x="4370671" y="1805270"/>
              <a:ext cx="3450659" cy="3450659"/>
            </a:xfrm>
            <a:prstGeom prst="rect">
              <a:avLst/>
            </a:prstGeom>
            <a:solidFill>
              <a:schemeClr val="accent1">
                <a:lumMod val="75000"/>
              </a:schemeClr>
            </a:solidFill>
            <a:ln w="38100" cmpd="tri">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917BE3BE-8DF2-4CAC-8868-5F5902B77A4E}"/>
                </a:ext>
              </a:extLst>
            </p:cNvPr>
            <p:cNvGrpSpPr/>
            <p:nvPr/>
          </p:nvGrpSpPr>
          <p:grpSpPr>
            <a:xfrm>
              <a:off x="4596231" y="2070651"/>
              <a:ext cx="1379907" cy="1379907"/>
              <a:chOff x="4421193" y="2116176"/>
              <a:chExt cx="1079721" cy="1079721"/>
            </a:xfrm>
          </p:grpSpPr>
          <p:sp>
            <p:nvSpPr>
              <p:cNvPr id="19" name="矩形 18">
                <a:extLst>
                  <a:ext uri="{FF2B5EF4-FFF2-40B4-BE49-F238E27FC236}">
                    <a16:creationId xmlns:a16="http://schemas.microsoft.com/office/drawing/2014/main" id="{9D74B335-FEFA-4857-AC1D-9CF9879B49F9}"/>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488B830-82E6-4E1C-B792-CE5620351BD6}"/>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AF6DE7D-2773-4271-B07E-DCCD09857A07}"/>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a:extLst>
                <a:ext uri="{FF2B5EF4-FFF2-40B4-BE49-F238E27FC236}">
                  <a16:creationId xmlns:a16="http://schemas.microsoft.com/office/drawing/2014/main" id="{86A52239-A23C-448E-9FF9-95BA8F4394E8}"/>
                </a:ext>
              </a:extLst>
            </p:cNvPr>
            <p:cNvGrpSpPr/>
            <p:nvPr/>
          </p:nvGrpSpPr>
          <p:grpSpPr>
            <a:xfrm>
              <a:off x="6206180" y="2070651"/>
              <a:ext cx="1379907" cy="1379907"/>
              <a:chOff x="4421193" y="2116176"/>
              <a:chExt cx="1079721" cy="1079721"/>
            </a:xfrm>
          </p:grpSpPr>
          <p:sp>
            <p:nvSpPr>
              <p:cNvPr id="16" name="矩形 15">
                <a:extLst>
                  <a:ext uri="{FF2B5EF4-FFF2-40B4-BE49-F238E27FC236}">
                    <a16:creationId xmlns:a16="http://schemas.microsoft.com/office/drawing/2014/main" id="{7EF8CEEA-C92E-4F73-9DF5-574F3CEA1BD2}"/>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8314E2A-CDAE-48CB-9E48-7E86BCF459BD}"/>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63164A8-A8B4-4E81-A99A-A776D9D7C833}"/>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 name="组合 7">
              <a:extLst>
                <a:ext uri="{FF2B5EF4-FFF2-40B4-BE49-F238E27FC236}">
                  <a16:creationId xmlns:a16="http://schemas.microsoft.com/office/drawing/2014/main" id="{02182289-F370-4618-B94B-245244A32D0D}"/>
                </a:ext>
              </a:extLst>
            </p:cNvPr>
            <p:cNvGrpSpPr/>
            <p:nvPr/>
          </p:nvGrpSpPr>
          <p:grpSpPr>
            <a:xfrm>
              <a:off x="6215863" y="3680342"/>
              <a:ext cx="1379907" cy="1379907"/>
              <a:chOff x="4421193" y="2116176"/>
              <a:chExt cx="1079721" cy="1079721"/>
            </a:xfrm>
          </p:grpSpPr>
          <p:sp>
            <p:nvSpPr>
              <p:cNvPr id="13" name="矩形 12">
                <a:extLst>
                  <a:ext uri="{FF2B5EF4-FFF2-40B4-BE49-F238E27FC236}">
                    <a16:creationId xmlns:a16="http://schemas.microsoft.com/office/drawing/2014/main" id="{6F6D7955-F12C-4CB5-8BE8-2F81312600F2}"/>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50C305C-9BE1-4249-8150-74CC782D1F32}"/>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8A67F0B-E2D0-4654-A9F5-A543DE866B86}"/>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860AF0FC-670A-4CA5-ADC2-1AB535B4FB9D}"/>
                </a:ext>
              </a:extLst>
            </p:cNvPr>
            <p:cNvGrpSpPr/>
            <p:nvPr/>
          </p:nvGrpSpPr>
          <p:grpSpPr>
            <a:xfrm>
              <a:off x="4596230" y="3680342"/>
              <a:ext cx="1379907" cy="1379907"/>
              <a:chOff x="4421193" y="2116176"/>
              <a:chExt cx="1079721" cy="1079721"/>
            </a:xfrm>
          </p:grpSpPr>
          <p:sp>
            <p:nvSpPr>
              <p:cNvPr id="10" name="矩形 9">
                <a:extLst>
                  <a:ext uri="{FF2B5EF4-FFF2-40B4-BE49-F238E27FC236}">
                    <a16:creationId xmlns:a16="http://schemas.microsoft.com/office/drawing/2014/main" id="{A00D3C03-CC18-499E-814C-DE1FB0695488}"/>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D4D1EEE-08B9-4384-BA60-DDC045671DA2}"/>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0C3C1A8-B1C7-4FEC-9454-A770621FEA05}"/>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60" name="图形 59" descr="行星">
            <a:extLst>
              <a:ext uri="{FF2B5EF4-FFF2-40B4-BE49-F238E27FC236}">
                <a16:creationId xmlns:a16="http://schemas.microsoft.com/office/drawing/2014/main" id="{D4770C16-FFB2-4400-A577-39D35C1B8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933" y="2303404"/>
            <a:ext cx="914400" cy="914400"/>
          </a:xfrm>
          <a:prstGeom prst="rect">
            <a:avLst/>
          </a:prstGeom>
        </p:spPr>
      </p:pic>
      <p:pic>
        <p:nvPicPr>
          <p:cNvPr id="62" name="图形 61" descr="望远镜">
            <a:extLst>
              <a:ext uri="{FF2B5EF4-FFF2-40B4-BE49-F238E27FC236}">
                <a16:creationId xmlns:a16="http://schemas.microsoft.com/office/drawing/2014/main" id="{C7B670ED-40F8-407A-839C-FDF00AB973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8983" y="3913095"/>
            <a:ext cx="914400" cy="914400"/>
          </a:xfrm>
          <a:prstGeom prst="rect">
            <a:avLst/>
          </a:prstGeom>
        </p:spPr>
      </p:pic>
      <p:pic>
        <p:nvPicPr>
          <p:cNvPr id="64" name="图形 63" descr="原子">
            <a:extLst>
              <a:ext uri="{FF2B5EF4-FFF2-40B4-BE49-F238E27FC236}">
                <a16:creationId xmlns:a16="http://schemas.microsoft.com/office/drawing/2014/main" id="{7365863F-AE6A-446A-B288-EE4E58A524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8616" y="3913095"/>
            <a:ext cx="914400" cy="914400"/>
          </a:xfrm>
          <a:prstGeom prst="rect">
            <a:avLst/>
          </a:prstGeom>
        </p:spPr>
      </p:pic>
      <p:pic>
        <p:nvPicPr>
          <p:cNvPr id="66" name="图形 65" descr="太阳系">
            <a:extLst>
              <a:ext uri="{FF2B5EF4-FFF2-40B4-BE49-F238E27FC236}">
                <a16:creationId xmlns:a16="http://schemas.microsoft.com/office/drawing/2014/main" id="{C7D615D1-5B80-4F2A-8882-85E174FD41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8984" y="2303404"/>
            <a:ext cx="914400" cy="914400"/>
          </a:xfrm>
          <a:prstGeom prst="rect">
            <a:avLst/>
          </a:prstGeom>
        </p:spPr>
      </p:pic>
    </p:spTree>
    <p:extLst>
      <p:ext uri="{BB962C8B-B14F-4D97-AF65-F5344CB8AC3E}">
        <p14:creationId xmlns:p14="http://schemas.microsoft.com/office/powerpoint/2010/main" val="2144259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C4C6751-4EAA-46A6-9828-CCA499B1328A}"/>
              </a:ext>
            </a:extLst>
          </p:cNvPr>
          <p:cNvSpPr>
            <a:spLocks noGrp="1"/>
          </p:cNvSpPr>
          <p:nvPr>
            <p:ph type="body" sz="quarter" idx="11"/>
          </p:nvPr>
        </p:nvSpPr>
        <p:spPr>
          <a:xfrm>
            <a:off x="928688" y="384462"/>
            <a:ext cx="5588000" cy="480131"/>
          </a:xfr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4</a:t>
            </a:r>
          </a:p>
        </p:txBody>
      </p:sp>
      <p:sp>
        <p:nvSpPr>
          <p:cNvPr id="3" name="椭圆 2">
            <a:extLst>
              <a:ext uri="{FF2B5EF4-FFF2-40B4-BE49-F238E27FC236}">
                <a16:creationId xmlns:a16="http://schemas.microsoft.com/office/drawing/2014/main" id="{26FE434C-4E97-4AE5-91F6-E9BE2F1E1362}"/>
              </a:ext>
            </a:extLst>
          </p:cNvPr>
          <p:cNvSpPr/>
          <p:nvPr/>
        </p:nvSpPr>
        <p:spPr>
          <a:xfrm>
            <a:off x="5075238" y="2445433"/>
            <a:ext cx="2035810" cy="2035810"/>
          </a:xfrm>
          <a:prstGeom prst="ellipse">
            <a:avLst/>
          </a:prstGeom>
          <a:solidFill>
            <a:schemeClr val="accent1"/>
          </a:solidFill>
          <a:ln>
            <a:noFill/>
          </a:ln>
          <a:effectLst>
            <a:outerShdw blurRad="254000" sx="105000" sy="105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08A12DBC-DEC8-411D-B78A-5E65D5CEB7FA}"/>
              </a:ext>
            </a:extLst>
          </p:cNvPr>
          <p:cNvSpPr/>
          <p:nvPr/>
        </p:nvSpPr>
        <p:spPr>
          <a:xfrm>
            <a:off x="4150044" y="1520239"/>
            <a:ext cx="3886198" cy="3886198"/>
          </a:xfrm>
          <a:prstGeom prst="ellipse">
            <a:avLst/>
          </a:prstGeom>
          <a:noFill/>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F91E7F7-81B4-4752-827A-263FED928BAF}"/>
              </a:ext>
            </a:extLst>
          </p:cNvPr>
          <p:cNvSpPr txBox="1"/>
          <p:nvPr/>
        </p:nvSpPr>
        <p:spPr>
          <a:xfrm>
            <a:off x="8500753" y="1408720"/>
            <a:ext cx="954107" cy="452945"/>
          </a:xfrm>
          <a:prstGeom prst="rect">
            <a:avLst/>
          </a:prstGeom>
          <a:noFill/>
        </p:spPr>
        <p:txBody>
          <a:bodyPr wrap="none" rtlCol="0">
            <a:spAutoFit/>
          </a:bodyPr>
          <a:lstStyle/>
          <a:p>
            <a:pPr algn="just">
              <a:lnSpc>
                <a:spcPct val="130000"/>
              </a:lnSpc>
            </a:pPr>
            <a:r>
              <a:rPr lang="zh-CN" altLang="en-US" sz="2000" b="1" dirty="0">
                <a:solidFill>
                  <a:schemeClr val="accent1">
                    <a:lumMod val="75000"/>
                  </a:schemeClr>
                </a:solidFill>
              </a:rPr>
              <a:t>标题二</a:t>
            </a:r>
          </a:p>
        </p:txBody>
      </p:sp>
      <p:sp>
        <p:nvSpPr>
          <p:cNvPr id="7" name="文本框 6">
            <a:extLst>
              <a:ext uri="{FF2B5EF4-FFF2-40B4-BE49-F238E27FC236}">
                <a16:creationId xmlns:a16="http://schemas.microsoft.com/office/drawing/2014/main" id="{9703EADD-CD29-4C18-802B-F6184B53473B}"/>
              </a:ext>
            </a:extLst>
          </p:cNvPr>
          <p:cNvSpPr txBox="1"/>
          <p:nvPr/>
        </p:nvSpPr>
        <p:spPr>
          <a:xfrm>
            <a:off x="8500752" y="1822448"/>
            <a:ext cx="3018147" cy="1342996"/>
          </a:xfrm>
          <a:prstGeom prst="rect">
            <a:avLst/>
          </a:prstGeom>
          <a:noFill/>
        </p:spPr>
        <p:txBody>
          <a:bodyPr wrap="square" rtlCol="0">
            <a:spAutoFit/>
          </a:bodyPr>
          <a:lstStyle/>
          <a:p>
            <a:pPr>
              <a:lnSpc>
                <a:spcPts val="2500"/>
              </a:lnSpc>
            </a:pPr>
            <a:r>
              <a:rPr lang="zh-CN" altLang="en-US" sz="1600" dirty="0">
                <a:solidFill>
                  <a:schemeClr val="accent1">
                    <a:lumMod val="50000"/>
                  </a:schemeClr>
                </a:solidFill>
              </a:rPr>
              <a:t>请在这里输入你的正文内容</a:t>
            </a:r>
            <a:endParaRPr lang="en-US" altLang="zh-CN" sz="1600" dirty="0">
              <a:solidFill>
                <a:schemeClr val="accent1">
                  <a:lumMod val="50000"/>
                </a:schemeClr>
              </a:solidFill>
            </a:endParaRPr>
          </a:p>
          <a:p>
            <a:pPr>
              <a:lnSpc>
                <a:spcPts val="2500"/>
              </a:lnSpc>
            </a:pPr>
            <a:r>
              <a:rPr lang="zh-CN" altLang="en-US" sz="1600" dirty="0">
                <a:solidFill>
                  <a:schemeClr val="accent1">
                    <a:lumMod val="50000"/>
                  </a:schemeClr>
                </a:solidFill>
              </a:rPr>
              <a:t>请在这里输入你的正文内容</a:t>
            </a:r>
          </a:p>
          <a:p>
            <a:pPr>
              <a:lnSpc>
                <a:spcPts val="2500"/>
              </a:lnSpc>
            </a:pPr>
            <a:r>
              <a:rPr lang="zh-CN" altLang="en-US" sz="1600" dirty="0">
                <a:solidFill>
                  <a:schemeClr val="accent1">
                    <a:lumMod val="50000"/>
                  </a:schemeClr>
                </a:solidFill>
              </a:rPr>
              <a:t>请在这里输入你的正文内容</a:t>
            </a:r>
          </a:p>
          <a:p>
            <a:pPr>
              <a:lnSpc>
                <a:spcPts val="2500"/>
              </a:lnSpc>
            </a:pPr>
            <a:r>
              <a:rPr lang="zh-CN" altLang="en-US" sz="1600" dirty="0">
                <a:solidFill>
                  <a:schemeClr val="accent1">
                    <a:lumMod val="50000"/>
                  </a:schemeClr>
                </a:solidFill>
              </a:rPr>
              <a:t>请在这里输入你的正文内容</a:t>
            </a:r>
          </a:p>
        </p:txBody>
      </p:sp>
      <p:sp>
        <p:nvSpPr>
          <p:cNvPr id="9" name="文本框 8">
            <a:extLst>
              <a:ext uri="{FF2B5EF4-FFF2-40B4-BE49-F238E27FC236}">
                <a16:creationId xmlns:a16="http://schemas.microsoft.com/office/drawing/2014/main" id="{2E50010E-B837-4B9A-81BD-DCCDD89BE65D}"/>
              </a:ext>
            </a:extLst>
          </p:cNvPr>
          <p:cNvSpPr txBox="1"/>
          <p:nvPr/>
        </p:nvSpPr>
        <p:spPr>
          <a:xfrm>
            <a:off x="8500753" y="3889664"/>
            <a:ext cx="954107" cy="452945"/>
          </a:xfrm>
          <a:prstGeom prst="rect">
            <a:avLst/>
          </a:prstGeom>
          <a:noFill/>
        </p:spPr>
        <p:txBody>
          <a:bodyPr wrap="none" rtlCol="0">
            <a:spAutoFit/>
          </a:bodyPr>
          <a:lstStyle/>
          <a:p>
            <a:pPr algn="just">
              <a:lnSpc>
                <a:spcPct val="130000"/>
              </a:lnSpc>
            </a:pPr>
            <a:r>
              <a:rPr lang="zh-CN" altLang="en-US" sz="2000" b="1" dirty="0">
                <a:solidFill>
                  <a:schemeClr val="accent1">
                    <a:lumMod val="75000"/>
                  </a:schemeClr>
                </a:solidFill>
              </a:rPr>
              <a:t>标题四</a:t>
            </a:r>
          </a:p>
        </p:txBody>
      </p:sp>
      <p:sp>
        <p:nvSpPr>
          <p:cNvPr id="10" name="文本框 9">
            <a:extLst>
              <a:ext uri="{FF2B5EF4-FFF2-40B4-BE49-F238E27FC236}">
                <a16:creationId xmlns:a16="http://schemas.microsoft.com/office/drawing/2014/main" id="{DEB733A5-770C-4704-A464-AD829D17489E}"/>
              </a:ext>
            </a:extLst>
          </p:cNvPr>
          <p:cNvSpPr txBox="1"/>
          <p:nvPr/>
        </p:nvSpPr>
        <p:spPr>
          <a:xfrm>
            <a:off x="8500752" y="4303392"/>
            <a:ext cx="3018148" cy="1342996"/>
          </a:xfrm>
          <a:prstGeom prst="rect">
            <a:avLst/>
          </a:prstGeom>
          <a:noFill/>
        </p:spPr>
        <p:txBody>
          <a:bodyPr wrap="square" rtlCol="0">
            <a:spAutoFit/>
          </a:bodyPr>
          <a:lstStyle/>
          <a:p>
            <a:pPr>
              <a:lnSpc>
                <a:spcPts val="2500"/>
              </a:lnSpc>
            </a:pPr>
            <a:r>
              <a:rPr lang="zh-CN" altLang="en-US" sz="1600" dirty="0">
                <a:solidFill>
                  <a:schemeClr val="accent1">
                    <a:lumMod val="50000"/>
                  </a:schemeClr>
                </a:solidFill>
              </a:rPr>
              <a:t>请在这里输入你的正文内容</a:t>
            </a:r>
            <a:endParaRPr lang="en-US" altLang="zh-CN" sz="1600" dirty="0">
              <a:solidFill>
                <a:schemeClr val="accent1">
                  <a:lumMod val="50000"/>
                </a:schemeClr>
              </a:solidFill>
            </a:endParaRPr>
          </a:p>
          <a:p>
            <a:pPr>
              <a:lnSpc>
                <a:spcPts val="2500"/>
              </a:lnSpc>
            </a:pPr>
            <a:r>
              <a:rPr lang="zh-CN" altLang="en-US" sz="1600" dirty="0">
                <a:solidFill>
                  <a:schemeClr val="accent1">
                    <a:lumMod val="50000"/>
                  </a:schemeClr>
                </a:solidFill>
              </a:rPr>
              <a:t>请在这里输入你的正文内容</a:t>
            </a:r>
          </a:p>
          <a:p>
            <a:pPr>
              <a:lnSpc>
                <a:spcPts val="2500"/>
              </a:lnSpc>
            </a:pPr>
            <a:r>
              <a:rPr lang="zh-CN" altLang="en-US" sz="1600" dirty="0">
                <a:solidFill>
                  <a:schemeClr val="accent1">
                    <a:lumMod val="50000"/>
                  </a:schemeClr>
                </a:solidFill>
              </a:rPr>
              <a:t>请在这里输入你的正文内容</a:t>
            </a:r>
          </a:p>
          <a:p>
            <a:pPr>
              <a:lnSpc>
                <a:spcPts val="2500"/>
              </a:lnSpc>
            </a:pPr>
            <a:r>
              <a:rPr lang="zh-CN" altLang="en-US" sz="1600" dirty="0">
                <a:solidFill>
                  <a:schemeClr val="accent1">
                    <a:lumMod val="50000"/>
                  </a:schemeClr>
                </a:solidFill>
              </a:rPr>
              <a:t>请在这里输入你的正文内容</a:t>
            </a:r>
          </a:p>
        </p:txBody>
      </p:sp>
      <p:sp>
        <p:nvSpPr>
          <p:cNvPr id="12" name="文本框 11">
            <a:extLst>
              <a:ext uri="{FF2B5EF4-FFF2-40B4-BE49-F238E27FC236}">
                <a16:creationId xmlns:a16="http://schemas.microsoft.com/office/drawing/2014/main" id="{05884D3A-D1F5-4F4F-9D1D-7173D7B4E202}"/>
              </a:ext>
            </a:extLst>
          </p:cNvPr>
          <p:cNvSpPr txBox="1"/>
          <p:nvPr/>
        </p:nvSpPr>
        <p:spPr>
          <a:xfrm>
            <a:off x="2731424" y="1408720"/>
            <a:ext cx="954107" cy="452945"/>
          </a:xfrm>
          <a:prstGeom prst="rect">
            <a:avLst/>
          </a:prstGeom>
          <a:noFill/>
        </p:spPr>
        <p:txBody>
          <a:bodyPr wrap="none" rtlCol="0">
            <a:spAutoFit/>
          </a:bodyPr>
          <a:lstStyle/>
          <a:p>
            <a:pPr algn="just">
              <a:lnSpc>
                <a:spcPct val="130000"/>
              </a:lnSpc>
            </a:pPr>
            <a:r>
              <a:rPr lang="zh-CN" altLang="en-US" sz="2000" b="1" dirty="0">
                <a:solidFill>
                  <a:schemeClr val="accent1">
                    <a:lumMod val="75000"/>
                  </a:schemeClr>
                </a:solidFill>
              </a:rPr>
              <a:t>标题一</a:t>
            </a:r>
          </a:p>
        </p:txBody>
      </p:sp>
      <p:sp>
        <p:nvSpPr>
          <p:cNvPr id="13" name="文本框 12">
            <a:extLst>
              <a:ext uri="{FF2B5EF4-FFF2-40B4-BE49-F238E27FC236}">
                <a16:creationId xmlns:a16="http://schemas.microsoft.com/office/drawing/2014/main" id="{AAE325A7-3E6F-4BB3-9471-47197F3BCB6F}"/>
              </a:ext>
            </a:extLst>
          </p:cNvPr>
          <p:cNvSpPr txBox="1"/>
          <p:nvPr/>
        </p:nvSpPr>
        <p:spPr>
          <a:xfrm>
            <a:off x="660400" y="1822448"/>
            <a:ext cx="3025132" cy="1349087"/>
          </a:xfrm>
          <a:prstGeom prst="rect">
            <a:avLst/>
          </a:prstGeom>
          <a:noFill/>
        </p:spPr>
        <p:txBody>
          <a:bodyPr wrap="square" rtlCol="0">
            <a:spAutoFit/>
          </a:bodyPr>
          <a:lstStyle/>
          <a:p>
            <a:pPr algn="r">
              <a:lnSpc>
                <a:spcPts val="2500"/>
              </a:lnSpc>
            </a:pPr>
            <a:r>
              <a:rPr lang="zh-CN" altLang="en-US" sz="1600" dirty="0">
                <a:solidFill>
                  <a:schemeClr val="accent1">
                    <a:lumMod val="50000"/>
                  </a:schemeClr>
                </a:solidFill>
              </a:rPr>
              <a:t>请在这里输入你的正文内容</a:t>
            </a:r>
            <a:endParaRPr lang="en-US" altLang="zh-CN" sz="1600" dirty="0">
              <a:solidFill>
                <a:schemeClr val="accent1">
                  <a:lumMod val="50000"/>
                </a:schemeClr>
              </a:solidFill>
            </a:endParaRPr>
          </a:p>
          <a:p>
            <a:pPr algn="r">
              <a:lnSpc>
                <a:spcPts val="2500"/>
              </a:lnSpc>
            </a:pPr>
            <a:r>
              <a:rPr lang="zh-CN" altLang="en-US" sz="1600" dirty="0">
                <a:solidFill>
                  <a:schemeClr val="accent1">
                    <a:lumMod val="50000"/>
                  </a:schemeClr>
                </a:solidFill>
              </a:rPr>
              <a:t>请在这里输入你的正文内容</a:t>
            </a:r>
          </a:p>
          <a:p>
            <a:pPr algn="r">
              <a:lnSpc>
                <a:spcPts val="2500"/>
              </a:lnSpc>
            </a:pPr>
            <a:r>
              <a:rPr lang="zh-CN" altLang="en-US" sz="1600" dirty="0">
                <a:solidFill>
                  <a:schemeClr val="accent1">
                    <a:lumMod val="50000"/>
                  </a:schemeClr>
                </a:solidFill>
              </a:rPr>
              <a:t>请在这里输入你的正文内容</a:t>
            </a:r>
          </a:p>
          <a:p>
            <a:pPr algn="r">
              <a:lnSpc>
                <a:spcPts val="2500"/>
              </a:lnSpc>
            </a:pPr>
            <a:r>
              <a:rPr lang="zh-CN" altLang="en-US" sz="1600" dirty="0">
                <a:solidFill>
                  <a:schemeClr val="accent1">
                    <a:lumMod val="50000"/>
                  </a:schemeClr>
                </a:solidFill>
              </a:rPr>
              <a:t>请在这里输入你的正文内容</a:t>
            </a:r>
          </a:p>
        </p:txBody>
      </p:sp>
      <p:sp>
        <p:nvSpPr>
          <p:cNvPr id="15" name="文本框 14">
            <a:extLst>
              <a:ext uri="{FF2B5EF4-FFF2-40B4-BE49-F238E27FC236}">
                <a16:creationId xmlns:a16="http://schemas.microsoft.com/office/drawing/2014/main" id="{4CEDA195-18DD-4176-9839-2DAD0B9A5E4E}"/>
              </a:ext>
            </a:extLst>
          </p:cNvPr>
          <p:cNvSpPr txBox="1"/>
          <p:nvPr/>
        </p:nvSpPr>
        <p:spPr>
          <a:xfrm>
            <a:off x="2731425" y="3889664"/>
            <a:ext cx="954107" cy="452945"/>
          </a:xfrm>
          <a:prstGeom prst="rect">
            <a:avLst/>
          </a:prstGeom>
          <a:noFill/>
        </p:spPr>
        <p:txBody>
          <a:bodyPr wrap="none" rtlCol="0">
            <a:spAutoFit/>
          </a:bodyPr>
          <a:lstStyle/>
          <a:p>
            <a:pPr algn="just">
              <a:lnSpc>
                <a:spcPct val="130000"/>
              </a:lnSpc>
            </a:pPr>
            <a:r>
              <a:rPr lang="zh-CN" altLang="en-US" sz="2000" b="1" dirty="0">
                <a:solidFill>
                  <a:schemeClr val="accent1">
                    <a:lumMod val="75000"/>
                  </a:schemeClr>
                </a:solidFill>
              </a:rPr>
              <a:t>标题三</a:t>
            </a:r>
          </a:p>
        </p:txBody>
      </p:sp>
      <p:sp>
        <p:nvSpPr>
          <p:cNvPr id="16" name="文本框 15">
            <a:extLst>
              <a:ext uri="{FF2B5EF4-FFF2-40B4-BE49-F238E27FC236}">
                <a16:creationId xmlns:a16="http://schemas.microsoft.com/office/drawing/2014/main" id="{8217BF5D-EE09-4DDF-8D52-560065E73741}"/>
              </a:ext>
            </a:extLst>
          </p:cNvPr>
          <p:cNvSpPr txBox="1"/>
          <p:nvPr/>
        </p:nvSpPr>
        <p:spPr>
          <a:xfrm>
            <a:off x="660401" y="4303392"/>
            <a:ext cx="3025131" cy="1349087"/>
          </a:xfrm>
          <a:prstGeom prst="rect">
            <a:avLst/>
          </a:prstGeom>
          <a:noFill/>
        </p:spPr>
        <p:txBody>
          <a:bodyPr wrap="square" rtlCol="0">
            <a:spAutoFit/>
          </a:bodyPr>
          <a:lstStyle/>
          <a:p>
            <a:pPr algn="r">
              <a:lnSpc>
                <a:spcPts val="2500"/>
              </a:lnSpc>
            </a:pPr>
            <a:r>
              <a:rPr lang="zh-CN" altLang="en-US" sz="1600" dirty="0">
                <a:solidFill>
                  <a:schemeClr val="accent1">
                    <a:lumMod val="50000"/>
                  </a:schemeClr>
                </a:solidFill>
              </a:rPr>
              <a:t>请在这里输入你的正文内容</a:t>
            </a:r>
            <a:endParaRPr lang="en-US" altLang="zh-CN" sz="1600" dirty="0">
              <a:solidFill>
                <a:schemeClr val="accent1">
                  <a:lumMod val="50000"/>
                </a:schemeClr>
              </a:solidFill>
            </a:endParaRPr>
          </a:p>
          <a:p>
            <a:pPr algn="r">
              <a:lnSpc>
                <a:spcPts val="2500"/>
              </a:lnSpc>
            </a:pPr>
            <a:r>
              <a:rPr lang="zh-CN" altLang="en-US" sz="1600" dirty="0">
                <a:solidFill>
                  <a:schemeClr val="accent1">
                    <a:lumMod val="50000"/>
                  </a:schemeClr>
                </a:solidFill>
              </a:rPr>
              <a:t>请在这里输入你的正文内容</a:t>
            </a:r>
          </a:p>
          <a:p>
            <a:pPr algn="r">
              <a:lnSpc>
                <a:spcPts val="2500"/>
              </a:lnSpc>
            </a:pPr>
            <a:r>
              <a:rPr lang="zh-CN" altLang="en-US" sz="1600" dirty="0">
                <a:solidFill>
                  <a:schemeClr val="accent1">
                    <a:lumMod val="50000"/>
                  </a:schemeClr>
                </a:solidFill>
              </a:rPr>
              <a:t>请在这里输入你的正文内容</a:t>
            </a:r>
          </a:p>
          <a:p>
            <a:pPr algn="r">
              <a:lnSpc>
                <a:spcPts val="2500"/>
              </a:lnSpc>
            </a:pPr>
            <a:r>
              <a:rPr lang="zh-CN" altLang="en-US" sz="1600" dirty="0">
                <a:solidFill>
                  <a:schemeClr val="accent1">
                    <a:lumMod val="50000"/>
                  </a:schemeClr>
                </a:solidFill>
              </a:rPr>
              <a:t>请在这里输入你的正文内容</a:t>
            </a:r>
          </a:p>
        </p:txBody>
      </p:sp>
      <p:sp>
        <p:nvSpPr>
          <p:cNvPr id="17" name="文本框 16">
            <a:extLst>
              <a:ext uri="{FF2B5EF4-FFF2-40B4-BE49-F238E27FC236}">
                <a16:creationId xmlns:a16="http://schemas.microsoft.com/office/drawing/2014/main" id="{AFACEF0E-74EC-43F8-8F79-665AADA8F2F0}"/>
              </a:ext>
            </a:extLst>
          </p:cNvPr>
          <p:cNvSpPr txBox="1"/>
          <p:nvPr/>
        </p:nvSpPr>
        <p:spPr>
          <a:xfrm>
            <a:off x="5385257" y="3232506"/>
            <a:ext cx="1415772" cy="461665"/>
          </a:xfrm>
          <a:prstGeom prst="rect">
            <a:avLst/>
          </a:prstGeom>
          <a:noFill/>
        </p:spPr>
        <p:txBody>
          <a:bodyPr wrap="none" rtlCol="0">
            <a:spAutoFit/>
          </a:bodyPr>
          <a:lstStyle/>
          <a:p>
            <a:pPr algn="ctr"/>
            <a:r>
              <a:rPr lang="zh-CN" altLang="en-US" sz="2400" b="1" dirty="0">
                <a:solidFill>
                  <a:schemeClr val="bg1"/>
                </a:solidFill>
              </a:rPr>
              <a:t>四个部分</a:t>
            </a:r>
          </a:p>
        </p:txBody>
      </p:sp>
      <p:sp>
        <p:nvSpPr>
          <p:cNvPr id="8" name="椭圆 7">
            <a:extLst>
              <a:ext uri="{FF2B5EF4-FFF2-40B4-BE49-F238E27FC236}">
                <a16:creationId xmlns:a16="http://schemas.microsoft.com/office/drawing/2014/main" id="{CCCE54DA-FBCB-48DC-84CB-023AAB243D52}"/>
              </a:ext>
            </a:extLst>
          </p:cNvPr>
          <p:cNvSpPr/>
          <p:nvPr/>
        </p:nvSpPr>
        <p:spPr>
          <a:xfrm>
            <a:off x="7070725" y="1691013"/>
            <a:ext cx="1053370" cy="1053370"/>
          </a:xfrm>
          <a:prstGeom prst="ellipse">
            <a:avLst/>
          </a:prstGeom>
          <a:solidFill>
            <a:schemeClr val="accent1"/>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行星">
            <a:extLst>
              <a:ext uri="{FF2B5EF4-FFF2-40B4-BE49-F238E27FC236}">
                <a16:creationId xmlns:a16="http://schemas.microsoft.com/office/drawing/2014/main" id="{CC33D3AC-1763-4516-A95D-1A0C1697177D}"/>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1994" y="1902282"/>
            <a:ext cx="630833" cy="630833"/>
          </a:xfrm>
          <a:prstGeom prst="rect">
            <a:avLst/>
          </a:prstGeom>
        </p:spPr>
      </p:pic>
      <p:sp>
        <p:nvSpPr>
          <p:cNvPr id="14" name="椭圆 13">
            <a:extLst>
              <a:ext uri="{FF2B5EF4-FFF2-40B4-BE49-F238E27FC236}">
                <a16:creationId xmlns:a16="http://schemas.microsoft.com/office/drawing/2014/main" id="{DE7C2971-C0C1-4359-8DCC-87A858624B40}"/>
              </a:ext>
            </a:extLst>
          </p:cNvPr>
          <p:cNvSpPr/>
          <p:nvPr/>
        </p:nvSpPr>
        <p:spPr>
          <a:xfrm>
            <a:off x="4063191" y="4133262"/>
            <a:ext cx="1053370" cy="1053370"/>
          </a:xfrm>
          <a:prstGeom prst="ellipse">
            <a:avLst/>
          </a:prstGeom>
          <a:solidFill>
            <a:schemeClr val="accent1"/>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8" descr="望远镜">
            <a:extLst>
              <a:ext uri="{FF2B5EF4-FFF2-40B4-BE49-F238E27FC236}">
                <a16:creationId xmlns:a16="http://schemas.microsoft.com/office/drawing/2014/main" id="{393C0F3A-E778-4B02-B444-C25DDB2178A2}"/>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4460" y="4344531"/>
            <a:ext cx="630833" cy="630833"/>
          </a:xfrm>
          <a:prstGeom prst="rect">
            <a:avLst/>
          </a:prstGeom>
        </p:spPr>
      </p:pic>
      <p:sp>
        <p:nvSpPr>
          <p:cNvPr id="11" name="椭圆 10">
            <a:extLst>
              <a:ext uri="{FF2B5EF4-FFF2-40B4-BE49-F238E27FC236}">
                <a16:creationId xmlns:a16="http://schemas.microsoft.com/office/drawing/2014/main" id="{E51E48C8-6B8A-412A-AA54-B3A64A83682B}"/>
              </a:ext>
            </a:extLst>
          </p:cNvPr>
          <p:cNvSpPr/>
          <p:nvPr/>
        </p:nvSpPr>
        <p:spPr>
          <a:xfrm>
            <a:off x="7098348" y="4133262"/>
            <a:ext cx="1053370" cy="1053370"/>
          </a:xfrm>
          <a:prstGeom prst="ellipse">
            <a:avLst/>
          </a:prstGeom>
          <a:solidFill>
            <a:schemeClr val="accent1"/>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形 19" descr="原子">
            <a:extLst>
              <a:ext uri="{FF2B5EF4-FFF2-40B4-BE49-F238E27FC236}">
                <a16:creationId xmlns:a16="http://schemas.microsoft.com/office/drawing/2014/main" id="{4FA95362-6036-4BA7-AD80-C90BD2E39438}"/>
              </a:ext>
            </a:extLst>
          </p:cNvPr>
          <p:cNvPicPr>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9617" y="4344531"/>
            <a:ext cx="630833" cy="630833"/>
          </a:xfrm>
          <a:prstGeom prst="rect">
            <a:avLst/>
          </a:prstGeom>
        </p:spPr>
      </p:pic>
      <p:sp>
        <p:nvSpPr>
          <p:cNvPr id="5" name="椭圆 4">
            <a:extLst>
              <a:ext uri="{FF2B5EF4-FFF2-40B4-BE49-F238E27FC236}">
                <a16:creationId xmlns:a16="http://schemas.microsoft.com/office/drawing/2014/main" id="{90A4645B-EEF8-44E7-8755-AB1F38CD1997}"/>
              </a:ext>
            </a:extLst>
          </p:cNvPr>
          <p:cNvSpPr/>
          <p:nvPr/>
        </p:nvSpPr>
        <p:spPr>
          <a:xfrm>
            <a:off x="4050491" y="1691013"/>
            <a:ext cx="1053370" cy="1053370"/>
          </a:xfrm>
          <a:prstGeom prst="ellipse">
            <a:avLst/>
          </a:prstGeom>
          <a:solidFill>
            <a:schemeClr val="accent1"/>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descr="太阳系">
            <a:extLst>
              <a:ext uri="{FF2B5EF4-FFF2-40B4-BE49-F238E27FC236}">
                <a16:creationId xmlns:a16="http://schemas.microsoft.com/office/drawing/2014/main" id="{C4DDEA1C-D378-47A2-80AE-69349CD6AC15}"/>
              </a:ext>
            </a:extLst>
          </p:cNvPr>
          <p:cNvPicPr>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61760" y="1902282"/>
            <a:ext cx="630833" cy="630833"/>
          </a:xfrm>
          <a:prstGeom prst="rect">
            <a:avLst/>
          </a:prstGeom>
        </p:spPr>
      </p:pic>
    </p:spTree>
    <p:extLst>
      <p:ext uri="{BB962C8B-B14F-4D97-AF65-F5344CB8AC3E}">
        <p14:creationId xmlns:p14="http://schemas.microsoft.com/office/powerpoint/2010/main" val="126115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22CD11-0A22-495A-A73E-F9E4E0A3D627}"/>
              </a:ext>
            </a:extLst>
          </p:cNvPr>
          <p:cNvSpPr>
            <a:spLocks noGrp="1"/>
          </p:cNvSpPr>
          <p:nvPr>
            <p:ph type="body" sz="quarter" idx="11"/>
          </p:nvPr>
        </p:nvSpPr>
        <p:spPr>
          <a:xfrm>
            <a:off x="928688" y="384462"/>
            <a:ext cx="5588000" cy="480131"/>
          </a:xfr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5</a:t>
            </a:r>
          </a:p>
        </p:txBody>
      </p:sp>
      <p:grpSp>
        <p:nvGrpSpPr>
          <p:cNvPr id="62" name="组合 61">
            <a:extLst>
              <a:ext uri="{FF2B5EF4-FFF2-40B4-BE49-F238E27FC236}">
                <a16:creationId xmlns:a16="http://schemas.microsoft.com/office/drawing/2014/main" id="{9483A152-FBF2-40C1-B107-B3600D3D44AE}"/>
              </a:ext>
            </a:extLst>
          </p:cNvPr>
          <p:cNvGrpSpPr/>
          <p:nvPr/>
        </p:nvGrpSpPr>
        <p:grpSpPr>
          <a:xfrm>
            <a:off x="8276156" y="1688126"/>
            <a:ext cx="3291904" cy="1211948"/>
            <a:chOff x="8276156" y="1601042"/>
            <a:chExt cx="3291904" cy="1211948"/>
          </a:xfrm>
        </p:grpSpPr>
        <p:sp>
          <p:nvSpPr>
            <p:cNvPr id="26" name="TextBox 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CAA06114-081B-46DA-9788-0A36C5F69DF7}"/>
                </a:ext>
              </a:extLst>
            </p:cNvPr>
            <p:cNvSpPr txBox="1"/>
            <p:nvPr/>
          </p:nvSpPr>
          <p:spPr>
            <a:xfrm>
              <a:off x="8276156" y="1601042"/>
              <a:ext cx="2068162" cy="400110"/>
            </a:xfrm>
            <a:prstGeom prst="rect">
              <a:avLst/>
            </a:prstGeom>
            <a:noFill/>
            <a:ln>
              <a:noFill/>
            </a:ln>
          </p:spPr>
          <p:txBody>
            <a:bodyPr wrap="square" lIns="0" rIns="0">
              <a:spAutoFit/>
            </a:bodyPr>
            <a:lstStyle>
              <a:defPPr>
                <a:defRPr lang="zh-CN"/>
              </a:defPPr>
              <a:lvl1pPr algn="r" fontAlgn="base">
                <a:spcBef>
                  <a:spcPct val="0"/>
                </a:spcBef>
                <a:spcAft>
                  <a:spcPct val="0"/>
                </a:spcAft>
                <a:defRPr sz="1800" b="1">
                  <a:solidFill>
                    <a:schemeClr val="accent1"/>
                  </a:solidFill>
                  <a:latin typeface="+mj-ea"/>
                  <a:ea typeface="+mj-ea"/>
                </a:defRPr>
              </a:lvl1pPr>
              <a:lvl2pPr marL="742950" indent="-285750">
                <a:defRPr sz="1300">
                  <a:latin typeface="Arial" panose="020B0604020202020204" pitchFamily="34" charset="0"/>
                  <a:ea typeface="微软雅黑" panose="020B0503020204020204" pitchFamily="34" charset="-122"/>
                </a:defRPr>
              </a:lvl2pPr>
              <a:lvl3pPr marL="1143000" indent="-228600">
                <a:defRPr sz="1300">
                  <a:latin typeface="Arial" panose="020B0604020202020204" pitchFamily="34" charset="0"/>
                  <a:ea typeface="微软雅黑" panose="020B0503020204020204" pitchFamily="34" charset="-122"/>
                </a:defRPr>
              </a:lvl3pPr>
              <a:lvl4pPr marL="1600200" indent="-228600">
                <a:defRPr sz="1300">
                  <a:latin typeface="Arial" panose="020B0604020202020204" pitchFamily="34" charset="0"/>
                  <a:ea typeface="微软雅黑" panose="020B0503020204020204" pitchFamily="34" charset="-122"/>
                </a:defRPr>
              </a:lvl4pPr>
              <a:lvl5pPr marL="2057400" indent="-228600">
                <a:defRPr sz="1300">
                  <a:latin typeface="Arial" panose="020B0604020202020204" pitchFamily="34" charset="0"/>
                  <a:ea typeface="微软雅黑" panose="020B0503020204020204" pitchFamily="34" charset="-122"/>
                </a:defRPr>
              </a:lvl5pPr>
              <a:lvl6pPr marL="2514600" indent="-228600" fontAlgn="base">
                <a:spcBef>
                  <a:spcPct val="0"/>
                </a:spcBef>
                <a:spcAft>
                  <a:spcPct val="0"/>
                </a:spcAft>
                <a:defRPr sz="1300">
                  <a:latin typeface="Arial" panose="020B0604020202020204" pitchFamily="34" charset="0"/>
                  <a:ea typeface="微软雅黑" panose="020B0503020204020204" pitchFamily="34" charset="-122"/>
                </a:defRPr>
              </a:lvl6pPr>
              <a:lvl7pPr marL="2971800" indent="-228600" fontAlgn="base">
                <a:spcBef>
                  <a:spcPct val="0"/>
                </a:spcBef>
                <a:spcAft>
                  <a:spcPct val="0"/>
                </a:spcAft>
                <a:defRPr sz="1300">
                  <a:latin typeface="Arial" panose="020B0604020202020204" pitchFamily="34" charset="0"/>
                  <a:ea typeface="微软雅黑" panose="020B0503020204020204" pitchFamily="34" charset="-122"/>
                </a:defRPr>
              </a:lvl7pPr>
              <a:lvl8pPr marL="3429000" indent="-228600" fontAlgn="base">
                <a:spcBef>
                  <a:spcPct val="0"/>
                </a:spcBef>
                <a:spcAft>
                  <a:spcPct val="0"/>
                </a:spcAft>
                <a:defRPr sz="1300">
                  <a:latin typeface="Arial" panose="020B0604020202020204" pitchFamily="34" charset="0"/>
                  <a:ea typeface="微软雅黑" panose="020B0503020204020204" pitchFamily="34" charset="-122"/>
                </a:defRPr>
              </a:lvl8pPr>
              <a:lvl9pPr marL="3886200" indent="-228600" fontAlgn="base">
                <a:spcBef>
                  <a:spcPct val="0"/>
                </a:spcBef>
                <a:spcAft>
                  <a:spcPct val="0"/>
                </a:spcAft>
                <a:defRPr sz="1300">
                  <a:latin typeface="Arial" panose="020B0604020202020204" pitchFamily="34" charset="0"/>
                  <a:ea typeface="微软雅黑" panose="020B0503020204020204" pitchFamily="34" charset="-122"/>
                </a:defRPr>
              </a:lvl9pPr>
            </a:lstStyle>
            <a:p>
              <a:pPr algn="l"/>
              <a:r>
                <a:rPr lang="zh-CN" altLang="en-US" sz="2000" dirty="0">
                  <a:solidFill>
                    <a:schemeClr val="accent1">
                      <a:lumMod val="75000"/>
                    </a:schemeClr>
                  </a:solidFill>
                </a:rPr>
                <a:t>标题二</a:t>
              </a:r>
              <a:endParaRPr lang="en-US" sz="2000" dirty="0">
                <a:solidFill>
                  <a:schemeClr val="accent1">
                    <a:lumMod val="75000"/>
                  </a:schemeClr>
                </a:solidFill>
              </a:endParaRPr>
            </a:p>
          </p:txBody>
        </p:sp>
        <p:sp>
          <p:nvSpPr>
            <p:cNvPr id="27" name="TextBox 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307A6A6E-9141-41DD-9F73-27A86F25CB78}"/>
                </a:ext>
              </a:extLst>
            </p:cNvPr>
            <p:cNvSpPr txBox="1"/>
            <p:nvPr/>
          </p:nvSpPr>
          <p:spPr>
            <a:xfrm>
              <a:off x="8276156" y="1936852"/>
              <a:ext cx="3291904" cy="876138"/>
            </a:xfrm>
            <a:prstGeom prst="rect">
              <a:avLst/>
            </a:prstGeom>
            <a:noFill/>
          </p:spPr>
          <p:txBody>
            <a:bodyPr wrap="square" lIns="0" tIns="46800" rIns="0" bIns="46800" rtlCol="0">
              <a:spAutoFit/>
            </a:bodyPr>
            <a:lstStyle>
              <a:defPPr>
                <a:defRPr lang="zh-CN"/>
              </a:defPPr>
              <a:lvl1pPr algn="r">
                <a:defRPr>
                  <a:solidFill>
                    <a:schemeClr val="accent1">
                      <a:lumMod val="50000"/>
                    </a:schemeClr>
                  </a:solidFill>
                </a:defRPr>
              </a:lvl1pPr>
            </a:lstStyle>
            <a:p>
              <a:pPr algn="l">
                <a:lnSpc>
                  <a:spcPct val="150000"/>
                </a:lnSpc>
              </a:pPr>
              <a:r>
                <a:rPr lang="zh-CN" altLang="en-US" dirty="0"/>
                <a:t>请在这里输入你的正文内容</a:t>
              </a:r>
              <a:endParaRPr lang="en-US" altLang="zh-CN" dirty="0"/>
            </a:p>
            <a:p>
              <a:pPr algn="l">
                <a:lnSpc>
                  <a:spcPct val="150000"/>
                </a:lnSpc>
              </a:pPr>
              <a:r>
                <a:rPr lang="zh-CN" altLang="en-US" dirty="0"/>
                <a:t>请在这里输入你的正文内容</a:t>
              </a:r>
            </a:p>
          </p:txBody>
        </p:sp>
      </p:grpSp>
      <p:grpSp>
        <p:nvGrpSpPr>
          <p:cNvPr id="61" name="组合 60">
            <a:extLst>
              <a:ext uri="{FF2B5EF4-FFF2-40B4-BE49-F238E27FC236}">
                <a16:creationId xmlns:a16="http://schemas.microsoft.com/office/drawing/2014/main" id="{820DC553-12D8-4E2E-AB03-92570C3C1CD2}"/>
              </a:ext>
            </a:extLst>
          </p:cNvPr>
          <p:cNvGrpSpPr/>
          <p:nvPr/>
        </p:nvGrpSpPr>
        <p:grpSpPr>
          <a:xfrm>
            <a:off x="8276156" y="3956109"/>
            <a:ext cx="3291904" cy="1201194"/>
            <a:chOff x="8276156" y="3985137"/>
            <a:chExt cx="3291904" cy="1201194"/>
          </a:xfrm>
        </p:grpSpPr>
        <p:sp>
          <p:nvSpPr>
            <p:cNvPr id="28" name="TextBox 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60474C40-E023-4A14-A1E9-79B926E4470F}"/>
                </a:ext>
              </a:extLst>
            </p:cNvPr>
            <p:cNvSpPr txBox="1"/>
            <p:nvPr/>
          </p:nvSpPr>
          <p:spPr>
            <a:xfrm>
              <a:off x="8276156" y="3985137"/>
              <a:ext cx="2175387" cy="400110"/>
            </a:xfrm>
            <a:prstGeom prst="rect">
              <a:avLst/>
            </a:prstGeom>
            <a:noFill/>
            <a:ln>
              <a:noFill/>
            </a:ln>
          </p:spPr>
          <p:txBody>
            <a:bodyPr wrap="square" lIns="0" rIns="0">
              <a:spAutoFit/>
            </a:bodyPr>
            <a:lstStyle>
              <a:defPPr>
                <a:defRPr lang="zh-CN"/>
              </a:defPPr>
              <a:lvl1pPr fontAlgn="base">
                <a:spcBef>
                  <a:spcPct val="0"/>
                </a:spcBef>
                <a:spcAft>
                  <a:spcPct val="0"/>
                </a:spcAft>
                <a:defRPr sz="1800" b="1">
                  <a:solidFill>
                    <a:schemeClr val="accent1"/>
                  </a:solidFill>
                  <a:latin typeface="+mj-ea"/>
                  <a:ea typeface="+mj-ea"/>
                </a:defRPr>
              </a:lvl1pPr>
              <a:lvl2pPr marL="742950" indent="-285750">
                <a:defRPr sz="1300">
                  <a:latin typeface="Arial" panose="020B0604020202020204" pitchFamily="34" charset="0"/>
                  <a:ea typeface="微软雅黑" panose="020B0503020204020204" pitchFamily="34" charset="-122"/>
                </a:defRPr>
              </a:lvl2pPr>
              <a:lvl3pPr marL="1143000" indent="-228600">
                <a:defRPr sz="1300">
                  <a:latin typeface="Arial" panose="020B0604020202020204" pitchFamily="34" charset="0"/>
                  <a:ea typeface="微软雅黑" panose="020B0503020204020204" pitchFamily="34" charset="-122"/>
                </a:defRPr>
              </a:lvl3pPr>
              <a:lvl4pPr marL="1600200" indent="-228600">
                <a:defRPr sz="1300">
                  <a:latin typeface="Arial" panose="020B0604020202020204" pitchFamily="34" charset="0"/>
                  <a:ea typeface="微软雅黑" panose="020B0503020204020204" pitchFamily="34" charset="-122"/>
                </a:defRPr>
              </a:lvl4pPr>
              <a:lvl5pPr marL="2057400" indent="-228600">
                <a:defRPr sz="1300">
                  <a:latin typeface="Arial" panose="020B0604020202020204" pitchFamily="34" charset="0"/>
                  <a:ea typeface="微软雅黑" panose="020B0503020204020204" pitchFamily="34" charset="-122"/>
                </a:defRPr>
              </a:lvl5pPr>
              <a:lvl6pPr marL="2514600" indent="-228600" fontAlgn="base">
                <a:spcBef>
                  <a:spcPct val="0"/>
                </a:spcBef>
                <a:spcAft>
                  <a:spcPct val="0"/>
                </a:spcAft>
                <a:defRPr sz="1300">
                  <a:latin typeface="Arial" panose="020B0604020202020204" pitchFamily="34" charset="0"/>
                  <a:ea typeface="微软雅黑" panose="020B0503020204020204" pitchFamily="34" charset="-122"/>
                </a:defRPr>
              </a:lvl6pPr>
              <a:lvl7pPr marL="2971800" indent="-228600" fontAlgn="base">
                <a:spcBef>
                  <a:spcPct val="0"/>
                </a:spcBef>
                <a:spcAft>
                  <a:spcPct val="0"/>
                </a:spcAft>
                <a:defRPr sz="1300">
                  <a:latin typeface="Arial" panose="020B0604020202020204" pitchFamily="34" charset="0"/>
                  <a:ea typeface="微软雅黑" panose="020B0503020204020204" pitchFamily="34" charset="-122"/>
                </a:defRPr>
              </a:lvl7pPr>
              <a:lvl8pPr marL="3429000" indent="-228600" fontAlgn="base">
                <a:spcBef>
                  <a:spcPct val="0"/>
                </a:spcBef>
                <a:spcAft>
                  <a:spcPct val="0"/>
                </a:spcAft>
                <a:defRPr sz="1300">
                  <a:latin typeface="Arial" panose="020B0604020202020204" pitchFamily="34" charset="0"/>
                  <a:ea typeface="微软雅黑" panose="020B0503020204020204" pitchFamily="34" charset="-122"/>
                </a:defRPr>
              </a:lvl8pPr>
              <a:lvl9pPr marL="3886200" indent="-228600" fontAlgn="base">
                <a:spcBef>
                  <a:spcPct val="0"/>
                </a:spcBef>
                <a:spcAft>
                  <a:spcPct val="0"/>
                </a:spcAft>
                <a:defRPr sz="1300">
                  <a:latin typeface="Arial" panose="020B0604020202020204" pitchFamily="34" charset="0"/>
                  <a:ea typeface="微软雅黑" panose="020B0503020204020204" pitchFamily="34" charset="-122"/>
                </a:defRPr>
              </a:lvl9pPr>
            </a:lstStyle>
            <a:p>
              <a:r>
                <a:rPr lang="zh-CN" altLang="en-US" sz="2000" dirty="0">
                  <a:solidFill>
                    <a:schemeClr val="accent1">
                      <a:lumMod val="75000"/>
                    </a:schemeClr>
                  </a:solidFill>
                </a:rPr>
                <a:t>标题四</a:t>
              </a:r>
              <a:endParaRPr lang="en-US" sz="2000" dirty="0">
                <a:solidFill>
                  <a:schemeClr val="accent1">
                    <a:lumMod val="75000"/>
                  </a:schemeClr>
                </a:solidFill>
              </a:endParaRPr>
            </a:p>
          </p:txBody>
        </p:sp>
        <p:sp>
          <p:nvSpPr>
            <p:cNvPr id="29" name="TextBox 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8188CD51-2CDB-40CC-9AB6-270D6658967C}"/>
                </a:ext>
              </a:extLst>
            </p:cNvPr>
            <p:cNvSpPr txBox="1"/>
            <p:nvPr/>
          </p:nvSpPr>
          <p:spPr>
            <a:xfrm>
              <a:off x="8276156" y="4310193"/>
              <a:ext cx="3291904" cy="876138"/>
            </a:xfrm>
            <a:prstGeom prst="rect">
              <a:avLst/>
            </a:prstGeom>
            <a:noFill/>
          </p:spPr>
          <p:txBody>
            <a:bodyPr wrap="square" lIns="0" tIns="46800" rIns="0" bIns="46800" rtlCol="0">
              <a:spAutoFit/>
            </a:bodyPr>
            <a:lstStyle>
              <a:defPPr>
                <a:defRPr lang="zh-CN"/>
              </a:defPPr>
              <a:lvl1pPr algn="r">
                <a:defRPr>
                  <a:solidFill>
                    <a:schemeClr val="accent1">
                      <a:lumMod val="50000"/>
                    </a:schemeClr>
                  </a:solidFill>
                </a:defRPr>
              </a:lvl1pPr>
            </a:lstStyle>
            <a:p>
              <a:pPr algn="l">
                <a:lnSpc>
                  <a:spcPct val="150000"/>
                </a:lnSpc>
              </a:pPr>
              <a:r>
                <a:rPr lang="zh-CN" altLang="en-US" dirty="0"/>
                <a:t>请在这里输入你的正文内容</a:t>
              </a:r>
              <a:endParaRPr lang="en-US" altLang="zh-CN" dirty="0"/>
            </a:p>
            <a:p>
              <a:pPr algn="l">
                <a:lnSpc>
                  <a:spcPct val="150000"/>
                </a:lnSpc>
              </a:pPr>
              <a:r>
                <a:rPr lang="zh-CN" altLang="en-US" dirty="0"/>
                <a:t>请在这里输入你的正文内容</a:t>
              </a:r>
            </a:p>
          </p:txBody>
        </p:sp>
      </p:grpSp>
      <p:grpSp>
        <p:nvGrpSpPr>
          <p:cNvPr id="54" name="组合 53">
            <a:extLst>
              <a:ext uri="{FF2B5EF4-FFF2-40B4-BE49-F238E27FC236}">
                <a16:creationId xmlns:a16="http://schemas.microsoft.com/office/drawing/2014/main" id="{E4223F3C-59FD-4599-8D2F-91A4A37405A1}"/>
              </a:ext>
            </a:extLst>
          </p:cNvPr>
          <p:cNvGrpSpPr/>
          <p:nvPr/>
        </p:nvGrpSpPr>
        <p:grpSpPr>
          <a:xfrm>
            <a:off x="660400" y="1702432"/>
            <a:ext cx="3291904" cy="1211948"/>
            <a:chOff x="660400" y="1601042"/>
            <a:chExt cx="3291904" cy="1211948"/>
          </a:xfrm>
        </p:grpSpPr>
        <p:sp>
          <p:nvSpPr>
            <p:cNvPr id="30" name="TextBox 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986EFABA-6877-4422-9212-1C427CEA93B9}"/>
                </a:ext>
              </a:extLst>
            </p:cNvPr>
            <p:cNvSpPr txBox="1"/>
            <p:nvPr/>
          </p:nvSpPr>
          <p:spPr>
            <a:xfrm>
              <a:off x="1995823" y="1601042"/>
              <a:ext cx="1956481" cy="400110"/>
            </a:xfrm>
            <a:prstGeom prst="rect">
              <a:avLst/>
            </a:prstGeom>
            <a:noFill/>
            <a:ln>
              <a:noFill/>
            </a:ln>
          </p:spPr>
          <p:txBody>
            <a:bodyPr wrap="square" lIns="0" rIns="0">
              <a:spAutoFit/>
            </a:bodyPr>
            <a:lstStyle>
              <a:defPPr>
                <a:defRPr lang="zh-CN"/>
              </a:defPPr>
              <a:lvl1pPr algn="ctr" fontAlgn="base">
                <a:spcBef>
                  <a:spcPct val="0"/>
                </a:spcBef>
                <a:spcAft>
                  <a:spcPct val="0"/>
                </a:spcAft>
                <a:defRPr sz="1800" b="1">
                  <a:solidFill>
                    <a:schemeClr val="accent1"/>
                  </a:solidFill>
                  <a:latin typeface="+mj-ea"/>
                  <a:ea typeface="+mj-ea"/>
                </a:defRPr>
              </a:lvl1pPr>
              <a:lvl2pPr marL="742950" indent="-285750">
                <a:defRPr sz="1300">
                  <a:latin typeface="Arial" panose="020B0604020202020204" pitchFamily="34" charset="0"/>
                  <a:ea typeface="微软雅黑" panose="020B0503020204020204" pitchFamily="34" charset="-122"/>
                </a:defRPr>
              </a:lvl2pPr>
              <a:lvl3pPr marL="1143000" indent="-228600">
                <a:defRPr sz="1300">
                  <a:latin typeface="Arial" panose="020B0604020202020204" pitchFamily="34" charset="0"/>
                  <a:ea typeface="微软雅黑" panose="020B0503020204020204" pitchFamily="34" charset="-122"/>
                </a:defRPr>
              </a:lvl3pPr>
              <a:lvl4pPr marL="1600200" indent="-228600">
                <a:defRPr sz="1300">
                  <a:latin typeface="Arial" panose="020B0604020202020204" pitchFamily="34" charset="0"/>
                  <a:ea typeface="微软雅黑" panose="020B0503020204020204" pitchFamily="34" charset="-122"/>
                </a:defRPr>
              </a:lvl4pPr>
              <a:lvl5pPr marL="2057400" indent="-228600">
                <a:defRPr sz="1300">
                  <a:latin typeface="Arial" panose="020B0604020202020204" pitchFamily="34" charset="0"/>
                  <a:ea typeface="微软雅黑" panose="020B0503020204020204" pitchFamily="34" charset="-122"/>
                </a:defRPr>
              </a:lvl5pPr>
              <a:lvl6pPr marL="2514600" indent="-228600" fontAlgn="base">
                <a:spcBef>
                  <a:spcPct val="0"/>
                </a:spcBef>
                <a:spcAft>
                  <a:spcPct val="0"/>
                </a:spcAft>
                <a:defRPr sz="1300">
                  <a:latin typeface="Arial" panose="020B0604020202020204" pitchFamily="34" charset="0"/>
                  <a:ea typeface="微软雅黑" panose="020B0503020204020204" pitchFamily="34" charset="-122"/>
                </a:defRPr>
              </a:lvl6pPr>
              <a:lvl7pPr marL="2971800" indent="-228600" fontAlgn="base">
                <a:spcBef>
                  <a:spcPct val="0"/>
                </a:spcBef>
                <a:spcAft>
                  <a:spcPct val="0"/>
                </a:spcAft>
                <a:defRPr sz="1300">
                  <a:latin typeface="Arial" panose="020B0604020202020204" pitchFamily="34" charset="0"/>
                  <a:ea typeface="微软雅黑" panose="020B0503020204020204" pitchFamily="34" charset="-122"/>
                </a:defRPr>
              </a:lvl7pPr>
              <a:lvl8pPr marL="3429000" indent="-228600" fontAlgn="base">
                <a:spcBef>
                  <a:spcPct val="0"/>
                </a:spcBef>
                <a:spcAft>
                  <a:spcPct val="0"/>
                </a:spcAft>
                <a:defRPr sz="1300">
                  <a:latin typeface="Arial" panose="020B0604020202020204" pitchFamily="34" charset="0"/>
                  <a:ea typeface="微软雅黑" panose="020B0503020204020204" pitchFamily="34" charset="-122"/>
                </a:defRPr>
              </a:lvl8pPr>
              <a:lvl9pPr marL="3886200" indent="-228600" fontAlgn="base">
                <a:spcBef>
                  <a:spcPct val="0"/>
                </a:spcBef>
                <a:spcAft>
                  <a:spcPct val="0"/>
                </a:spcAft>
                <a:defRPr sz="1300">
                  <a:latin typeface="Arial" panose="020B0604020202020204" pitchFamily="34" charset="0"/>
                  <a:ea typeface="微软雅黑" panose="020B0503020204020204" pitchFamily="34" charset="-122"/>
                </a:defRPr>
              </a:lvl9pPr>
            </a:lstStyle>
            <a:p>
              <a:pPr algn="r"/>
              <a:r>
                <a:rPr lang="zh-CN" altLang="en-US" sz="2000" dirty="0">
                  <a:solidFill>
                    <a:schemeClr val="accent1">
                      <a:lumMod val="75000"/>
                    </a:schemeClr>
                  </a:solidFill>
                </a:rPr>
                <a:t>标题一</a:t>
              </a:r>
              <a:endParaRPr lang="en-US" sz="2000" dirty="0">
                <a:solidFill>
                  <a:schemeClr val="accent1">
                    <a:lumMod val="75000"/>
                  </a:schemeClr>
                </a:solidFill>
              </a:endParaRPr>
            </a:p>
          </p:txBody>
        </p:sp>
        <p:sp>
          <p:nvSpPr>
            <p:cNvPr id="31" name="TextBox 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E5155B5D-C81A-4B9A-A6D8-B6D1D450803F}"/>
                </a:ext>
              </a:extLst>
            </p:cNvPr>
            <p:cNvSpPr txBox="1"/>
            <p:nvPr/>
          </p:nvSpPr>
          <p:spPr>
            <a:xfrm>
              <a:off x="660400" y="1936852"/>
              <a:ext cx="3291904" cy="876138"/>
            </a:xfrm>
            <a:prstGeom prst="rect">
              <a:avLst/>
            </a:prstGeom>
            <a:noFill/>
          </p:spPr>
          <p:txBody>
            <a:bodyPr wrap="square" lIns="0" tIns="46800" rIns="0" bIns="46800" rtlCol="0">
              <a:spAutoFit/>
            </a:bodyPr>
            <a:lstStyle/>
            <a:p>
              <a:pPr algn="r">
                <a:lnSpc>
                  <a:spcPct val="1500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r">
                <a:lnSpc>
                  <a:spcPct val="150000"/>
                </a:lnSpc>
              </a:pPr>
              <a:r>
                <a:rPr lang="zh-CN" altLang="en-US" dirty="0">
                  <a:solidFill>
                    <a:schemeClr val="accent1">
                      <a:lumMod val="50000"/>
                    </a:schemeClr>
                  </a:solidFill>
                </a:rPr>
                <a:t>请在这里输入你的正文内容</a:t>
              </a:r>
            </a:p>
          </p:txBody>
        </p:sp>
      </p:grpSp>
      <p:grpSp>
        <p:nvGrpSpPr>
          <p:cNvPr id="58" name="组合 57">
            <a:extLst>
              <a:ext uri="{FF2B5EF4-FFF2-40B4-BE49-F238E27FC236}">
                <a16:creationId xmlns:a16="http://schemas.microsoft.com/office/drawing/2014/main" id="{165EC6A0-BA57-4864-8B16-8F8B4AFF0734}"/>
              </a:ext>
            </a:extLst>
          </p:cNvPr>
          <p:cNvGrpSpPr/>
          <p:nvPr/>
        </p:nvGrpSpPr>
        <p:grpSpPr>
          <a:xfrm>
            <a:off x="660400" y="3947037"/>
            <a:ext cx="3291904" cy="1201194"/>
            <a:chOff x="660400" y="3985137"/>
            <a:chExt cx="3291904" cy="1201194"/>
          </a:xfrm>
        </p:grpSpPr>
        <p:sp>
          <p:nvSpPr>
            <p:cNvPr id="32" name="TextBox 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1370182E-83AB-4FEE-AA6E-972D39819B97}"/>
                </a:ext>
              </a:extLst>
            </p:cNvPr>
            <p:cNvSpPr txBox="1"/>
            <p:nvPr/>
          </p:nvSpPr>
          <p:spPr>
            <a:xfrm>
              <a:off x="2002883" y="3985137"/>
              <a:ext cx="1949421" cy="400110"/>
            </a:xfrm>
            <a:prstGeom prst="rect">
              <a:avLst/>
            </a:prstGeom>
            <a:noFill/>
            <a:ln>
              <a:noFill/>
            </a:ln>
          </p:spPr>
          <p:txBody>
            <a:bodyPr wrap="square" lIns="0" rIns="0">
              <a:spAutoFit/>
            </a:bodyPr>
            <a:lstStyle>
              <a:defPPr>
                <a:defRPr lang="zh-CN"/>
              </a:defPPr>
              <a:lvl1pPr algn="r" fontAlgn="base">
                <a:spcBef>
                  <a:spcPct val="0"/>
                </a:spcBef>
                <a:spcAft>
                  <a:spcPct val="0"/>
                </a:spcAft>
                <a:defRPr sz="1800" b="1">
                  <a:solidFill>
                    <a:schemeClr val="accent1"/>
                  </a:solidFill>
                  <a:latin typeface="+mj-ea"/>
                  <a:ea typeface="+mj-ea"/>
                </a:defRPr>
              </a:lvl1pPr>
              <a:lvl2pPr marL="742950" indent="-285750">
                <a:defRPr sz="1300">
                  <a:latin typeface="Arial" panose="020B0604020202020204" pitchFamily="34" charset="0"/>
                  <a:ea typeface="微软雅黑" panose="020B0503020204020204" pitchFamily="34" charset="-122"/>
                </a:defRPr>
              </a:lvl2pPr>
              <a:lvl3pPr marL="1143000" indent="-228600">
                <a:defRPr sz="1300">
                  <a:latin typeface="Arial" panose="020B0604020202020204" pitchFamily="34" charset="0"/>
                  <a:ea typeface="微软雅黑" panose="020B0503020204020204" pitchFamily="34" charset="-122"/>
                </a:defRPr>
              </a:lvl3pPr>
              <a:lvl4pPr marL="1600200" indent="-228600">
                <a:defRPr sz="1300">
                  <a:latin typeface="Arial" panose="020B0604020202020204" pitchFamily="34" charset="0"/>
                  <a:ea typeface="微软雅黑" panose="020B0503020204020204" pitchFamily="34" charset="-122"/>
                </a:defRPr>
              </a:lvl4pPr>
              <a:lvl5pPr marL="2057400" indent="-228600">
                <a:defRPr sz="1300">
                  <a:latin typeface="Arial" panose="020B0604020202020204" pitchFamily="34" charset="0"/>
                  <a:ea typeface="微软雅黑" panose="020B0503020204020204" pitchFamily="34" charset="-122"/>
                </a:defRPr>
              </a:lvl5pPr>
              <a:lvl6pPr marL="2514600" indent="-228600" fontAlgn="base">
                <a:spcBef>
                  <a:spcPct val="0"/>
                </a:spcBef>
                <a:spcAft>
                  <a:spcPct val="0"/>
                </a:spcAft>
                <a:defRPr sz="1300">
                  <a:latin typeface="Arial" panose="020B0604020202020204" pitchFamily="34" charset="0"/>
                  <a:ea typeface="微软雅黑" panose="020B0503020204020204" pitchFamily="34" charset="-122"/>
                </a:defRPr>
              </a:lvl6pPr>
              <a:lvl7pPr marL="2971800" indent="-228600" fontAlgn="base">
                <a:spcBef>
                  <a:spcPct val="0"/>
                </a:spcBef>
                <a:spcAft>
                  <a:spcPct val="0"/>
                </a:spcAft>
                <a:defRPr sz="1300">
                  <a:latin typeface="Arial" panose="020B0604020202020204" pitchFamily="34" charset="0"/>
                  <a:ea typeface="微软雅黑" panose="020B0503020204020204" pitchFamily="34" charset="-122"/>
                </a:defRPr>
              </a:lvl7pPr>
              <a:lvl8pPr marL="3429000" indent="-228600" fontAlgn="base">
                <a:spcBef>
                  <a:spcPct val="0"/>
                </a:spcBef>
                <a:spcAft>
                  <a:spcPct val="0"/>
                </a:spcAft>
                <a:defRPr sz="1300">
                  <a:latin typeface="Arial" panose="020B0604020202020204" pitchFamily="34" charset="0"/>
                  <a:ea typeface="微软雅黑" panose="020B0503020204020204" pitchFamily="34" charset="-122"/>
                </a:defRPr>
              </a:lvl8pPr>
              <a:lvl9pPr marL="3886200" indent="-228600" fontAlgn="base">
                <a:spcBef>
                  <a:spcPct val="0"/>
                </a:spcBef>
                <a:spcAft>
                  <a:spcPct val="0"/>
                </a:spcAft>
                <a:defRPr sz="1300">
                  <a:latin typeface="Arial" panose="020B0604020202020204" pitchFamily="34" charset="0"/>
                  <a:ea typeface="微软雅黑" panose="020B0503020204020204" pitchFamily="34" charset="-122"/>
                </a:defRPr>
              </a:lvl9pPr>
            </a:lstStyle>
            <a:p>
              <a:r>
                <a:rPr lang="zh-CN" altLang="en-US" sz="2000" dirty="0">
                  <a:solidFill>
                    <a:schemeClr val="accent1">
                      <a:lumMod val="75000"/>
                    </a:schemeClr>
                  </a:solidFill>
                </a:rPr>
                <a:t>标题三</a:t>
              </a:r>
              <a:endParaRPr lang="en-US" sz="2000" dirty="0">
                <a:solidFill>
                  <a:schemeClr val="accent1">
                    <a:lumMod val="75000"/>
                  </a:schemeClr>
                </a:solidFill>
              </a:endParaRPr>
            </a:p>
          </p:txBody>
        </p:sp>
        <p:sp>
          <p:nvSpPr>
            <p:cNvPr id="33" name="TextBox 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158B7122-744A-4FE8-BAA3-5E8E4B932011}"/>
                </a:ext>
              </a:extLst>
            </p:cNvPr>
            <p:cNvSpPr txBox="1"/>
            <p:nvPr/>
          </p:nvSpPr>
          <p:spPr>
            <a:xfrm>
              <a:off x="660400" y="4310193"/>
              <a:ext cx="3291904" cy="876138"/>
            </a:xfrm>
            <a:prstGeom prst="rect">
              <a:avLst/>
            </a:prstGeom>
            <a:noFill/>
          </p:spPr>
          <p:txBody>
            <a:bodyPr wrap="square" lIns="0" tIns="46800" rIns="0" bIns="46800" rtlCol="0">
              <a:spAutoFit/>
            </a:bodyPr>
            <a:lstStyle>
              <a:defPPr>
                <a:defRPr lang="zh-CN"/>
              </a:defPPr>
              <a:lvl1pPr algn="r">
                <a:defRPr>
                  <a:solidFill>
                    <a:schemeClr val="accent1">
                      <a:lumMod val="50000"/>
                    </a:schemeClr>
                  </a:solidFill>
                </a:defRPr>
              </a:lvl1pPr>
            </a:lstStyle>
            <a:p>
              <a:pPr>
                <a:lnSpc>
                  <a:spcPct val="150000"/>
                </a:lnSpc>
              </a:pPr>
              <a:r>
                <a:rPr lang="zh-CN" altLang="en-US" dirty="0"/>
                <a:t>请在这里输入你的正文内容</a:t>
              </a:r>
              <a:endParaRPr lang="en-US" altLang="zh-CN" dirty="0"/>
            </a:p>
            <a:p>
              <a:pPr>
                <a:lnSpc>
                  <a:spcPct val="150000"/>
                </a:lnSpc>
              </a:pPr>
              <a:r>
                <a:rPr lang="zh-CN" altLang="en-US" dirty="0"/>
                <a:t>请在这里输入你的正文内容</a:t>
              </a:r>
            </a:p>
          </p:txBody>
        </p:sp>
      </p:grpSp>
      <p:grpSp>
        <p:nvGrpSpPr>
          <p:cNvPr id="60" name="组合 59">
            <a:extLst>
              <a:ext uri="{FF2B5EF4-FFF2-40B4-BE49-F238E27FC236}">
                <a16:creationId xmlns:a16="http://schemas.microsoft.com/office/drawing/2014/main" id="{D1E591B2-7DCD-435D-B4DD-ABBFB444465B}"/>
              </a:ext>
            </a:extLst>
          </p:cNvPr>
          <p:cNvGrpSpPr/>
          <p:nvPr/>
        </p:nvGrpSpPr>
        <p:grpSpPr>
          <a:xfrm>
            <a:off x="4275867" y="1777270"/>
            <a:ext cx="3640267" cy="3303461"/>
            <a:chOff x="4232348" y="1650997"/>
            <a:chExt cx="3640267" cy="3303461"/>
          </a:xfrm>
        </p:grpSpPr>
        <p:sp>
          <p:nvSpPr>
            <p:cNvPr id="25" name="矩形: 圆角 24">
              <a:extLst>
                <a:ext uri="{FF2B5EF4-FFF2-40B4-BE49-F238E27FC236}">
                  <a16:creationId xmlns:a16="http://schemas.microsoft.com/office/drawing/2014/main" id="{2AA2DCF3-0018-4EC1-9D19-2DE61C25AF92}"/>
                </a:ext>
              </a:extLst>
            </p:cNvPr>
            <p:cNvSpPr/>
            <p:nvPr/>
          </p:nvSpPr>
          <p:spPr>
            <a:xfrm rot="2700000">
              <a:off x="4506015" y="1805549"/>
              <a:ext cx="3123286" cy="3123286"/>
            </a:xfrm>
            <a:prstGeom prst="round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9FF50020-119F-4ABF-8DE7-C506140FCBAF}"/>
                </a:ext>
              </a:extLst>
            </p:cNvPr>
            <p:cNvGrpSpPr>
              <a:grpSpLocks/>
            </p:cNvGrpSpPr>
            <p:nvPr/>
          </p:nvGrpSpPr>
          <p:grpSpPr>
            <a:xfrm>
              <a:off x="6764533" y="1650997"/>
              <a:ext cx="1108082" cy="1108082"/>
              <a:chOff x="6764533" y="1754750"/>
              <a:chExt cx="1161993" cy="1161993"/>
            </a:xfrm>
          </p:grpSpPr>
          <p:sp>
            <p:nvSpPr>
              <p:cNvPr id="51" name="椭圆 50">
                <a:extLst>
                  <a:ext uri="{FF2B5EF4-FFF2-40B4-BE49-F238E27FC236}">
                    <a16:creationId xmlns:a16="http://schemas.microsoft.com/office/drawing/2014/main" id="{9BE7CD7D-4BF8-4BDB-B19A-92BDA0A541B7}"/>
                  </a:ext>
                </a:extLst>
              </p:cNvPr>
              <p:cNvSpPr/>
              <p:nvPr/>
            </p:nvSpPr>
            <p:spPr>
              <a:xfrm>
                <a:off x="6764533" y="1754750"/>
                <a:ext cx="1161993" cy="1161993"/>
              </a:xfrm>
              <a:prstGeom prst="ellipse">
                <a:avLst/>
              </a:prstGeom>
              <a:solidFill>
                <a:schemeClr val="accent1"/>
              </a:solidFill>
              <a:ln>
                <a:noFill/>
              </a:ln>
              <a:effectLst>
                <a:outerShdw blurRad="1905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AutoShape 112">
                <a:extLst>
                  <a:ext uri="{FF2B5EF4-FFF2-40B4-BE49-F238E27FC236}">
                    <a16:creationId xmlns:a16="http://schemas.microsoft.com/office/drawing/2014/main" id="{63B71D95-4787-4822-9A0E-0CF34D60DF4A}"/>
                  </a:ext>
                </a:extLst>
              </p:cNvPr>
              <p:cNvSpPr>
                <a:spLocks/>
              </p:cNvSpPr>
              <p:nvPr/>
            </p:nvSpPr>
            <p:spPr bwMode="auto">
              <a:xfrm>
                <a:off x="7066762" y="2043270"/>
                <a:ext cx="557533" cy="55507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59" name="组合 58">
              <a:extLst>
                <a:ext uri="{FF2B5EF4-FFF2-40B4-BE49-F238E27FC236}">
                  <a16:creationId xmlns:a16="http://schemas.microsoft.com/office/drawing/2014/main" id="{AFC757C3-4CF9-4524-BE03-D795AB45B100}"/>
                </a:ext>
              </a:extLst>
            </p:cNvPr>
            <p:cNvGrpSpPr/>
            <p:nvPr/>
          </p:nvGrpSpPr>
          <p:grpSpPr>
            <a:xfrm>
              <a:off x="4232348" y="1650997"/>
              <a:ext cx="1108082" cy="1108082"/>
              <a:chOff x="4232348" y="1650997"/>
              <a:chExt cx="1108082" cy="1108082"/>
            </a:xfrm>
          </p:grpSpPr>
          <p:sp>
            <p:nvSpPr>
              <p:cNvPr id="47" name="椭圆 46">
                <a:extLst>
                  <a:ext uri="{FF2B5EF4-FFF2-40B4-BE49-F238E27FC236}">
                    <a16:creationId xmlns:a16="http://schemas.microsoft.com/office/drawing/2014/main" id="{351C7343-8030-402B-8C53-1819E8ADC41E}"/>
                  </a:ext>
                </a:extLst>
              </p:cNvPr>
              <p:cNvSpPr>
                <a:spLocks/>
              </p:cNvSpPr>
              <p:nvPr/>
            </p:nvSpPr>
            <p:spPr>
              <a:xfrm>
                <a:off x="4232348" y="1650997"/>
                <a:ext cx="1108082" cy="1108082"/>
              </a:xfrm>
              <a:prstGeom prst="ellipse">
                <a:avLst/>
              </a:prstGeom>
              <a:solidFill>
                <a:schemeClr val="accent1"/>
              </a:solidFill>
              <a:ln>
                <a:noFill/>
              </a:ln>
              <a:effectLst>
                <a:outerShdw blurRad="1905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48" name="组合 47">
                <a:extLst>
                  <a:ext uri="{FF2B5EF4-FFF2-40B4-BE49-F238E27FC236}">
                    <a16:creationId xmlns:a16="http://schemas.microsoft.com/office/drawing/2014/main" id="{03E220EE-55DC-4DE0-AF66-4E716848B1D2}"/>
                  </a:ext>
                </a:extLst>
              </p:cNvPr>
              <p:cNvGrpSpPr/>
              <p:nvPr/>
            </p:nvGrpSpPr>
            <p:grpSpPr>
              <a:xfrm>
                <a:off x="4604321" y="1939636"/>
                <a:ext cx="364136" cy="530805"/>
                <a:chOff x="2528974" y="2863357"/>
                <a:chExt cx="246811" cy="359779"/>
              </a:xfrm>
              <a:solidFill>
                <a:schemeClr val="bg1"/>
              </a:solidFill>
            </p:grpSpPr>
            <p:sp>
              <p:nvSpPr>
                <p:cNvPr id="49" name="AutoShape 113">
                  <a:extLst>
                    <a:ext uri="{FF2B5EF4-FFF2-40B4-BE49-F238E27FC236}">
                      <a16:creationId xmlns:a16="http://schemas.microsoft.com/office/drawing/2014/main" id="{8BD5ADAE-144D-4F60-8C60-93435A846D56}"/>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0" name="AutoShape 114">
                  <a:extLst>
                    <a:ext uri="{FF2B5EF4-FFF2-40B4-BE49-F238E27FC236}">
                      <a16:creationId xmlns:a16="http://schemas.microsoft.com/office/drawing/2014/main" id="{F2E724BE-041C-4380-99EF-E1DD9BA5A1B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56" name="组合 55">
              <a:extLst>
                <a:ext uri="{FF2B5EF4-FFF2-40B4-BE49-F238E27FC236}">
                  <a16:creationId xmlns:a16="http://schemas.microsoft.com/office/drawing/2014/main" id="{763A7986-9AAD-428D-A9E1-8ABC171687A6}"/>
                </a:ext>
              </a:extLst>
            </p:cNvPr>
            <p:cNvGrpSpPr>
              <a:grpSpLocks/>
            </p:cNvGrpSpPr>
            <p:nvPr/>
          </p:nvGrpSpPr>
          <p:grpSpPr>
            <a:xfrm>
              <a:off x="6764533" y="3846376"/>
              <a:ext cx="1108082" cy="1108082"/>
              <a:chOff x="6840258" y="3846376"/>
              <a:chExt cx="1161993" cy="1161993"/>
            </a:xfrm>
          </p:grpSpPr>
          <p:sp>
            <p:nvSpPr>
              <p:cNvPr id="42" name="椭圆 41">
                <a:extLst>
                  <a:ext uri="{FF2B5EF4-FFF2-40B4-BE49-F238E27FC236}">
                    <a16:creationId xmlns:a16="http://schemas.microsoft.com/office/drawing/2014/main" id="{87A35021-12CB-4065-BBBF-5514093F930F}"/>
                  </a:ext>
                </a:extLst>
              </p:cNvPr>
              <p:cNvSpPr/>
              <p:nvPr/>
            </p:nvSpPr>
            <p:spPr>
              <a:xfrm>
                <a:off x="6840258" y="3846376"/>
                <a:ext cx="1161993" cy="1161993"/>
              </a:xfrm>
              <a:prstGeom prst="ellipse">
                <a:avLst/>
              </a:prstGeom>
              <a:solidFill>
                <a:schemeClr val="accent1"/>
              </a:solidFill>
              <a:ln>
                <a:noFill/>
              </a:ln>
              <a:effectLst>
                <a:outerShdw blurRad="1905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3" name="组合 42">
                <a:extLst>
                  <a:ext uri="{FF2B5EF4-FFF2-40B4-BE49-F238E27FC236}">
                    <a16:creationId xmlns:a16="http://schemas.microsoft.com/office/drawing/2014/main" id="{7DD01B6F-43B5-4364-9928-16BF519962C4}"/>
                  </a:ext>
                </a:extLst>
              </p:cNvPr>
              <p:cNvGrpSpPr/>
              <p:nvPr/>
            </p:nvGrpSpPr>
            <p:grpSpPr>
              <a:xfrm>
                <a:off x="7142487" y="4149532"/>
                <a:ext cx="555680" cy="555680"/>
                <a:chOff x="3191434" y="2145028"/>
                <a:chExt cx="359165" cy="359165"/>
              </a:xfrm>
              <a:solidFill>
                <a:schemeClr val="bg1"/>
              </a:solidFill>
            </p:grpSpPr>
            <p:sp>
              <p:nvSpPr>
                <p:cNvPr id="44" name="AutoShape 123">
                  <a:extLst>
                    <a:ext uri="{FF2B5EF4-FFF2-40B4-BE49-F238E27FC236}">
                      <a16:creationId xmlns:a16="http://schemas.microsoft.com/office/drawing/2014/main" id="{28531A7C-865E-46D8-879D-47812BA04F0F}"/>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5" name="AutoShape 124">
                  <a:extLst>
                    <a:ext uri="{FF2B5EF4-FFF2-40B4-BE49-F238E27FC236}">
                      <a16:creationId xmlns:a16="http://schemas.microsoft.com/office/drawing/2014/main" id="{5D021655-A583-4E00-8F26-56081584FD85}"/>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6" name="AutoShape 125">
                  <a:extLst>
                    <a:ext uri="{FF2B5EF4-FFF2-40B4-BE49-F238E27FC236}">
                      <a16:creationId xmlns:a16="http://schemas.microsoft.com/office/drawing/2014/main" id="{48AB179F-644A-4D73-A374-ACAF26288BF1}"/>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57" name="组合 56">
              <a:extLst>
                <a:ext uri="{FF2B5EF4-FFF2-40B4-BE49-F238E27FC236}">
                  <a16:creationId xmlns:a16="http://schemas.microsoft.com/office/drawing/2014/main" id="{742CB393-5F28-4E52-9D09-27B8BB3EDB7C}"/>
                </a:ext>
              </a:extLst>
            </p:cNvPr>
            <p:cNvGrpSpPr>
              <a:grpSpLocks/>
            </p:cNvGrpSpPr>
            <p:nvPr/>
          </p:nvGrpSpPr>
          <p:grpSpPr>
            <a:xfrm>
              <a:off x="4232348" y="3846376"/>
              <a:ext cx="1108082" cy="1108082"/>
              <a:chOff x="4157972" y="3846376"/>
              <a:chExt cx="1161993" cy="1161993"/>
            </a:xfrm>
          </p:grpSpPr>
          <p:sp>
            <p:nvSpPr>
              <p:cNvPr id="38" name="椭圆 37">
                <a:extLst>
                  <a:ext uri="{FF2B5EF4-FFF2-40B4-BE49-F238E27FC236}">
                    <a16:creationId xmlns:a16="http://schemas.microsoft.com/office/drawing/2014/main" id="{F2B2C70A-4AA7-416B-89A5-A8E9F8936094}"/>
                  </a:ext>
                </a:extLst>
              </p:cNvPr>
              <p:cNvSpPr/>
              <p:nvPr/>
            </p:nvSpPr>
            <p:spPr>
              <a:xfrm>
                <a:off x="4157972" y="3846376"/>
                <a:ext cx="1161993" cy="1161993"/>
              </a:xfrm>
              <a:prstGeom prst="ellipse">
                <a:avLst/>
              </a:prstGeom>
              <a:solidFill>
                <a:schemeClr val="accent1"/>
              </a:solidFill>
              <a:ln>
                <a:noFill/>
              </a:ln>
              <a:effectLst>
                <a:outerShdw blurRad="1905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9" name="组合 38">
                <a:extLst>
                  <a:ext uri="{FF2B5EF4-FFF2-40B4-BE49-F238E27FC236}">
                    <a16:creationId xmlns:a16="http://schemas.microsoft.com/office/drawing/2014/main" id="{99E67E0F-556C-4BE7-937B-58AB57B82D34}"/>
                  </a:ext>
                </a:extLst>
              </p:cNvPr>
              <p:cNvGrpSpPr/>
              <p:nvPr/>
            </p:nvGrpSpPr>
            <p:grpSpPr>
              <a:xfrm flipH="1">
                <a:off x="4455829" y="4149532"/>
                <a:ext cx="555680" cy="555680"/>
                <a:chOff x="2473104" y="2145028"/>
                <a:chExt cx="359165" cy="359165"/>
              </a:xfrm>
              <a:solidFill>
                <a:schemeClr val="bg1"/>
              </a:solidFill>
            </p:grpSpPr>
            <p:sp>
              <p:nvSpPr>
                <p:cNvPr id="40" name="AutoShape 126">
                  <a:extLst>
                    <a:ext uri="{FF2B5EF4-FFF2-40B4-BE49-F238E27FC236}">
                      <a16:creationId xmlns:a16="http://schemas.microsoft.com/office/drawing/2014/main" id="{A6E542F3-1266-40AD-BCBB-FF6EBB1A8C61}"/>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127">
                  <a:extLst>
                    <a:ext uri="{FF2B5EF4-FFF2-40B4-BE49-F238E27FC236}">
                      <a16:creationId xmlns:a16="http://schemas.microsoft.com/office/drawing/2014/main" id="{5D34F28D-4B29-4912-B5C0-1DF6E068B193}"/>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spTree>
    <p:extLst>
      <p:ext uri="{BB962C8B-B14F-4D97-AF65-F5344CB8AC3E}">
        <p14:creationId xmlns:p14="http://schemas.microsoft.com/office/powerpoint/2010/main" val="1736572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3A36684C-5E8A-4402-9DD4-5DE8C2FCD1B8}"/>
              </a:ext>
            </a:extLst>
          </p:cNvPr>
          <p:cNvSpPr/>
          <p:nvPr/>
        </p:nvSpPr>
        <p:spPr>
          <a:xfrm>
            <a:off x="524392" y="1456611"/>
            <a:ext cx="4051957" cy="1289456"/>
          </a:xfrm>
          <a:prstGeom prst="rect">
            <a:avLst/>
          </a:prstGeom>
        </p:spPr>
        <p:txBody>
          <a:bodyPr wrap="square" lIns="90000" rIns="90000">
            <a:spAutoFit/>
          </a:bodyPr>
          <a:lstStyle/>
          <a:p>
            <a:pPr marL="285750" indent="-285750" algn="just">
              <a:lnSpc>
                <a:spcPct val="150000"/>
              </a:lnSpc>
              <a:buFont typeface="Wingdings" panose="05000000000000000000" pitchFamily="2" charset="2"/>
              <a:buChar char="ü"/>
            </a:pPr>
            <a:r>
              <a:rPr lang="zh-CN" altLang="en-US" dirty="0">
                <a:solidFill>
                  <a:schemeClr val="accent1">
                    <a:lumMod val="50000"/>
                  </a:schemeClr>
                </a:solidFill>
              </a:rPr>
              <a:t>广东工业大学由原广东工学院、广东机械学院和华南建设学院于</a:t>
            </a:r>
            <a:r>
              <a:rPr lang="en-US" altLang="zh-CN" dirty="0">
                <a:solidFill>
                  <a:schemeClr val="accent1">
                    <a:lumMod val="50000"/>
                  </a:schemeClr>
                </a:solidFill>
              </a:rPr>
              <a:t>1995</a:t>
            </a:r>
            <a:r>
              <a:rPr lang="zh-CN" altLang="en-US" dirty="0">
                <a:solidFill>
                  <a:schemeClr val="accent1">
                    <a:lumMod val="50000"/>
                  </a:schemeClr>
                </a:solidFill>
              </a:rPr>
              <a:t>年</a:t>
            </a:r>
            <a:r>
              <a:rPr lang="en-US" altLang="zh-CN" dirty="0">
                <a:solidFill>
                  <a:schemeClr val="accent1">
                    <a:lumMod val="50000"/>
                  </a:schemeClr>
                </a:solidFill>
              </a:rPr>
              <a:t>6</a:t>
            </a:r>
            <a:r>
              <a:rPr lang="zh-CN" altLang="en-US" dirty="0">
                <a:solidFill>
                  <a:schemeClr val="accent1">
                    <a:lumMod val="50000"/>
                  </a:schemeClr>
                </a:solidFill>
              </a:rPr>
              <a:t>月合并组建而成。</a:t>
            </a:r>
          </a:p>
        </p:txBody>
      </p:sp>
      <p:sp>
        <p:nvSpPr>
          <p:cNvPr id="31" name="矩形 30">
            <a:extLst>
              <a:ext uri="{FF2B5EF4-FFF2-40B4-BE49-F238E27FC236}">
                <a16:creationId xmlns:a16="http://schemas.microsoft.com/office/drawing/2014/main" id="{8E340AF1-3DA6-4582-9CBB-9BA218234AE3}"/>
              </a:ext>
            </a:extLst>
          </p:cNvPr>
          <p:cNvSpPr/>
          <p:nvPr/>
        </p:nvSpPr>
        <p:spPr>
          <a:xfrm>
            <a:off x="524487" y="2784273"/>
            <a:ext cx="4028509" cy="1289456"/>
          </a:xfrm>
          <a:prstGeom prst="rect">
            <a:avLst/>
          </a:prstGeom>
        </p:spPr>
        <p:txBody>
          <a:bodyPr wrap="square" lIns="90000" rIns="90000">
            <a:spAutoFit/>
          </a:bodyPr>
          <a:lstStyle/>
          <a:p>
            <a:pPr marL="285750" indent="-285750" algn="just">
              <a:lnSpc>
                <a:spcPct val="150000"/>
              </a:lnSpc>
              <a:buFont typeface="Wingdings" panose="05000000000000000000" pitchFamily="2" charset="2"/>
              <a:buChar char="ü"/>
            </a:pPr>
            <a:r>
              <a:rPr lang="zh-CN" altLang="en-US" dirty="0">
                <a:solidFill>
                  <a:schemeClr val="accent1">
                    <a:lumMod val="50000"/>
                  </a:schemeClr>
                </a:solidFill>
              </a:rPr>
              <a:t>学校已有</a:t>
            </a:r>
            <a:r>
              <a:rPr lang="en-US" altLang="zh-CN" dirty="0">
                <a:solidFill>
                  <a:schemeClr val="accent1">
                    <a:lumMod val="50000"/>
                  </a:schemeClr>
                </a:solidFill>
              </a:rPr>
              <a:t>60</a:t>
            </a:r>
            <a:r>
              <a:rPr lang="zh-CN" altLang="en-US" dirty="0">
                <a:solidFill>
                  <a:schemeClr val="accent1">
                    <a:lumMod val="50000"/>
                  </a:schemeClr>
                </a:solidFill>
              </a:rPr>
              <a:t>年的办学历史，是一所以工为主、工理经管文法艺结合、多科性协调发展的省属重点大学。</a:t>
            </a:r>
          </a:p>
        </p:txBody>
      </p:sp>
      <p:sp>
        <p:nvSpPr>
          <p:cNvPr id="32" name="矩形 31">
            <a:extLst>
              <a:ext uri="{FF2B5EF4-FFF2-40B4-BE49-F238E27FC236}">
                <a16:creationId xmlns:a16="http://schemas.microsoft.com/office/drawing/2014/main" id="{69052C45-E977-4885-961E-FA5EFA3BE10B}"/>
              </a:ext>
            </a:extLst>
          </p:cNvPr>
          <p:cNvSpPr/>
          <p:nvPr/>
        </p:nvSpPr>
        <p:spPr>
          <a:xfrm>
            <a:off x="524392" y="4111934"/>
            <a:ext cx="4051957" cy="1289456"/>
          </a:xfrm>
          <a:prstGeom prst="rect">
            <a:avLst/>
          </a:prstGeom>
        </p:spPr>
        <p:txBody>
          <a:bodyPr wrap="square" lIns="90000" rIns="90000">
            <a:spAutoFit/>
          </a:bodyPr>
          <a:lstStyle/>
          <a:p>
            <a:pPr marL="285750" indent="-285750" algn="just">
              <a:lnSpc>
                <a:spcPct val="150000"/>
              </a:lnSpc>
              <a:buFont typeface="Wingdings" panose="05000000000000000000" pitchFamily="2" charset="2"/>
              <a:buChar char="ü"/>
            </a:pPr>
            <a:r>
              <a:rPr lang="zh-CN" altLang="en-US" dirty="0">
                <a:solidFill>
                  <a:schemeClr val="accent1">
                    <a:lumMod val="50000"/>
                  </a:schemeClr>
                </a:solidFill>
              </a:rPr>
              <a:t>学校坐落在广州，地理位置优越，校园占地总面积</a:t>
            </a:r>
            <a:r>
              <a:rPr lang="en-US" altLang="zh-CN" dirty="0">
                <a:solidFill>
                  <a:schemeClr val="accent1">
                    <a:lumMod val="50000"/>
                  </a:schemeClr>
                </a:solidFill>
              </a:rPr>
              <a:t>3066.67</a:t>
            </a:r>
            <a:r>
              <a:rPr lang="zh-CN" altLang="en-US" dirty="0">
                <a:solidFill>
                  <a:schemeClr val="accent1">
                    <a:lumMod val="50000"/>
                  </a:schemeClr>
                </a:solidFill>
              </a:rPr>
              <a:t>亩，拥有大学城、东风路、龙洞等多个校区。</a:t>
            </a:r>
          </a:p>
        </p:txBody>
      </p:sp>
      <p:sp>
        <p:nvSpPr>
          <p:cNvPr id="18" name="矩形 17">
            <a:extLst>
              <a:ext uri="{FF2B5EF4-FFF2-40B4-BE49-F238E27FC236}">
                <a16:creationId xmlns:a16="http://schemas.microsoft.com/office/drawing/2014/main" id="{D35E8518-0507-4ECD-B144-83E96D691FE5}"/>
              </a:ext>
            </a:extLst>
          </p:cNvPr>
          <p:cNvSpPr/>
          <p:nvPr/>
        </p:nvSpPr>
        <p:spPr>
          <a:xfrm>
            <a:off x="4889499" y="1806465"/>
            <a:ext cx="1949614" cy="3263830"/>
          </a:xfrm>
          <a:prstGeom prst="rect">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9691A0B-5395-442F-841B-D5D2791D8CEE}"/>
              </a:ext>
            </a:extLst>
          </p:cNvPr>
          <p:cNvSpPr/>
          <p:nvPr/>
        </p:nvSpPr>
        <p:spPr>
          <a:xfrm>
            <a:off x="4889499" y="1806463"/>
            <a:ext cx="1949614" cy="531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822D0DF-9BA8-490A-9D5E-36F69934F1F5}"/>
              </a:ext>
            </a:extLst>
          </p:cNvPr>
          <p:cNvSpPr/>
          <p:nvPr/>
        </p:nvSpPr>
        <p:spPr>
          <a:xfrm>
            <a:off x="4889499" y="4751264"/>
            <a:ext cx="1949614" cy="3190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A2F2D06D-24A9-47F2-A054-289B37D14DDE}"/>
              </a:ext>
            </a:extLst>
          </p:cNvPr>
          <p:cNvSpPr txBox="1"/>
          <p:nvPr/>
        </p:nvSpPr>
        <p:spPr>
          <a:xfrm>
            <a:off x="5337673" y="1890487"/>
            <a:ext cx="1053267" cy="363664"/>
          </a:xfrm>
          <a:prstGeom prst="rect">
            <a:avLst/>
          </a:prstGeom>
          <a:noFill/>
          <a:ln>
            <a:noFill/>
          </a:ln>
        </p:spPr>
        <p:txBody>
          <a:bodyPr wrap="square" lIns="0" rIns="0" rtlCol="0">
            <a:spAutoFit/>
          </a:bodyPr>
          <a:lstStyle/>
          <a:p>
            <a:pPr algn="ctr"/>
            <a:r>
              <a:rPr lang="en-US" altLang="zh-CN" dirty="0">
                <a:solidFill>
                  <a:schemeClr val="bg1"/>
                </a:solidFill>
              </a:rPr>
              <a:t>Part 01</a:t>
            </a:r>
            <a:endParaRPr lang="zh-CN" altLang="en-US" dirty="0">
              <a:solidFill>
                <a:schemeClr val="bg1"/>
              </a:solidFill>
            </a:endParaRPr>
          </a:p>
        </p:txBody>
      </p:sp>
      <p:grpSp>
        <p:nvGrpSpPr>
          <p:cNvPr id="53" name="组合 52">
            <a:extLst>
              <a:ext uri="{FF2B5EF4-FFF2-40B4-BE49-F238E27FC236}">
                <a16:creationId xmlns:a16="http://schemas.microsoft.com/office/drawing/2014/main" id="{217E54FF-7D48-4326-9A30-9338792F1FF5}"/>
              </a:ext>
            </a:extLst>
          </p:cNvPr>
          <p:cNvGrpSpPr/>
          <p:nvPr/>
        </p:nvGrpSpPr>
        <p:grpSpPr>
          <a:xfrm>
            <a:off x="5654414" y="4850497"/>
            <a:ext cx="419783" cy="70895"/>
            <a:chOff x="5805714" y="4863129"/>
            <a:chExt cx="426326" cy="72000"/>
          </a:xfrm>
        </p:grpSpPr>
        <p:sp>
          <p:nvSpPr>
            <p:cNvPr id="46" name="椭圆 45">
              <a:extLst>
                <a:ext uri="{FF2B5EF4-FFF2-40B4-BE49-F238E27FC236}">
                  <a16:creationId xmlns:a16="http://schemas.microsoft.com/office/drawing/2014/main" id="{693C886F-793C-4D3A-AF25-0BFCCAFCD5CC}"/>
                </a:ext>
              </a:extLst>
            </p:cNvPr>
            <p:cNvSpPr/>
            <p:nvPr/>
          </p:nvSpPr>
          <p:spPr>
            <a:xfrm>
              <a:off x="5805714" y="4863129"/>
              <a:ext cx="72000" cy="7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8547976-42B5-4AD0-8C17-3CBE0D0AAB4B}"/>
                </a:ext>
              </a:extLst>
            </p:cNvPr>
            <p:cNvSpPr/>
            <p:nvPr/>
          </p:nvSpPr>
          <p:spPr>
            <a:xfrm>
              <a:off x="5982877"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6E389FA-482F-4139-8778-95082993293A}"/>
                </a:ext>
              </a:extLst>
            </p:cNvPr>
            <p:cNvSpPr/>
            <p:nvPr/>
          </p:nvSpPr>
          <p:spPr>
            <a:xfrm>
              <a:off x="6160040"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62E8953F-34E0-46BE-ACB7-71FED520F2BD}"/>
              </a:ext>
            </a:extLst>
          </p:cNvPr>
          <p:cNvSpPr txBox="1"/>
          <p:nvPr/>
        </p:nvSpPr>
        <p:spPr>
          <a:xfrm>
            <a:off x="4889499" y="2774489"/>
            <a:ext cx="1949614" cy="1540037"/>
          </a:xfrm>
          <a:prstGeom prst="rect">
            <a:avLst/>
          </a:prstGeom>
          <a:noFill/>
        </p:spPr>
        <p:txBody>
          <a:bodyPr wrap="square" lIns="0" rtlCol="0">
            <a:spAutoFit/>
          </a:bodyPr>
          <a:lstStyle/>
          <a:p>
            <a:pPr algn="ctr">
              <a:lnSpc>
                <a:spcPts val="2300"/>
              </a:lnSpc>
            </a:pPr>
            <a:r>
              <a:rPr lang="zh-CN" altLang="en-US" sz="1600" dirty="0"/>
              <a:t>管理学院</a:t>
            </a:r>
            <a:endParaRPr lang="en-US" altLang="zh-CN" sz="1600" dirty="0"/>
          </a:p>
          <a:p>
            <a:pPr algn="ctr">
              <a:lnSpc>
                <a:spcPts val="2300"/>
              </a:lnSpc>
            </a:pPr>
            <a:r>
              <a:rPr lang="zh-CN" altLang="en-US" sz="1600" dirty="0"/>
              <a:t>应用数学学院</a:t>
            </a:r>
            <a:endParaRPr lang="en-US" altLang="zh-CN" sz="1600" dirty="0"/>
          </a:p>
          <a:p>
            <a:pPr algn="ctr">
              <a:lnSpc>
                <a:spcPts val="2300"/>
              </a:lnSpc>
            </a:pPr>
            <a:r>
              <a:rPr lang="zh-CN" altLang="en-US" sz="1600" dirty="0"/>
              <a:t>政法学院</a:t>
            </a:r>
            <a:endParaRPr lang="en-US" altLang="zh-CN" sz="1600" dirty="0"/>
          </a:p>
          <a:p>
            <a:pPr algn="ctr">
              <a:lnSpc>
                <a:spcPts val="2300"/>
              </a:lnSpc>
            </a:pPr>
            <a:r>
              <a:rPr lang="zh-CN" altLang="en-US" sz="1600" dirty="0"/>
              <a:t>马克思主义学院</a:t>
            </a:r>
            <a:endParaRPr lang="en-US" altLang="zh-CN" sz="1600" dirty="0"/>
          </a:p>
          <a:p>
            <a:pPr algn="ctr">
              <a:lnSpc>
                <a:spcPts val="2300"/>
              </a:lnSpc>
            </a:pPr>
            <a:r>
              <a:rPr lang="en-US" altLang="zh-CN" sz="1600" dirty="0"/>
              <a:t>……</a:t>
            </a:r>
          </a:p>
        </p:txBody>
      </p:sp>
      <p:sp>
        <p:nvSpPr>
          <p:cNvPr id="19" name="矩形 18">
            <a:extLst>
              <a:ext uri="{FF2B5EF4-FFF2-40B4-BE49-F238E27FC236}">
                <a16:creationId xmlns:a16="http://schemas.microsoft.com/office/drawing/2014/main" id="{2C889079-E14A-4D43-8251-17AF6506B127}"/>
              </a:ext>
            </a:extLst>
          </p:cNvPr>
          <p:cNvSpPr/>
          <p:nvPr/>
        </p:nvSpPr>
        <p:spPr>
          <a:xfrm>
            <a:off x="6851617" y="1470134"/>
            <a:ext cx="2126852" cy="3770288"/>
          </a:xfrm>
          <a:prstGeom prst="rect">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F1CA0F0-42CA-4CF2-8E23-733E6B1CF0DB}"/>
              </a:ext>
            </a:extLst>
          </p:cNvPr>
          <p:cNvSpPr/>
          <p:nvPr/>
        </p:nvSpPr>
        <p:spPr>
          <a:xfrm>
            <a:off x="6851617" y="4850499"/>
            <a:ext cx="2126852" cy="3899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E87B4099-0CB5-4EBB-B57D-598687085AD3}"/>
              </a:ext>
            </a:extLst>
          </p:cNvPr>
          <p:cNvSpPr/>
          <p:nvPr/>
        </p:nvSpPr>
        <p:spPr>
          <a:xfrm>
            <a:off x="6851617" y="1470134"/>
            <a:ext cx="2126852" cy="6026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820A4EC-1CA4-4437-AF31-AFB606BC6C48}"/>
              </a:ext>
            </a:extLst>
          </p:cNvPr>
          <p:cNvSpPr txBox="1"/>
          <p:nvPr/>
        </p:nvSpPr>
        <p:spPr>
          <a:xfrm>
            <a:off x="7264457" y="1582032"/>
            <a:ext cx="1301173" cy="378817"/>
          </a:xfrm>
          <a:prstGeom prst="rect">
            <a:avLst/>
          </a:prstGeom>
          <a:noFill/>
          <a:ln>
            <a:noFill/>
          </a:ln>
        </p:spPr>
        <p:txBody>
          <a:bodyPr wrap="square" lIns="0" rIns="0" rtlCol="0">
            <a:spAutoFit/>
          </a:bodyPr>
          <a:lstStyle/>
          <a:p>
            <a:pPr algn="ctr"/>
            <a:r>
              <a:rPr lang="en-US" altLang="zh-CN" sz="1900" dirty="0">
                <a:solidFill>
                  <a:schemeClr val="bg1"/>
                </a:solidFill>
              </a:rPr>
              <a:t>Part 02</a:t>
            </a:r>
            <a:endParaRPr lang="zh-CN" altLang="en-US" sz="1900" dirty="0">
              <a:solidFill>
                <a:schemeClr val="bg1"/>
              </a:solidFill>
            </a:endParaRPr>
          </a:p>
        </p:txBody>
      </p:sp>
      <p:grpSp>
        <p:nvGrpSpPr>
          <p:cNvPr id="54" name="组合 53">
            <a:extLst>
              <a:ext uri="{FF2B5EF4-FFF2-40B4-BE49-F238E27FC236}">
                <a16:creationId xmlns:a16="http://schemas.microsoft.com/office/drawing/2014/main" id="{8A9A51E8-5160-4408-8588-B6E33476AC44}"/>
              </a:ext>
            </a:extLst>
          </p:cNvPr>
          <p:cNvGrpSpPr/>
          <p:nvPr/>
        </p:nvGrpSpPr>
        <p:grpSpPr>
          <a:xfrm>
            <a:off x="7705152" y="5010013"/>
            <a:ext cx="419784" cy="70895"/>
            <a:chOff x="5805714" y="4863129"/>
            <a:chExt cx="426326" cy="72000"/>
          </a:xfrm>
        </p:grpSpPr>
        <p:sp>
          <p:nvSpPr>
            <p:cNvPr id="55" name="椭圆 54">
              <a:extLst>
                <a:ext uri="{FF2B5EF4-FFF2-40B4-BE49-F238E27FC236}">
                  <a16:creationId xmlns:a16="http://schemas.microsoft.com/office/drawing/2014/main" id="{66352802-99A3-4363-AAD7-C8AEAA64BEC1}"/>
                </a:ext>
              </a:extLst>
            </p:cNvPr>
            <p:cNvSpPr/>
            <p:nvPr/>
          </p:nvSpPr>
          <p:spPr>
            <a:xfrm>
              <a:off x="5805714"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BBC6C266-D0E9-4D67-9E8C-D1F6C3971C3C}"/>
                </a:ext>
              </a:extLst>
            </p:cNvPr>
            <p:cNvSpPr/>
            <p:nvPr/>
          </p:nvSpPr>
          <p:spPr>
            <a:xfrm>
              <a:off x="5982877" y="4863129"/>
              <a:ext cx="72000" cy="7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3F4A017D-7C49-4453-BA72-3D6703C7AD12}"/>
                </a:ext>
              </a:extLst>
            </p:cNvPr>
            <p:cNvSpPr/>
            <p:nvPr/>
          </p:nvSpPr>
          <p:spPr>
            <a:xfrm>
              <a:off x="6160040"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a:extLst>
              <a:ext uri="{FF2B5EF4-FFF2-40B4-BE49-F238E27FC236}">
                <a16:creationId xmlns:a16="http://schemas.microsoft.com/office/drawing/2014/main" id="{724ACA00-A4D5-4549-BA62-B692A6DA9713}"/>
              </a:ext>
            </a:extLst>
          </p:cNvPr>
          <p:cNvSpPr txBox="1"/>
          <p:nvPr/>
        </p:nvSpPr>
        <p:spPr>
          <a:xfrm>
            <a:off x="6828793" y="2774489"/>
            <a:ext cx="2158771" cy="1540037"/>
          </a:xfrm>
          <a:prstGeom prst="rect">
            <a:avLst/>
          </a:prstGeom>
          <a:noFill/>
        </p:spPr>
        <p:txBody>
          <a:bodyPr wrap="square" lIns="0" rtlCol="0">
            <a:spAutoFit/>
          </a:bodyPr>
          <a:lstStyle/>
          <a:p>
            <a:pPr algn="ctr">
              <a:lnSpc>
                <a:spcPts val="2300"/>
              </a:lnSpc>
            </a:pPr>
            <a:r>
              <a:rPr lang="zh-CN" altLang="en-US" sz="1600" dirty="0"/>
              <a:t>艺术与设计学院</a:t>
            </a:r>
            <a:endParaRPr lang="en-US" altLang="zh-CN" sz="1600" dirty="0"/>
          </a:p>
          <a:p>
            <a:pPr algn="ctr">
              <a:lnSpc>
                <a:spcPts val="2300"/>
              </a:lnSpc>
            </a:pPr>
            <a:r>
              <a:rPr lang="zh-CN" altLang="en-US" sz="1600" dirty="0"/>
              <a:t>建筑与城市规划学院</a:t>
            </a:r>
            <a:endParaRPr lang="en-US" altLang="zh-CN" sz="1600" dirty="0"/>
          </a:p>
          <a:p>
            <a:pPr algn="ctr">
              <a:lnSpc>
                <a:spcPts val="2300"/>
              </a:lnSpc>
            </a:pPr>
            <a:r>
              <a:rPr lang="zh-CN" altLang="en-US" sz="1600" dirty="0"/>
              <a:t>继续教育学院</a:t>
            </a:r>
            <a:endParaRPr lang="en-US" altLang="zh-CN" sz="1600" dirty="0"/>
          </a:p>
          <a:p>
            <a:pPr algn="ctr">
              <a:lnSpc>
                <a:spcPts val="2300"/>
              </a:lnSpc>
            </a:pPr>
            <a:r>
              <a:rPr lang="zh-CN" altLang="en-US" sz="1600" dirty="0"/>
              <a:t>国际文化教育中心</a:t>
            </a:r>
            <a:endParaRPr lang="en-US" altLang="zh-CN" sz="1600" dirty="0"/>
          </a:p>
          <a:p>
            <a:pPr algn="ctr">
              <a:lnSpc>
                <a:spcPts val="2300"/>
              </a:lnSpc>
            </a:pPr>
            <a:r>
              <a:rPr lang="en-US" altLang="zh-CN" sz="1600" dirty="0"/>
              <a:t>……</a:t>
            </a:r>
            <a:endParaRPr lang="zh-CN" altLang="en-US" sz="1600" dirty="0"/>
          </a:p>
        </p:txBody>
      </p:sp>
      <p:sp>
        <p:nvSpPr>
          <p:cNvPr id="20" name="矩形 19">
            <a:extLst>
              <a:ext uri="{FF2B5EF4-FFF2-40B4-BE49-F238E27FC236}">
                <a16:creationId xmlns:a16="http://schemas.microsoft.com/office/drawing/2014/main" id="{1477F40A-0DA4-4B06-B6CE-76C6E71A518A}"/>
              </a:ext>
            </a:extLst>
          </p:cNvPr>
          <p:cNvSpPr/>
          <p:nvPr/>
        </p:nvSpPr>
        <p:spPr>
          <a:xfrm>
            <a:off x="8976685" y="1375037"/>
            <a:ext cx="2304090" cy="4107926"/>
          </a:xfrm>
          <a:prstGeom prst="rect">
            <a:avLst/>
          </a:prstGeom>
          <a:solidFill>
            <a:schemeClr val="bg1"/>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E6CB3EB-C39B-4F93-BEE7-56C80DC243D1}"/>
              </a:ext>
            </a:extLst>
          </p:cNvPr>
          <p:cNvSpPr/>
          <p:nvPr/>
        </p:nvSpPr>
        <p:spPr>
          <a:xfrm>
            <a:off x="8976685" y="5022145"/>
            <a:ext cx="2304090" cy="460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00B7AA1A-EB86-4693-A068-26A0C789E0F7}"/>
              </a:ext>
            </a:extLst>
          </p:cNvPr>
          <p:cNvSpPr/>
          <p:nvPr/>
        </p:nvSpPr>
        <p:spPr>
          <a:xfrm>
            <a:off x="8976685" y="1375037"/>
            <a:ext cx="2304090" cy="6735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1C1A210D-1DF6-4DDE-AD95-F28446FBAFC7}"/>
              </a:ext>
            </a:extLst>
          </p:cNvPr>
          <p:cNvSpPr txBox="1"/>
          <p:nvPr/>
        </p:nvSpPr>
        <p:spPr>
          <a:xfrm>
            <a:off x="9242541" y="1514804"/>
            <a:ext cx="1772379" cy="393970"/>
          </a:xfrm>
          <a:prstGeom prst="rect">
            <a:avLst/>
          </a:prstGeom>
          <a:noFill/>
          <a:ln>
            <a:noFill/>
          </a:ln>
        </p:spPr>
        <p:txBody>
          <a:bodyPr wrap="square" lIns="0" rIns="0" rtlCol="0">
            <a:spAutoFit/>
          </a:bodyPr>
          <a:lstStyle/>
          <a:p>
            <a:pPr algn="ctr"/>
            <a:r>
              <a:rPr lang="en-US" altLang="zh-CN" sz="2000" dirty="0">
                <a:solidFill>
                  <a:schemeClr val="bg1"/>
                </a:solidFill>
              </a:rPr>
              <a:t>Part 03</a:t>
            </a:r>
            <a:endParaRPr lang="zh-CN" altLang="en-US" sz="2000" dirty="0">
              <a:solidFill>
                <a:schemeClr val="bg1"/>
              </a:solidFill>
            </a:endParaRPr>
          </a:p>
        </p:txBody>
      </p:sp>
      <p:grpSp>
        <p:nvGrpSpPr>
          <p:cNvPr id="58" name="组合 57">
            <a:extLst>
              <a:ext uri="{FF2B5EF4-FFF2-40B4-BE49-F238E27FC236}">
                <a16:creationId xmlns:a16="http://schemas.microsoft.com/office/drawing/2014/main" id="{D601428F-AC72-42FA-90D9-859E558CF06A}"/>
              </a:ext>
            </a:extLst>
          </p:cNvPr>
          <p:cNvGrpSpPr/>
          <p:nvPr/>
        </p:nvGrpSpPr>
        <p:grpSpPr>
          <a:xfrm>
            <a:off x="9918838" y="5217107"/>
            <a:ext cx="419784" cy="70895"/>
            <a:chOff x="5805714" y="4863129"/>
            <a:chExt cx="426326" cy="72000"/>
          </a:xfrm>
        </p:grpSpPr>
        <p:sp>
          <p:nvSpPr>
            <p:cNvPr id="59" name="椭圆 58">
              <a:extLst>
                <a:ext uri="{FF2B5EF4-FFF2-40B4-BE49-F238E27FC236}">
                  <a16:creationId xmlns:a16="http://schemas.microsoft.com/office/drawing/2014/main" id="{BFF282F7-8EA4-47CA-A6B9-E15690936478}"/>
                </a:ext>
              </a:extLst>
            </p:cNvPr>
            <p:cNvSpPr/>
            <p:nvPr/>
          </p:nvSpPr>
          <p:spPr>
            <a:xfrm>
              <a:off x="5805714"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5F5CDFAA-C6EA-4270-85CD-5B86A9399774}"/>
                </a:ext>
              </a:extLst>
            </p:cNvPr>
            <p:cNvSpPr/>
            <p:nvPr/>
          </p:nvSpPr>
          <p:spPr>
            <a:xfrm>
              <a:off x="5982877" y="4863129"/>
              <a:ext cx="72000" cy="72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766B756E-62E5-44A2-BD00-9EA6D6952F73}"/>
                </a:ext>
              </a:extLst>
            </p:cNvPr>
            <p:cNvSpPr/>
            <p:nvPr/>
          </p:nvSpPr>
          <p:spPr>
            <a:xfrm>
              <a:off x="6160040" y="4863129"/>
              <a:ext cx="72000" cy="7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a:extLst>
              <a:ext uri="{FF2B5EF4-FFF2-40B4-BE49-F238E27FC236}">
                <a16:creationId xmlns:a16="http://schemas.microsoft.com/office/drawing/2014/main" id="{147CBBCE-F8ED-4040-8425-B7ABC5B8F737}"/>
              </a:ext>
            </a:extLst>
          </p:cNvPr>
          <p:cNvSpPr txBox="1"/>
          <p:nvPr/>
        </p:nvSpPr>
        <p:spPr>
          <a:xfrm>
            <a:off x="8964180" y="2322895"/>
            <a:ext cx="2316595" cy="2424895"/>
          </a:xfrm>
          <a:prstGeom prst="rect">
            <a:avLst/>
          </a:prstGeom>
          <a:noFill/>
        </p:spPr>
        <p:txBody>
          <a:bodyPr wrap="square" lIns="0" rtlCol="0">
            <a:spAutoFit/>
          </a:bodyPr>
          <a:lstStyle/>
          <a:p>
            <a:pPr algn="ctr">
              <a:lnSpc>
                <a:spcPts val="2300"/>
              </a:lnSpc>
            </a:pPr>
            <a:r>
              <a:rPr lang="zh-CN" altLang="en-US" sz="1600" dirty="0"/>
              <a:t>机电工程学院</a:t>
            </a:r>
          </a:p>
          <a:p>
            <a:pPr algn="ctr">
              <a:lnSpc>
                <a:spcPts val="2300"/>
              </a:lnSpc>
            </a:pPr>
            <a:r>
              <a:rPr lang="zh-CN" altLang="en-US" sz="1600" dirty="0"/>
              <a:t>自动化学院</a:t>
            </a:r>
          </a:p>
          <a:p>
            <a:pPr algn="ctr">
              <a:lnSpc>
                <a:spcPts val="2300"/>
              </a:lnSpc>
            </a:pPr>
            <a:r>
              <a:rPr lang="zh-CN" altLang="en-US" sz="1600" dirty="0"/>
              <a:t>信息工程学院</a:t>
            </a:r>
            <a:endParaRPr lang="en-US" altLang="zh-CN" sz="1600" dirty="0"/>
          </a:p>
          <a:p>
            <a:pPr algn="ctr">
              <a:lnSpc>
                <a:spcPts val="2300"/>
              </a:lnSpc>
            </a:pPr>
            <a:r>
              <a:rPr lang="zh-CN" altLang="en-US" sz="1600" dirty="0"/>
              <a:t>土木与交通工程学院</a:t>
            </a:r>
            <a:endParaRPr lang="en-US" altLang="zh-CN" sz="1600" dirty="0"/>
          </a:p>
          <a:p>
            <a:pPr algn="ctr">
              <a:lnSpc>
                <a:spcPts val="2300"/>
              </a:lnSpc>
            </a:pPr>
            <a:r>
              <a:rPr lang="zh-CN" altLang="en-US" sz="1600" dirty="0"/>
              <a:t>计算机学院</a:t>
            </a:r>
            <a:endParaRPr lang="en-US" altLang="zh-CN" sz="1600" dirty="0"/>
          </a:p>
          <a:p>
            <a:pPr algn="ctr">
              <a:lnSpc>
                <a:spcPts val="2300"/>
              </a:lnSpc>
            </a:pPr>
            <a:r>
              <a:rPr lang="zh-CN" altLang="en-US" sz="1600" dirty="0"/>
              <a:t>材料与能源学院</a:t>
            </a:r>
            <a:endParaRPr lang="en-US" altLang="zh-CN" sz="1600" dirty="0"/>
          </a:p>
          <a:p>
            <a:pPr algn="ctr">
              <a:lnSpc>
                <a:spcPts val="2300"/>
              </a:lnSpc>
            </a:pPr>
            <a:r>
              <a:rPr lang="zh-CN" altLang="en-US" sz="1600" dirty="0"/>
              <a:t>外国语学院</a:t>
            </a:r>
            <a:endParaRPr lang="en-US" altLang="zh-CN" sz="1600" dirty="0"/>
          </a:p>
          <a:p>
            <a:pPr algn="ctr">
              <a:lnSpc>
                <a:spcPts val="2300"/>
              </a:lnSpc>
            </a:pPr>
            <a:r>
              <a:rPr lang="en-US" altLang="zh-CN" sz="1600" dirty="0"/>
              <a:t>……</a:t>
            </a:r>
            <a:endParaRPr lang="zh-CN" altLang="en-US" sz="1600" dirty="0"/>
          </a:p>
        </p:txBody>
      </p:sp>
      <p:sp>
        <p:nvSpPr>
          <p:cNvPr id="2" name="文本占位符 1">
            <a:extLst>
              <a:ext uri="{FF2B5EF4-FFF2-40B4-BE49-F238E27FC236}">
                <a16:creationId xmlns:a16="http://schemas.microsoft.com/office/drawing/2014/main" id="{9F4C6C3F-4359-47EA-A5BE-9778A519B508}"/>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6</a:t>
            </a:r>
          </a:p>
        </p:txBody>
      </p:sp>
    </p:spTree>
    <p:extLst>
      <p:ext uri="{BB962C8B-B14F-4D97-AF65-F5344CB8AC3E}">
        <p14:creationId xmlns:p14="http://schemas.microsoft.com/office/powerpoint/2010/main" val="331745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755B810A-3807-47BC-A1ED-7C29CEC308C3}"/>
              </a:ext>
            </a:extLst>
          </p:cNvPr>
          <p:cNvSpPr>
            <a:spLocks noGrp="1"/>
          </p:cNvSpPr>
          <p:nvPr>
            <p:ph type="body" sz="quarter" idx="11"/>
          </p:nvPr>
        </p:nvSpPr>
        <p:spPr>
          <a:xfrm>
            <a:off x="1639387" y="3895503"/>
            <a:ext cx="8913226" cy="313932"/>
          </a:xfrm>
        </p:spPr>
        <p:txBody>
          <a:bodyPr/>
          <a:lstStyle/>
          <a:p>
            <a:pPr marL="0" indent="0">
              <a:buNone/>
            </a:pPr>
            <a:r>
              <a:rPr lang="en-US" altLang="zh-CN" dirty="0"/>
              <a:t>THESIS BACKGROUND</a:t>
            </a:r>
          </a:p>
        </p:txBody>
      </p:sp>
      <p:sp>
        <p:nvSpPr>
          <p:cNvPr id="10" name="文本占位符 9">
            <a:extLst>
              <a:ext uri="{FF2B5EF4-FFF2-40B4-BE49-F238E27FC236}">
                <a16:creationId xmlns:a16="http://schemas.microsoft.com/office/drawing/2014/main" id="{371FC2F4-3B6B-41AA-9DE1-9AFF894A4122}"/>
              </a:ext>
            </a:extLst>
          </p:cNvPr>
          <p:cNvSpPr>
            <a:spLocks noGrp="1"/>
          </p:cNvSpPr>
          <p:nvPr>
            <p:ph type="body" sz="quarter" idx="14"/>
          </p:nvPr>
        </p:nvSpPr>
        <p:spPr/>
        <p:txBody>
          <a:bodyPr/>
          <a:lstStyle/>
          <a:p>
            <a:r>
              <a:rPr lang="en-US" altLang="zh-CN" dirty="0"/>
              <a:t>01</a:t>
            </a:r>
            <a:endParaRPr lang="zh-CN" altLang="en-US" dirty="0"/>
          </a:p>
        </p:txBody>
      </p:sp>
      <p:sp>
        <p:nvSpPr>
          <p:cNvPr id="7" name="标题 6">
            <a:extLst>
              <a:ext uri="{FF2B5EF4-FFF2-40B4-BE49-F238E27FC236}">
                <a16:creationId xmlns:a16="http://schemas.microsoft.com/office/drawing/2014/main" id="{71053F52-F3A2-4EFB-BCBA-E20928622FF1}"/>
              </a:ext>
            </a:extLst>
          </p:cNvPr>
          <p:cNvSpPr>
            <a:spLocks noGrp="1"/>
          </p:cNvSpPr>
          <p:nvPr>
            <p:ph type="title"/>
          </p:nvPr>
        </p:nvSpPr>
        <p:spPr/>
        <p:txBody>
          <a:bodyPr/>
          <a:lstStyle/>
          <a:p>
            <a:r>
              <a:rPr lang="zh-CN" altLang="en-US" dirty="0"/>
              <a:t>论文背景</a:t>
            </a:r>
          </a:p>
        </p:txBody>
      </p:sp>
    </p:spTree>
    <p:extLst>
      <p:ext uri="{BB962C8B-B14F-4D97-AF65-F5344CB8AC3E}">
        <p14:creationId xmlns:p14="http://schemas.microsoft.com/office/powerpoint/2010/main" val="3070466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4ED87D25-236C-4761-AEDA-BE43E63F7A6F}"/>
              </a:ext>
            </a:extLst>
          </p:cNvPr>
          <p:cNvCxnSpPr>
            <a:cxnSpLocks/>
          </p:cNvCxnSpPr>
          <p:nvPr/>
        </p:nvCxnSpPr>
        <p:spPr>
          <a:xfrm>
            <a:off x="4138118" y="1442875"/>
            <a:ext cx="0" cy="417545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422CFEE-E460-4507-A63E-46F225BB5078}"/>
              </a:ext>
            </a:extLst>
          </p:cNvPr>
          <p:cNvSpPr txBox="1"/>
          <p:nvPr/>
        </p:nvSpPr>
        <p:spPr>
          <a:xfrm>
            <a:off x="1408879" y="2986203"/>
            <a:ext cx="1801868" cy="523220"/>
          </a:xfrm>
          <a:prstGeom prst="rect">
            <a:avLst/>
          </a:prstGeom>
          <a:noFill/>
        </p:spPr>
        <p:txBody>
          <a:bodyPr wrap="square" rtlCol="0">
            <a:spAutoFit/>
          </a:bodyPr>
          <a:lstStyle/>
          <a:p>
            <a:pPr algn="ctr"/>
            <a:r>
              <a:rPr lang="zh-CN" altLang="en-US" sz="2800" b="1" dirty="0">
                <a:solidFill>
                  <a:schemeClr val="accent1">
                    <a:lumMod val="50000"/>
                  </a:schemeClr>
                </a:solidFill>
              </a:rPr>
              <a:t>输入标题</a:t>
            </a:r>
          </a:p>
        </p:txBody>
      </p:sp>
      <p:sp>
        <p:nvSpPr>
          <p:cNvPr id="18" name="文本框 17">
            <a:extLst>
              <a:ext uri="{FF2B5EF4-FFF2-40B4-BE49-F238E27FC236}">
                <a16:creationId xmlns:a16="http://schemas.microsoft.com/office/drawing/2014/main" id="{202628BD-B1C2-470C-9264-0B4511AAE65C}"/>
              </a:ext>
            </a:extLst>
          </p:cNvPr>
          <p:cNvSpPr txBox="1"/>
          <p:nvPr/>
        </p:nvSpPr>
        <p:spPr>
          <a:xfrm>
            <a:off x="911226" y="3809534"/>
            <a:ext cx="2797174" cy="1669688"/>
          </a:xfrm>
          <a:prstGeom prst="rect">
            <a:avLst/>
          </a:prstGeom>
          <a:noFill/>
        </p:spPr>
        <p:txBody>
          <a:bodyPr wrap="square" lIns="0" rIns="0" rtlCol="0">
            <a:spAutoFit/>
          </a:bodyPr>
          <a:lstStyle/>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p:txBody>
      </p:sp>
      <p:grpSp>
        <p:nvGrpSpPr>
          <p:cNvPr id="80" name="组合 79">
            <a:extLst>
              <a:ext uri="{FF2B5EF4-FFF2-40B4-BE49-F238E27FC236}">
                <a16:creationId xmlns:a16="http://schemas.microsoft.com/office/drawing/2014/main" id="{5A036289-DDEA-467F-A8BC-6C94E2D78E84}"/>
              </a:ext>
            </a:extLst>
          </p:cNvPr>
          <p:cNvGrpSpPr/>
          <p:nvPr/>
        </p:nvGrpSpPr>
        <p:grpSpPr>
          <a:xfrm>
            <a:off x="1679813" y="1581978"/>
            <a:ext cx="1260000" cy="1260000"/>
            <a:chOff x="1611762" y="1774643"/>
            <a:chExt cx="1260000" cy="1260000"/>
          </a:xfrm>
        </p:grpSpPr>
        <p:sp>
          <p:nvSpPr>
            <p:cNvPr id="43" name="椭圆 42">
              <a:extLst>
                <a:ext uri="{FF2B5EF4-FFF2-40B4-BE49-F238E27FC236}">
                  <a16:creationId xmlns:a16="http://schemas.microsoft.com/office/drawing/2014/main" id="{F6A51528-62DE-4C99-879E-E87F1C77CF46}"/>
                </a:ext>
              </a:extLst>
            </p:cNvPr>
            <p:cNvSpPr>
              <a:spLocks/>
            </p:cNvSpPr>
            <p:nvPr/>
          </p:nvSpPr>
          <p:spPr>
            <a:xfrm>
              <a:off x="1611762" y="1774643"/>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形 44" descr="书">
              <a:extLst>
                <a:ext uri="{FF2B5EF4-FFF2-40B4-BE49-F238E27FC236}">
                  <a16:creationId xmlns:a16="http://schemas.microsoft.com/office/drawing/2014/main" id="{AB881591-840E-4C7D-90C3-AF7C6941D8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5351" y="2086542"/>
              <a:ext cx="652822" cy="636203"/>
            </a:xfrm>
            <a:prstGeom prst="rect">
              <a:avLst/>
            </a:prstGeom>
          </p:spPr>
        </p:pic>
      </p:grpSp>
      <p:cxnSp>
        <p:nvCxnSpPr>
          <p:cNvPr id="23" name="直接连接符 22">
            <a:extLst>
              <a:ext uri="{FF2B5EF4-FFF2-40B4-BE49-F238E27FC236}">
                <a16:creationId xmlns:a16="http://schemas.microsoft.com/office/drawing/2014/main" id="{7F75BAC2-89F8-4653-93B1-D14F23316C68}"/>
              </a:ext>
            </a:extLst>
          </p:cNvPr>
          <p:cNvCxnSpPr>
            <a:cxnSpLocks/>
          </p:cNvCxnSpPr>
          <p:nvPr/>
        </p:nvCxnSpPr>
        <p:spPr>
          <a:xfrm>
            <a:off x="1983402" y="3615479"/>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633B7DA7-0015-4053-9577-F8D8E8D12706}"/>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7</a:t>
            </a:r>
          </a:p>
        </p:txBody>
      </p:sp>
      <p:sp>
        <p:nvSpPr>
          <p:cNvPr id="27" name="文本框 26">
            <a:extLst>
              <a:ext uri="{FF2B5EF4-FFF2-40B4-BE49-F238E27FC236}">
                <a16:creationId xmlns:a16="http://schemas.microsoft.com/office/drawing/2014/main" id="{347E8EB7-2A69-4627-BB0A-EC700E3CC0A0}"/>
              </a:ext>
            </a:extLst>
          </p:cNvPr>
          <p:cNvSpPr txBox="1"/>
          <p:nvPr/>
        </p:nvSpPr>
        <p:spPr>
          <a:xfrm>
            <a:off x="5065486" y="2986203"/>
            <a:ext cx="2061028" cy="523220"/>
          </a:xfrm>
          <a:prstGeom prst="rect">
            <a:avLst/>
          </a:prstGeom>
          <a:noFill/>
        </p:spPr>
        <p:txBody>
          <a:bodyPr wrap="square" rtlCol="0">
            <a:spAutoFit/>
          </a:bodyPr>
          <a:lstStyle/>
          <a:p>
            <a:pPr algn="ctr"/>
            <a:r>
              <a:rPr lang="zh-CN" altLang="en-US" sz="2800" b="1" dirty="0">
                <a:solidFill>
                  <a:schemeClr val="accent1">
                    <a:lumMod val="50000"/>
                  </a:schemeClr>
                </a:solidFill>
              </a:rPr>
              <a:t>输入标题</a:t>
            </a:r>
          </a:p>
        </p:txBody>
      </p:sp>
      <p:grpSp>
        <p:nvGrpSpPr>
          <p:cNvPr id="82" name="组合 81">
            <a:extLst>
              <a:ext uri="{FF2B5EF4-FFF2-40B4-BE49-F238E27FC236}">
                <a16:creationId xmlns:a16="http://schemas.microsoft.com/office/drawing/2014/main" id="{49F7B0D9-F837-4169-8F6B-33EEB1D113DA}"/>
              </a:ext>
            </a:extLst>
          </p:cNvPr>
          <p:cNvGrpSpPr/>
          <p:nvPr/>
        </p:nvGrpSpPr>
        <p:grpSpPr>
          <a:xfrm>
            <a:off x="5466000" y="1581978"/>
            <a:ext cx="1260000" cy="1260000"/>
            <a:chOff x="5357496" y="1774643"/>
            <a:chExt cx="1260000" cy="1260000"/>
          </a:xfrm>
        </p:grpSpPr>
        <p:sp>
          <p:nvSpPr>
            <p:cNvPr id="50" name="椭圆 49">
              <a:extLst>
                <a:ext uri="{FF2B5EF4-FFF2-40B4-BE49-F238E27FC236}">
                  <a16:creationId xmlns:a16="http://schemas.microsoft.com/office/drawing/2014/main" id="{DF62C6B7-006B-41A7-8391-0F6AFD05397D}"/>
                </a:ext>
              </a:extLst>
            </p:cNvPr>
            <p:cNvSpPr>
              <a:spLocks/>
            </p:cNvSpPr>
            <p:nvPr/>
          </p:nvSpPr>
          <p:spPr>
            <a:xfrm>
              <a:off x="5357496" y="1774643"/>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形 46" descr="书架上的书籍">
              <a:extLst>
                <a:ext uri="{FF2B5EF4-FFF2-40B4-BE49-F238E27FC236}">
                  <a16:creationId xmlns:a16="http://schemas.microsoft.com/office/drawing/2014/main" id="{CD5784D2-2A40-4CC2-8A48-86D5DAE6C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5600" y="2051959"/>
              <a:ext cx="723793" cy="705368"/>
            </a:xfrm>
            <a:prstGeom prst="rect">
              <a:avLst/>
            </a:prstGeom>
          </p:spPr>
        </p:pic>
      </p:grpSp>
      <p:cxnSp>
        <p:nvCxnSpPr>
          <p:cNvPr id="20" name="直接连接符 19">
            <a:extLst>
              <a:ext uri="{FF2B5EF4-FFF2-40B4-BE49-F238E27FC236}">
                <a16:creationId xmlns:a16="http://schemas.microsoft.com/office/drawing/2014/main" id="{251943D7-C64B-4E0E-A97B-8138A1F60015}"/>
              </a:ext>
            </a:extLst>
          </p:cNvPr>
          <p:cNvCxnSpPr>
            <a:cxnSpLocks/>
          </p:cNvCxnSpPr>
          <p:nvPr/>
        </p:nvCxnSpPr>
        <p:spPr>
          <a:xfrm>
            <a:off x="5734104" y="3615479"/>
            <a:ext cx="723793"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1738A4-B901-48C5-8B5A-8CDF04295456}"/>
              </a:ext>
            </a:extLst>
          </p:cNvPr>
          <p:cNvSpPr txBox="1"/>
          <p:nvPr/>
        </p:nvSpPr>
        <p:spPr>
          <a:xfrm>
            <a:off x="4567836" y="3809534"/>
            <a:ext cx="3048746" cy="1669688"/>
          </a:xfrm>
          <a:prstGeom prst="rect">
            <a:avLst/>
          </a:prstGeom>
          <a:noFill/>
        </p:spPr>
        <p:txBody>
          <a:bodyPr wrap="square" lIns="0" rIns="0" rtlCol="0">
            <a:spAutoFit/>
          </a:bodyPr>
          <a:lstStyle/>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p:txBody>
      </p:sp>
      <p:cxnSp>
        <p:nvCxnSpPr>
          <p:cNvPr id="22" name="直接连接符 21">
            <a:extLst>
              <a:ext uri="{FF2B5EF4-FFF2-40B4-BE49-F238E27FC236}">
                <a16:creationId xmlns:a16="http://schemas.microsoft.com/office/drawing/2014/main" id="{BBDB16DA-04AB-4D52-8953-8F3C91A1CEFE}"/>
              </a:ext>
            </a:extLst>
          </p:cNvPr>
          <p:cNvCxnSpPr>
            <a:cxnSpLocks/>
          </p:cNvCxnSpPr>
          <p:nvPr/>
        </p:nvCxnSpPr>
        <p:spPr>
          <a:xfrm>
            <a:off x="8046300" y="1482922"/>
            <a:ext cx="0" cy="413540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F554F8E-2C95-4279-9779-797962AEEF78}"/>
              </a:ext>
            </a:extLst>
          </p:cNvPr>
          <p:cNvSpPr txBox="1"/>
          <p:nvPr/>
        </p:nvSpPr>
        <p:spPr>
          <a:xfrm>
            <a:off x="8847883" y="2986203"/>
            <a:ext cx="2061026" cy="523220"/>
          </a:xfrm>
          <a:prstGeom prst="rect">
            <a:avLst/>
          </a:prstGeom>
          <a:noFill/>
        </p:spPr>
        <p:txBody>
          <a:bodyPr wrap="square" rtlCol="0">
            <a:spAutoFit/>
          </a:bodyPr>
          <a:lstStyle/>
          <a:p>
            <a:pPr algn="ctr"/>
            <a:r>
              <a:rPr lang="zh-CN" altLang="en-US" sz="2800" b="1" dirty="0">
                <a:solidFill>
                  <a:schemeClr val="accent1">
                    <a:lumMod val="50000"/>
                  </a:schemeClr>
                </a:solidFill>
              </a:rPr>
              <a:t>输入标题</a:t>
            </a:r>
          </a:p>
        </p:txBody>
      </p:sp>
      <p:grpSp>
        <p:nvGrpSpPr>
          <p:cNvPr id="81" name="组合 80">
            <a:extLst>
              <a:ext uri="{FF2B5EF4-FFF2-40B4-BE49-F238E27FC236}">
                <a16:creationId xmlns:a16="http://schemas.microsoft.com/office/drawing/2014/main" id="{9BCAB9F9-35F9-4A51-9956-794B032D540F}"/>
              </a:ext>
            </a:extLst>
          </p:cNvPr>
          <p:cNvGrpSpPr/>
          <p:nvPr/>
        </p:nvGrpSpPr>
        <p:grpSpPr>
          <a:xfrm>
            <a:off x="9248396" y="1581978"/>
            <a:ext cx="1260000" cy="1260000"/>
            <a:chOff x="9103231" y="1774643"/>
            <a:chExt cx="1260000" cy="1260000"/>
          </a:xfrm>
        </p:grpSpPr>
        <p:sp>
          <p:nvSpPr>
            <p:cNvPr id="51" name="椭圆 50">
              <a:extLst>
                <a:ext uri="{FF2B5EF4-FFF2-40B4-BE49-F238E27FC236}">
                  <a16:creationId xmlns:a16="http://schemas.microsoft.com/office/drawing/2014/main" id="{9B7D32F8-E7EA-4FD7-8CA5-9A1CD2616625}"/>
                </a:ext>
              </a:extLst>
            </p:cNvPr>
            <p:cNvSpPr>
              <a:spLocks/>
            </p:cNvSpPr>
            <p:nvPr/>
          </p:nvSpPr>
          <p:spPr>
            <a:xfrm>
              <a:off x="9103231" y="1774643"/>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形 48" descr="打开的书">
              <a:extLst>
                <a:ext uri="{FF2B5EF4-FFF2-40B4-BE49-F238E27FC236}">
                  <a16:creationId xmlns:a16="http://schemas.microsoft.com/office/drawing/2014/main" id="{A52893B1-84F2-4752-A92D-161CE7CDE8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06820" y="2086542"/>
              <a:ext cx="652822" cy="636203"/>
            </a:xfrm>
            <a:prstGeom prst="rect">
              <a:avLst/>
            </a:prstGeom>
          </p:spPr>
        </p:pic>
      </p:grpSp>
      <p:cxnSp>
        <p:nvCxnSpPr>
          <p:cNvPr id="24" name="直接连接符 23">
            <a:extLst>
              <a:ext uri="{FF2B5EF4-FFF2-40B4-BE49-F238E27FC236}">
                <a16:creationId xmlns:a16="http://schemas.microsoft.com/office/drawing/2014/main" id="{5E135FE1-CDCA-4F98-A2D2-BA9543967379}"/>
              </a:ext>
            </a:extLst>
          </p:cNvPr>
          <p:cNvCxnSpPr>
            <a:cxnSpLocks/>
          </p:cNvCxnSpPr>
          <p:nvPr/>
        </p:nvCxnSpPr>
        <p:spPr>
          <a:xfrm>
            <a:off x="9551985" y="3615479"/>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F716A1A-2A24-4E3F-97FC-584C27BF43B2}"/>
              </a:ext>
            </a:extLst>
          </p:cNvPr>
          <p:cNvSpPr txBox="1"/>
          <p:nvPr/>
        </p:nvSpPr>
        <p:spPr>
          <a:xfrm>
            <a:off x="8476019" y="3809534"/>
            <a:ext cx="2804755" cy="1669688"/>
          </a:xfrm>
          <a:prstGeom prst="rect">
            <a:avLst/>
          </a:prstGeom>
          <a:noFill/>
        </p:spPr>
        <p:txBody>
          <a:bodyPr wrap="square" lIns="0" rIns="0" rtlCol="0">
            <a:spAutoFit/>
          </a:bodyPr>
          <a:lstStyle/>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p>
          <a:p>
            <a:pPr algn="ctr">
              <a:lnSpc>
                <a:spcPts val="25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请在这里输入你的正文内容</a:t>
            </a:r>
          </a:p>
        </p:txBody>
      </p:sp>
    </p:spTree>
    <p:extLst>
      <p:ext uri="{BB962C8B-B14F-4D97-AF65-F5344CB8AC3E}">
        <p14:creationId xmlns:p14="http://schemas.microsoft.com/office/powerpoint/2010/main" val="1568751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E85FE1-A5FA-4F63-B508-997586D32562}"/>
              </a:ext>
            </a:extLst>
          </p:cNvPr>
          <p:cNvSpPr>
            <a:spLocks noGrp="1"/>
          </p:cNvSpPr>
          <p:nvPr>
            <p:ph type="body" sz="quarter" idx="11"/>
          </p:nvPr>
        </p:nvSpPr>
        <p:spPr>
          <a:xfrm>
            <a:off x="928688" y="384462"/>
            <a:ext cx="5588000" cy="480131"/>
          </a:xfrm>
        </p:spPr>
        <p:txBody>
          <a:bodyPr/>
          <a:lstStyle/>
          <a:p>
            <a:pPr marL="0" indent="0">
              <a:buNone/>
            </a:pPr>
            <a:r>
              <a:rPr lang="zh-CN" altLang="en-US" dirty="0"/>
              <a:t>多内容模板演示</a:t>
            </a:r>
            <a:r>
              <a:rPr lang="en-US" altLang="zh-CN" dirty="0"/>
              <a:t>8</a:t>
            </a:r>
            <a:endParaRPr lang="zh-CN" altLang="en-US" dirty="0"/>
          </a:p>
        </p:txBody>
      </p:sp>
      <p:sp>
        <p:nvSpPr>
          <p:cNvPr id="3" name="矩形 2">
            <a:extLst>
              <a:ext uri="{FF2B5EF4-FFF2-40B4-BE49-F238E27FC236}">
                <a16:creationId xmlns:a16="http://schemas.microsoft.com/office/drawing/2014/main" id="{F260572E-2935-4EA9-AD0D-DCFE1E9CD1D2}"/>
              </a:ext>
            </a:extLst>
          </p:cNvPr>
          <p:cNvSpPr/>
          <p:nvPr/>
        </p:nvSpPr>
        <p:spPr>
          <a:xfrm>
            <a:off x="928688" y="1104900"/>
            <a:ext cx="10352087" cy="16916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5B05A078-B503-4E03-80A8-ED5264CEEC60}"/>
              </a:ext>
            </a:extLst>
          </p:cNvPr>
          <p:cNvSpPr txBox="1"/>
          <p:nvPr/>
        </p:nvSpPr>
        <p:spPr>
          <a:xfrm>
            <a:off x="1119780" y="1239528"/>
            <a:ext cx="9969902" cy="1422441"/>
          </a:xfrm>
          <a:prstGeom prst="rect">
            <a:avLst/>
          </a:prstGeom>
          <a:noFill/>
        </p:spPr>
        <p:txBody>
          <a:bodyPr wrap="square" rtlCol="0">
            <a:spAutoFit/>
          </a:bodyPr>
          <a:lstStyle/>
          <a:p>
            <a:pPr algn="just">
              <a:lnSpc>
                <a:spcPct val="150000"/>
              </a:lnSpc>
            </a:pPr>
            <a:r>
              <a:rPr lang="zh-CN" altLang="en-US" sz="2000"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sz="2000" dirty="0">
                <a:solidFill>
                  <a:schemeClr val="accent1">
                    <a:lumMod val="50000"/>
                  </a:schemeClr>
                </a:solidFill>
                <a:sym typeface="方正正黑简体" panose="02000000000000000000" pitchFamily="2" charset="-122"/>
              </a:rPr>
              <a:t>1995</a:t>
            </a:r>
            <a:r>
              <a:rPr lang="zh-CN" altLang="en-US" sz="2000" dirty="0">
                <a:solidFill>
                  <a:schemeClr val="accent1">
                    <a:lumMod val="50000"/>
                  </a:schemeClr>
                </a:solidFill>
                <a:sym typeface="方正正黑简体" panose="02000000000000000000" pitchFamily="2" charset="-122"/>
              </a:rPr>
              <a:t>年</a:t>
            </a:r>
            <a:r>
              <a:rPr lang="en-US" altLang="zh-CN" sz="2000" dirty="0">
                <a:solidFill>
                  <a:schemeClr val="accent1">
                    <a:lumMod val="50000"/>
                  </a:schemeClr>
                </a:solidFill>
                <a:sym typeface="方正正黑简体" panose="02000000000000000000" pitchFamily="2" charset="-122"/>
              </a:rPr>
              <a:t>6</a:t>
            </a:r>
            <a:r>
              <a:rPr lang="zh-CN" altLang="en-US" sz="2000" dirty="0">
                <a:solidFill>
                  <a:schemeClr val="accent1">
                    <a:lumMod val="50000"/>
                  </a:schemeClr>
                </a:solidFill>
                <a:sym typeface="方正正黑简体" panose="02000000000000000000" pitchFamily="2" charset="-122"/>
              </a:rPr>
              <a:t>月合并组建而成。学校已有</a:t>
            </a:r>
            <a:r>
              <a:rPr lang="en-US" altLang="zh-CN" sz="2000" dirty="0">
                <a:solidFill>
                  <a:schemeClr val="accent1">
                    <a:lumMod val="50000"/>
                  </a:schemeClr>
                </a:solidFill>
                <a:sym typeface="方正正黑简体" panose="02000000000000000000" pitchFamily="2" charset="-122"/>
              </a:rPr>
              <a:t>60</a:t>
            </a:r>
            <a:r>
              <a:rPr lang="zh-CN" altLang="en-US" sz="2000"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endParaRPr lang="zh-CN" altLang="en-US" sz="2000" dirty="0">
              <a:solidFill>
                <a:srgbClr val="DEB88B"/>
              </a:solidFill>
            </a:endParaRPr>
          </a:p>
        </p:txBody>
      </p:sp>
      <p:grpSp>
        <p:nvGrpSpPr>
          <p:cNvPr id="36" name="组合 35">
            <a:extLst>
              <a:ext uri="{FF2B5EF4-FFF2-40B4-BE49-F238E27FC236}">
                <a16:creationId xmlns:a16="http://schemas.microsoft.com/office/drawing/2014/main" id="{1EE1909C-7C46-4F0F-8A8E-DCC73C371F37}"/>
              </a:ext>
            </a:extLst>
          </p:cNvPr>
          <p:cNvGrpSpPr/>
          <p:nvPr/>
        </p:nvGrpSpPr>
        <p:grpSpPr>
          <a:xfrm>
            <a:off x="1061093" y="3280411"/>
            <a:ext cx="2219566" cy="2711714"/>
            <a:chOff x="1061093" y="3280411"/>
            <a:chExt cx="2219566" cy="2711714"/>
          </a:xfrm>
        </p:grpSpPr>
        <p:sp>
          <p:nvSpPr>
            <p:cNvPr id="6" name="矩形 5">
              <a:extLst>
                <a:ext uri="{FF2B5EF4-FFF2-40B4-BE49-F238E27FC236}">
                  <a16:creationId xmlns:a16="http://schemas.microsoft.com/office/drawing/2014/main" id="{77D65566-F80C-42BE-8919-B4D556153360}"/>
                </a:ext>
              </a:extLst>
            </p:cNvPr>
            <p:cNvSpPr/>
            <p:nvPr/>
          </p:nvSpPr>
          <p:spPr>
            <a:xfrm>
              <a:off x="1066601" y="3283248"/>
              <a:ext cx="2214058" cy="2708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D6CE6B14-8A9E-438A-94F9-EE06C4B37AF5}"/>
                </a:ext>
              </a:extLst>
            </p:cNvPr>
            <p:cNvSpPr/>
            <p:nvPr/>
          </p:nvSpPr>
          <p:spPr>
            <a:xfrm flipV="1">
              <a:off x="1061093" y="3280411"/>
              <a:ext cx="926458" cy="9264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063D365-76E8-4268-A30D-56F9E20DA94B}"/>
                </a:ext>
              </a:extLst>
            </p:cNvPr>
            <p:cNvSpPr txBox="1"/>
            <p:nvPr/>
          </p:nvSpPr>
          <p:spPr>
            <a:xfrm>
              <a:off x="1107139" y="3332218"/>
              <a:ext cx="461634" cy="430887"/>
            </a:xfrm>
            <a:prstGeom prst="rect">
              <a:avLst/>
            </a:prstGeom>
            <a:noFill/>
          </p:spPr>
          <p:txBody>
            <a:bodyPr wrap="square" lIns="0" tIns="0" rIns="0" bIns="0" rtlCol="0">
              <a:spAutoFit/>
            </a:bodyPr>
            <a:lstStyle/>
            <a:p>
              <a:pPr algn="ctr"/>
              <a:r>
                <a:rPr lang="en-US" altLang="zh-CN" sz="2800" dirty="0">
                  <a:solidFill>
                    <a:schemeClr val="bg1"/>
                  </a:solidFill>
                </a:rPr>
                <a:t>01</a:t>
              </a:r>
              <a:endParaRPr lang="zh-CN" altLang="en-US" sz="2800" dirty="0">
                <a:solidFill>
                  <a:schemeClr val="bg1"/>
                </a:solidFill>
              </a:endParaRPr>
            </a:p>
          </p:txBody>
        </p:sp>
        <p:sp>
          <p:nvSpPr>
            <p:cNvPr id="9" name="文本框 8">
              <a:extLst>
                <a:ext uri="{FF2B5EF4-FFF2-40B4-BE49-F238E27FC236}">
                  <a16:creationId xmlns:a16="http://schemas.microsoft.com/office/drawing/2014/main" id="{EE954B9B-6505-46DE-8B00-1851D4967108}"/>
                </a:ext>
              </a:extLst>
            </p:cNvPr>
            <p:cNvSpPr txBox="1"/>
            <p:nvPr/>
          </p:nvSpPr>
          <p:spPr>
            <a:xfrm>
              <a:off x="1465743" y="3734524"/>
              <a:ext cx="1415772" cy="461665"/>
            </a:xfrm>
            <a:prstGeom prst="rect">
              <a:avLst/>
            </a:prstGeom>
            <a:noFill/>
          </p:spPr>
          <p:txBody>
            <a:bodyPr wrap="none" rtlCol="0">
              <a:spAutoFit/>
            </a:bodyPr>
            <a:lstStyle/>
            <a:p>
              <a:pPr algn="just"/>
              <a:r>
                <a:rPr lang="zh-CN" altLang="en-US" sz="2400" b="1" dirty="0">
                  <a:solidFill>
                    <a:schemeClr val="accent1">
                      <a:lumMod val="50000"/>
                    </a:schemeClr>
                  </a:solidFill>
                </a:rPr>
                <a:t>输入标题</a:t>
              </a:r>
            </a:p>
          </p:txBody>
        </p:sp>
        <p:sp>
          <p:nvSpPr>
            <p:cNvPr id="10" name="文本框 9">
              <a:extLst>
                <a:ext uri="{FF2B5EF4-FFF2-40B4-BE49-F238E27FC236}">
                  <a16:creationId xmlns:a16="http://schemas.microsoft.com/office/drawing/2014/main" id="{A297F1B7-DC02-4E01-95D9-2FB9A01ADA61}"/>
                </a:ext>
              </a:extLst>
            </p:cNvPr>
            <p:cNvSpPr txBox="1"/>
            <p:nvPr/>
          </p:nvSpPr>
          <p:spPr>
            <a:xfrm>
              <a:off x="1270334" y="4221176"/>
              <a:ext cx="1806591" cy="1669688"/>
            </a:xfrm>
            <a:prstGeom prst="rect">
              <a:avLst/>
            </a:prstGeom>
            <a:noFill/>
          </p:spPr>
          <p:txBody>
            <a:bodyPr wrap="square" rtlCol="0">
              <a:spAutoFit/>
            </a:bodyPr>
            <a:lstStyle/>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p:txBody>
        </p:sp>
      </p:grpSp>
      <p:grpSp>
        <p:nvGrpSpPr>
          <p:cNvPr id="37" name="组合 36">
            <a:extLst>
              <a:ext uri="{FF2B5EF4-FFF2-40B4-BE49-F238E27FC236}">
                <a16:creationId xmlns:a16="http://schemas.microsoft.com/office/drawing/2014/main" id="{CF9E8D6B-8A3E-4FF0-B082-A485CE72021B}"/>
              </a:ext>
            </a:extLst>
          </p:cNvPr>
          <p:cNvGrpSpPr/>
          <p:nvPr/>
        </p:nvGrpSpPr>
        <p:grpSpPr>
          <a:xfrm>
            <a:off x="3727798" y="3280411"/>
            <a:ext cx="2219566" cy="2711714"/>
            <a:chOff x="1061093" y="3280411"/>
            <a:chExt cx="2219566" cy="2711714"/>
          </a:xfrm>
        </p:grpSpPr>
        <p:sp>
          <p:nvSpPr>
            <p:cNvPr id="38" name="矩形 37">
              <a:extLst>
                <a:ext uri="{FF2B5EF4-FFF2-40B4-BE49-F238E27FC236}">
                  <a16:creationId xmlns:a16="http://schemas.microsoft.com/office/drawing/2014/main" id="{7EDEFE4B-E8DD-4413-B1D9-87B8079597EA}"/>
                </a:ext>
              </a:extLst>
            </p:cNvPr>
            <p:cNvSpPr/>
            <p:nvPr/>
          </p:nvSpPr>
          <p:spPr>
            <a:xfrm>
              <a:off x="1066601" y="3283248"/>
              <a:ext cx="2214058" cy="2708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a:extLst>
                <a:ext uri="{FF2B5EF4-FFF2-40B4-BE49-F238E27FC236}">
                  <a16:creationId xmlns:a16="http://schemas.microsoft.com/office/drawing/2014/main" id="{A71AF538-F7E1-4441-BEA4-A1ADA9074F51}"/>
                </a:ext>
              </a:extLst>
            </p:cNvPr>
            <p:cNvSpPr/>
            <p:nvPr/>
          </p:nvSpPr>
          <p:spPr>
            <a:xfrm flipV="1">
              <a:off x="1061093" y="3280411"/>
              <a:ext cx="926458" cy="9264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AA5B54C6-66B0-41A4-933D-EB169B71C9C4}"/>
                </a:ext>
              </a:extLst>
            </p:cNvPr>
            <p:cNvSpPr txBox="1"/>
            <p:nvPr/>
          </p:nvSpPr>
          <p:spPr>
            <a:xfrm>
              <a:off x="1107139" y="3332218"/>
              <a:ext cx="461634" cy="430887"/>
            </a:xfrm>
            <a:prstGeom prst="rect">
              <a:avLst/>
            </a:prstGeom>
            <a:noFill/>
          </p:spPr>
          <p:txBody>
            <a:bodyPr wrap="square" lIns="0" tIns="0" rIns="0" bIns="0" rtlCol="0">
              <a:spAutoFit/>
            </a:bodyPr>
            <a:lstStyle/>
            <a:p>
              <a:pPr algn="ctr"/>
              <a:r>
                <a:rPr lang="en-US" altLang="zh-CN" sz="2800" dirty="0">
                  <a:solidFill>
                    <a:schemeClr val="bg1"/>
                  </a:solidFill>
                </a:rPr>
                <a:t>02</a:t>
              </a:r>
              <a:endParaRPr lang="zh-CN" altLang="en-US" sz="2800" dirty="0">
                <a:solidFill>
                  <a:schemeClr val="bg1"/>
                </a:solidFill>
              </a:endParaRPr>
            </a:p>
          </p:txBody>
        </p:sp>
        <p:sp>
          <p:nvSpPr>
            <p:cNvPr id="41" name="文本框 40">
              <a:extLst>
                <a:ext uri="{FF2B5EF4-FFF2-40B4-BE49-F238E27FC236}">
                  <a16:creationId xmlns:a16="http://schemas.microsoft.com/office/drawing/2014/main" id="{A50D4220-ECBA-4793-85FD-A55778B06075}"/>
                </a:ext>
              </a:extLst>
            </p:cNvPr>
            <p:cNvSpPr txBox="1"/>
            <p:nvPr/>
          </p:nvSpPr>
          <p:spPr>
            <a:xfrm>
              <a:off x="1465743" y="3734524"/>
              <a:ext cx="1415772" cy="461665"/>
            </a:xfrm>
            <a:prstGeom prst="rect">
              <a:avLst/>
            </a:prstGeom>
            <a:noFill/>
          </p:spPr>
          <p:txBody>
            <a:bodyPr wrap="none" rtlCol="0">
              <a:spAutoFit/>
            </a:bodyPr>
            <a:lstStyle/>
            <a:p>
              <a:pPr algn="just"/>
              <a:r>
                <a:rPr lang="zh-CN" altLang="en-US" sz="2400" b="1" dirty="0">
                  <a:solidFill>
                    <a:schemeClr val="accent1">
                      <a:lumMod val="50000"/>
                    </a:schemeClr>
                  </a:solidFill>
                </a:rPr>
                <a:t>输入标题</a:t>
              </a:r>
            </a:p>
          </p:txBody>
        </p:sp>
        <p:sp>
          <p:nvSpPr>
            <p:cNvPr id="42" name="文本框 41">
              <a:extLst>
                <a:ext uri="{FF2B5EF4-FFF2-40B4-BE49-F238E27FC236}">
                  <a16:creationId xmlns:a16="http://schemas.microsoft.com/office/drawing/2014/main" id="{08925832-54DA-4C62-ADDD-39B0FF030CCD}"/>
                </a:ext>
              </a:extLst>
            </p:cNvPr>
            <p:cNvSpPr txBox="1"/>
            <p:nvPr/>
          </p:nvSpPr>
          <p:spPr>
            <a:xfrm>
              <a:off x="1270334" y="4221176"/>
              <a:ext cx="1806591" cy="1669688"/>
            </a:xfrm>
            <a:prstGeom prst="rect">
              <a:avLst/>
            </a:prstGeom>
            <a:noFill/>
          </p:spPr>
          <p:txBody>
            <a:bodyPr wrap="square" rtlCol="0">
              <a:spAutoFit/>
            </a:bodyPr>
            <a:lstStyle/>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p:txBody>
        </p:sp>
      </p:grpSp>
      <p:grpSp>
        <p:nvGrpSpPr>
          <p:cNvPr id="43" name="组合 42">
            <a:extLst>
              <a:ext uri="{FF2B5EF4-FFF2-40B4-BE49-F238E27FC236}">
                <a16:creationId xmlns:a16="http://schemas.microsoft.com/office/drawing/2014/main" id="{1AA57139-6B1C-4B6E-9281-3C2CF978E240}"/>
              </a:ext>
            </a:extLst>
          </p:cNvPr>
          <p:cNvGrpSpPr/>
          <p:nvPr/>
        </p:nvGrpSpPr>
        <p:grpSpPr>
          <a:xfrm>
            <a:off x="6394503" y="3280411"/>
            <a:ext cx="2219566" cy="2711714"/>
            <a:chOff x="1061093" y="3280411"/>
            <a:chExt cx="2219566" cy="2711714"/>
          </a:xfrm>
        </p:grpSpPr>
        <p:sp>
          <p:nvSpPr>
            <p:cNvPr id="44" name="矩形 43">
              <a:extLst>
                <a:ext uri="{FF2B5EF4-FFF2-40B4-BE49-F238E27FC236}">
                  <a16:creationId xmlns:a16="http://schemas.microsoft.com/office/drawing/2014/main" id="{53931FBB-50E0-4409-B78F-9CA518E73712}"/>
                </a:ext>
              </a:extLst>
            </p:cNvPr>
            <p:cNvSpPr/>
            <p:nvPr/>
          </p:nvSpPr>
          <p:spPr>
            <a:xfrm>
              <a:off x="1066601" y="3283248"/>
              <a:ext cx="2214058" cy="2708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a:extLst>
                <a:ext uri="{FF2B5EF4-FFF2-40B4-BE49-F238E27FC236}">
                  <a16:creationId xmlns:a16="http://schemas.microsoft.com/office/drawing/2014/main" id="{6A10BBC8-05E7-44ED-A7ED-04D86CC54C17}"/>
                </a:ext>
              </a:extLst>
            </p:cNvPr>
            <p:cNvSpPr/>
            <p:nvPr/>
          </p:nvSpPr>
          <p:spPr>
            <a:xfrm flipV="1">
              <a:off x="1061093" y="3280411"/>
              <a:ext cx="926458" cy="9264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24DB042E-1756-4216-8CA9-65EE75F7071F}"/>
                </a:ext>
              </a:extLst>
            </p:cNvPr>
            <p:cNvSpPr txBox="1"/>
            <p:nvPr/>
          </p:nvSpPr>
          <p:spPr>
            <a:xfrm>
              <a:off x="1107139" y="3332218"/>
              <a:ext cx="461634" cy="430887"/>
            </a:xfrm>
            <a:prstGeom prst="rect">
              <a:avLst/>
            </a:prstGeom>
            <a:noFill/>
          </p:spPr>
          <p:txBody>
            <a:bodyPr wrap="square" lIns="0" tIns="0" rIns="0" bIns="0" rtlCol="0">
              <a:spAutoFit/>
            </a:bodyPr>
            <a:lstStyle/>
            <a:p>
              <a:pPr algn="ctr"/>
              <a:r>
                <a:rPr lang="en-US" altLang="zh-CN" sz="2800" dirty="0">
                  <a:solidFill>
                    <a:schemeClr val="bg1"/>
                  </a:solidFill>
                </a:rPr>
                <a:t>03</a:t>
              </a:r>
              <a:endParaRPr lang="zh-CN" altLang="en-US" sz="2800" dirty="0">
                <a:solidFill>
                  <a:schemeClr val="bg1"/>
                </a:solidFill>
              </a:endParaRPr>
            </a:p>
          </p:txBody>
        </p:sp>
        <p:sp>
          <p:nvSpPr>
            <p:cNvPr id="47" name="文本框 46">
              <a:extLst>
                <a:ext uri="{FF2B5EF4-FFF2-40B4-BE49-F238E27FC236}">
                  <a16:creationId xmlns:a16="http://schemas.microsoft.com/office/drawing/2014/main" id="{2C0AE9B8-D568-4C68-BC0F-6651F719C7D5}"/>
                </a:ext>
              </a:extLst>
            </p:cNvPr>
            <p:cNvSpPr txBox="1"/>
            <p:nvPr/>
          </p:nvSpPr>
          <p:spPr>
            <a:xfrm>
              <a:off x="1465743" y="3734524"/>
              <a:ext cx="1415772" cy="461665"/>
            </a:xfrm>
            <a:prstGeom prst="rect">
              <a:avLst/>
            </a:prstGeom>
            <a:noFill/>
          </p:spPr>
          <p:txBody>
            <a:bodyPr wrap="none" rtlCol="0">
              <a:spAutoFit/>
            </a:bodyPr>
            <a:lstStyle/>
            <a:p>
              <a:pPr algn="just"/>
              <a:r>
                <a:rPr lang="zh-CN" altLang="en-US" sz="2400" b="1" dirty="0">
                  <a:solidFill>
                    <a:schemeClr val="accent1">
                      <a:lumMod val="50000"/>
                    </a:schemeClr>
                  </a:solidFill>
                </a:rPr>
                <a:t>输入标题</a:t>
              </a:r>
            </a:p>
          </p:txBody>
        </p:sp>
        <p:sp>
          <p:nvSpPr>
            <p:cNvPr id="48" name="文本框 47">
              <a:extLst>
                <a:ext uri="{FF2B5EF4-FFF2-40B4-BE49-F238E27FC236}">
                  <a16:creationId xmlns:a16="http://schemas.microsoft.com/office/drawing/2014/main" id="{FC449744-B990-4AC6-B611-FC631CD0416E}"/>
                </a:ext>
              </a:extLst>
            </p:cNvPr>
            <p:cNvSpPr txBox="1"/>
            <p:nvPr/>
          </p:nvSpPr>
          <p:spPr>
            <a:xfrm>
              <a:off x="1270334" y="4221176"/>
              <a:ext cx="1806591" cy="1669688"/>
            </a:xfrm>
            <a:prstGeom prst="rect">
              <a:avLst/>
            </a:prstGeom>
            <a:noFill/>
          </p:spPr>
          <p:txBody>
            <a:bodyPr wrap="square" rtlCol="0">
              <a:spAutoFit/>
            </a:bodyPr>
            <a:lstStyle/>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p:txBody>
        </p:sp>
      </p:grpSp>
      <p:grpSp>
        <p:nvGrpSpPr>
          <p:cNvPr id="49" name="组合 48">
            <a:extLst>
              <a:ext uri="{FF2B5EF4-FFF2-40B4-BE49-F238E27FC236}">
                <a16:creationId xmlns:a16="http://schemas.microsoft.com/office/drawing/2014/main" id="{441C8849-8CDA-4214-B490-BC7F64CD5B96}"/>
              </a:ext>
            </a:extLst>
          </p:cNvPr>
          <p:cNvGrpSpPr/>
          <p:nvPr/>
        </p:nvGrpSpPr>
        <p:grpSpPr>
          <a:xfrm>
            <a:off x="9061209" y="3280411"/>
            <a:ext cx="2219566" cy="2711714"/>
            <a:chOff x="1061093" y="3280411"/>
            <a:chExt cx="2219566" cy="2711714"/>
          </a:xfrm>
        </p:grpSpPr>
        <p:sp>
          <p:nvSpPr>
            <p:cNvPr id="50" name="矩形 49">
              <a:extLst>
                <a:ext uri="{FF2B5EF4-FFF2-40B4-BE49-F238E27FC236}">
                  <a16:creationId xmlns:a16="http://schemas.microsoft.com/office/drawing/2014/main" id="{603078DE-F993-402A-ADDF-6A70204D4122}"/>
                </a:ext>
              </a:extLst>
            </p:cNvPr>
            <p:cNvSpPr/>
            <p:nvPr/>
          </p:nvSpPr>
          <p:spPr>
            <a:xfrm>
              <a:off x="1066601" y="3283248"/>
              <a:ext cx="2214058" cy="2708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三角形 50">
              <a:extLst>
                <a:ext uri="{FF2B5EF4-FFF2-40B4-BE49-F238E27FC236}">
                  <a16:creationId xmlns:a16="http://schemas.microsoft.com/office/drawing/2014/main" id="{10EABC72-BC91-4669-A22E-C1527EEEA859}"/>
                </a:ext>
              </a:extLst>
            </p:cNvPr>
            <p:cNvSpPr/>
            <p:nvPr/>
          </p:nvSpPr>
          <p:spPr>
            <a:xfrm flipV="1">
              <a:off x="1061093" y="3280411"/>
              <a:ext cx="926458" cy="92645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2A6A8154-64BB-4BBF-96EC-B05125BB0EE6}"/>
                </a:ext>
              </a:extLst>
            </p:cNvPr>
            <p:cNvSpPr txBox="1"/>
            <p:nvPr/>
          </p:nvSpPr>
          <p:spPr>
            <a:xfrm>
              <a:off x="1107139" y="3332218"/>
              <a:ext cx="461634" cy="430887"/>
            </a:xfrm>
            <a:prstGeom prst="rect">
              <a:avLst/>
            </a:prstGeom>
            <a:noFill/>
          </p:spPr>
          <p:txBody>
            <a:bodyPr wrap="square" lIns="0" tIns="0" rIns="0" bIns="0" rtlCol="0">
              <a:spAutoFit/>
            </a:bodyPr>
            <a:lstStyle/>
            <a:p>
              <a:pPr algn="ctr"/>
              <a:r>
                <a:rPr lang="en-US" altLang="zh-CN" sz="2800" dirty="0">
                  <a:solidFill>
                    <a:schemeClr val="bg1"/>
                  </a:solidFill>
                </a:rPr>
                <a:t>04</a:t>
              </a:r>
              <a:endParaRPr lang="zh-CN" altLang="en-US" sz="2800" dirty="0">
                <a:solidFill>
                  <a:schemeClr val="bg1"/>
                </a:solidFill>
              </a:endParaRPr>
            </a:p>
          </p:txBody>
        </p:sp>
        <p:sp>
          <p:nvSpPr>
            <p:cNvPr id="53" name="文本框 52">
              <a:extLst>
                <a:ext uri="{FF2B5EF4-FFF2-40B4-BE49-F238E27FC236}">
                  <a16:creationId xmlns:a16="http://schemas.microsoft.com/office/drawing/2014/main" id="{8465091C-0E26-4DBB-AA7D-37321B02CFC9}"/>
                </a:ext>
              </a:extLst>
            </p:cNvPr>
            <p:cNvSpPr txBox="1"/>
            <p:nvPr/>
          </p:nvSpPr>
          <p:spPr>
            <a:xfrm>
              <a:off x="1465743" y="3734524"/>
              <a:ext cx="1415772" cy="461665"/>
            </a:xfrm>
            <a:prstGeom prst="rect">
              <a:avLst/>
            </a:prstGeom>
            <a:noFill/>
          </p:spPr>
          <p:txBody>
            <a:bodyPr wrap="none" rtlCol="0">
              <a:spAutoFit/>
            </a:bodyPr>
            <a:lstStyle/>
            <a:p>
              <a:pPr algn="just"/>
              <a:r>
                <a:rPr lang="zh-CN" altLang="en-US" sz="2400" b="1" dirty="0">
                  <a:solidFill>
                    <a:schemeClr val="accent1">
                      <a:lumMod val="50000"/>
                    </a:schemeClr>
                  </a:solidFill>
                </a:rPr>
                <a:t>输入标题</a:t>
              </a:r>
            </a:p>
          </p:txBody>
        </p:sp>
        <p:sp>
          <p:nvSpPr>
            <p:cNvPr id="54" name="文本框 53">
              <a:extLst>
                <a:ext uri="{FF2B5EF4-FFF2-40B4-BE49-F238E27FC236}">
                  <a16:creationId xmlns:a16="http://schemas.microsoft.com/office/drawing/2014/main" id="{44FA5C7A-97DE-4399-861B-989CA5E08E43}"/>
                </a:ext>
              </a:extLst>
            </p:cNvPr>
            <p:cNvSpPr txBox="1"/>
            <p:nvPr/>
          </p:nvSpPr>
          <p:spPr>
            <a:xfrm>
              <a:off x="1270334" y="4221176"/>
              <a:ext cx="1806591" cy="1669688"/>
            </a:xfrm>
            <a:prstGeom prst="rect">
              <a:avLst/>
            </a:prstGeom>
            <a:noFill/>
          </p:spPr>
          <p:txBody>
            <a:bodyPr wrap="square" rtlCol="0">
              <a:spAutoFit/>
            </a:bodyPr>
            <a:lstStyle/>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a:p>
              <a:pPr algn="ctr">
                <a:lnSpc>
                  <a:spcPts val="2500"/>
                </a:lnSpc>
              </a:pPr>
              <a:r>
                <a:rPr lang="zh-CN" altLang="en-US" dirty="0">
                  <a:solidFill>
                    <a:schemeClr val="accent1">
                      <a:lumMod val="50000"/>
                    </a:schemeClr>
                  </a:solidFill>
                </a:rPr>
                <a:t>请输入你的内容</a:t>
              </a:r>
            </a:p>
            <a:p>
              <a:pPr algn="ctr">
                <a:lnSpc>
                  <a:spcPts val="2500"/>
                </a:lnSpc>
              </a:pPr>
              <a:r>
                <a:rPr lang="zh-CN" altLang="en-US" dirty="0">
                  <a:solidFill>
                    <a:schemeClr val="accent1">
                      <a:lumMod val="50000"/>
                    </a:schemeClr>
                  </a:solidFill>
                </a:rPr>
                <a:t>请输入你的内容</a:t>
              </a:r>
              <a:endParaRPr lang="en-US" altLang="zh-CN" dirty="0">
                <a:solidFill>
                  <a:schemeClr val="accent1">
                    <a:lumMod val="50000"/>
                  </a:schemeClr>
                </a:solidFill>
              </a:endParaRPr>
            </a:p>
          </p:txBody>
        </p:sp>
      </p:grpSp>
    </p:spTree>
    <p:extLst>
      <p:ext uri="{BB962C8B-B14F-4D97-AF65-F5344CB8AC3E}">
        <p14:creationId xmlns:p14="http://schemas.microsoft.com/office/powerpoint/2010/main" val="3928190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a:extLst>
              <a:ext uri="{FF2B5EF4-FFF2-40B4-BE49-F238E27FC236}">
                <a16:creationId xmlns:a16="http://schemas.microsoft.com/office/drawing/2014/main" id="{7F434B27-7704-477B-9D8D-144D0E2A192C}"/>
              </a:ext>
            </a:extLst>
          </p:cNvPr>
          <p:cNvGrpSpPr/>
          <p:nvPr/>
        </p:nvGrpSpPr>
        <p:grpSpPr>
          <a:xfrm>
            <a:off x="-29028" y="1357164"/>
            <a:ext cx="12776041" cy="4864381"/>
            <a:chOff x="-38100" y="2080716"/>
            <a:chExt cx="12776041" cy="5047705"/>
          </a:xfrm>
        </p:grpSpPr>
        <p:sp>
          <p:nvSpPr>
            <p:cNvPr id="83" name="任意多边形: 形状 82">
              <a:extLst>
                <a:ext uri="{FF2B5EF4-FFF2-40B4-BE49-F238E27FC236}">
                  <a16:creationId xmlns:a16="http://schemas.microsoft.com/office/drawing/2014/main" id="{B795AF07-1EC7-4FB1-9DF4-8B27AA7D30AA}"/>
                </a:ext>
              </a:extLst>
            </p:cNvPr>
            <p:cNvSpPr/>
            <p:nvPr/>
          </p:nvSpPr>
          <p:spPr>
            <a:xfrm>
              <a:off x="-9569" y="2746299"/>
              <a:ext cx="12707543" cy="4298291"/>
            </a:xfrm>
            <a:custGeom>
              <a:avLst/>
              <a:gdLst>
                <a:gd name="connsiteX0" fmla="*/ 15449869 w 15481673"/>
                <a:gd name="connsiteY0" fmla="*/ 0 h 6670679"/>
                <a:gd name="connsiteX1" fmla="*/ 15436326 w 15481673"/>
                <a:gd name="connsiteY1" fmla="*/ 343162 h 6670679"/>
                <a:gd name="connsiteX2" fmla="*/ 13874405 w 15481673"/>
                <a:gd name="connsiteY2" fmla="*/ 1136024 h 6670679"/>
                <a:gd name="connsiteX3" fmla="*/ 13155267 w 15481673"/>
                <a:gd name="connsiteY3" fmla="*/ 1131262 h 6670679"/>
                <a:gd name="connsiteX4" fmla="*/ 11589951 w 15481673"/>
                <a:gd name="connsiteY4" fmla="*/ 1916244 h 6670679"/>
                <a:gd name="connsiteX5" fmla="*/ 11585094 w 15481673"/>
                <a:gd name="connsiteY5" fmla="*/ 1924180 h 6670679"/>
                <a:gd name="connsiteX6" fmla="*/ 10023173 w 15481673"/>
                <a:gd name="connsiteY6" fmla="*/ 2717042 h 6670679"/>
                <a:gd name="connsiteX7" fmla="*/ 9304035 w 15481673"/>
                <a:gd name="connsiteY7" fmla="*/ 2712280 h 6670679"/>
                <a:gd name="connsiteX8" fmla="*/ 7733507 w 15481673"/>
                <a:gd name="connsiteY8" fmla="*/ 3499875 h 6670679"/>
                <a:gd name="connsiteX9" fmla="*/ 7733507 w 15481673"/>
                <a:gd name="connsiteY9" fmla="*/ 3483348 h 6670679"/>
                <a:gd name="connsiteX10" fmla="*/ 7718737 w 15481673"/>
                <a:gd name="connsiteY10" fmla="*/ 3507484 h 6670679"/>
                <a:gd name="connsiteX11" fmla="*/ 6156816 w 15481673"/>
                <a:gd name="connsiteY11" fmla="*/ 4300346 h 6670679"/>
                <a:gd name="connsiteX12" fmla="*/ 5437678 w 15481673"/>
                <a:gd name="connsiteY12" fmla="*/ 4295584 h 6670679"/>
                <a:gd name="connsiteX13" fmla="*/ 3867150 w 15481673"/>
                <a:gd name="connsiteY13" fmla="*/ 5083179 h 6670679"/>
                <a:gd name="connsiteX14" fmla="*/ 3867150 w 15481673"/>
                <a:gd name="connsiteY14" fmla="*/ 5069553 h 6670679"/>
                <a:gd name="connsiteX15" fmla="*/ 3851587 w 15481673"/>
                <a:gd name="connsiteY15" fmla="*/ 5094984 h 6670679"/>
                <a:gd name="connsiteX16" fmla="*/ 2289666 w 15481673"/>
                <a:gd name="connsiteY16" fmla="*/ 5887846 h 6670679"/>
                <a:gd name="connsiteX17" fmla="*/ 1570528 w 15481673"/>
                <a:gd name="connsiteY17" fmla="*/ 5883084 h 6670679"/>
                <a:gd name="connsiteX18" fmla="*/ 0 w 15481673"/>
                <a:gd name="connsiteY18" fmla="*/ 6670679 h 6670679"/>
                <a:gd name="connsiteX19" fmla="*/ 0 w 15481673"/>
                <a:gd name="connsiteY19" fmla="*/ 6342465 h 6670679"/>
                <a:gd name="connsiteX20" fmla="*/ 1564049 w 15481673"/>
                <a:gd name="connsiteY20" fmla="*/ 5551130 h 6670679"/>
                <a:gd name="connsiteX21" fmla="*/ 2287949 w 15481673"/>
                <a:gd name="connsiteY21" fmla="*/ 5555892 h 6670679"/>
                <a:gd name="connsiteX22" fmla="*/ 3865130 w 15481673"/>
                <a:gd name="connsiteY22" fmla="*/ 4751822 h 6670679"/>
                <a:gd name="connsiteX23" fmla="*/ 3867124 w 15481673"/>
                <a:gd name="connsiteY23" fmla="*/ 4811197 h 6670679"/>
                <a:gd name="connsiteX24" fmla="*/ 3867150 w 15481673"/>
                <a:gd name="connsiteY24" fmla="*/ 4811371 h 6670679"/>
                <a:gd name="connsiteX25" fmla="*/ 3867150 w 15481673"/>
                <a:gd name="connsiteY25" fmla="*/ 4754965 h 6670679"/>
                <a:gd name="connsiteX26" fmla="*/ 5431199 w 15481673"/>
                <a:gd name="connsiteY26" fmla="*/ 3963630 h 6670679"/>
                <a:gd name="connsiteX27" fmla="*/ 6155099 w 15481673"/>
                <a:gd name="connsiteY27" fmla="*/ 3968392 h 6670679"/>
                <a:gd name="connsiteX28" fmla="*/ 7732280 w 15481673"/>
                <a:gd name="connsiteY28" fmla="*/ 3164322 h 6670679"/>
                <a:gd name="connsiteX29" fmla="*/ 7733507 w 15481673"/>
                <a:gd name="connsiteY29" fmla="*/ 3200856 h 6670679"/>
                <a:gd name="connsiteX30" fmla="*/ 7733507 w 15481673"/>
                <a:gd name="connsiteY30" fmla="*/ 3171661 h 6670679"/>
                <a:gd name="connsiteX31" fmla="*/ 9297556 w 15481673"/>
                <a:gd name="connsiteY31" fmla="*/ 2380326 h 6670679"/>
                <a:gd name="connsiteX32" fmla="*/ 10021456 w 15481673"/>
                <a:gd name="connsiteY32" fmla="*/ 2385088 h 6670679"/>
                <a:gd name="connsiteX33" fmla="*/ 11598637 w 15481673"/>
                <a:gd name="connsiteY33" fmla="*/ 1581018 h 6670679"/>
                <a:gd name="connsiteX34" fmla="*/ 11598723 w 15481673"/>
                <a:gd name="connsiteY34" fmla="*/ 1583568 h 6670679"/>
                <a:gd name="connsiteX35" fmla="*/ 13148788 w 15481673"/>
                <a:gd name="connsiteY35" fmla="*/ 799308 h 6670679"/>
                <a:gd name="connsiteX36" fmla="*/ 13872688 w 15481673"/>
                <a:gd name="connsiteY36" fmla="*/ 804070 h 6670679"/>
                <a:gd name="connsiteX0" fmla="*/ 13872688 w 15436326"/>
                <a:gd name="connsiteY0" fmla="*/ 460908 h 6327517"/>
                <a:gd name="connsiteX1" fmla="*/ 15436326 w 15436326"/>
                <a:gd name="connsiteY1" fmla="*/ 0 h 6327517"/>
                <a:gd name="connsiteX2" fmla="*/ 13874405 w 15436326"/>
                <a:gd name="connsiteY2" fmla="*/ 792862 h 6327517"/>
                <a:gd name="connsiteX3" fmla="*/ 13155267 w 15436326"/>
                <a:gd name="connsiteY3" fmla="*/ 788100 h 6327517"/>
                <a:gd name="connsiteX4" fmla="*/ 11589951 w 15436326"/>
                <a:gd name="connsiteY4" fmla="*/ 1573082 h 6327517"/>
                <a:gd name="connsiteX5" fmla="*/ 11585094 w 15436326"/>
                <a:gd name="connsiteY5" fmla="*/ 1581018 h 6327517"/>
                <a:gd name="connsiteX6" fmla="*/ 10023173 w 15436326"/>
                <a:gd name="connsiteY6" fmla="*/ 2373880 h 6327517"/>
                <a:gd name="connsiteX7" fmla="*/ 9304035 w 15436326"/>
                <a:gd name="connsiteY7" fmla="*/ 2369118 h 6327517"/>
                <a:gd name="connsiteX8" fmla="*/ 7733507 w 15436326"/>
                <a:gd name="connsiteY8" fmla="*/ 3156713 h 6327517"/>
                <a:gd name="connsiteX9" fmla="*/ 7733507 w 15436326"/>
                <a:gd name="connsiteY9" fmla="*/ 3140186 h 6327517"/>
                <a:gd name="connsiteX10" fmla="*/ 7718737 w 15436326"/>
                <a:gd name="connsiteY10" fmla="*/ 3164322 h 6327517"/>
                <a:gd name="connsiteX11" fmla="*/ 6156816 w 15436326"/>
                <a:gd name="connsiteY11" fmla="*/ 3957184 h 6327517"/>
                <a:gd name="connsiteX12" fmla="*/ 5437678 w 15436326"/>
                <a:gd name="connsiteY12" fmla="*/ 3952422 h 6327517"/>
                <a:gd name="connsiteX13" fmla="*/ 3867150 w 15436326"/>
                <a:gd name="connsiteY13" fmla="*/ 4740017 h 6327517"/>
                <a:gd name="connsiteX14" fmla="*/ 3867150 w 15436326"/>
                <a:gd name="connsiteY14" fmla="*/ 4726391 h 6327517"/>
                <a:gd name="connsiteX15" fmla="*/ 3851587 w 15436326"/>
                <a:gd name="connsiteY15" fmla="*/ 4751822 h 6327517"/>
                <a:gd name="connsiteX16" fmla="*/ 2289666 w 15436326"/>
                <a:gd name="connsiteY16" fmla="*/ 5544684 h 6327517"/>
                <a:gd name="connsiteX17" fmla="*/ 1570528 w 15436326"/>
                <a:gd name="connsiteY17" fmla="*/ 5539922 h 6327517"/>
                <a:gd name="connsiteX18" fmla="*/ 0 w 15436326"/>
                <a:gd name="connsiteY18" fmla="*/ 6327517 h 6327517"/>
                <a:gd name="connsiteX19" fmla="*/ 0 w 15436326"/>
                <a:gd name="connsiteY19" fmla="*/ 5999303 h 6327517"/>
                <a:gd name="connsiteX20" fmla="*/ 1564049 w 15436326"/>
                <a:gd name="connsiteY20" fmla="*/ 5207968 h 6327517"/>
                <a:gd name="connsiteX21" fmla="*/ 2287949 w 15436326"/>
                <a:gd name="connsiteY21" fmla="*/ 5212730 h 6327517"/>
                <a:gd name="connsiteX22" fmla="*/ 3865130 w 15436326"/>
                <a:gd name="connsiteY22" fmla="*/ 4408660 h 6327517"/>
                <a:gd name="connsiteX23" fmla="*/ 3867124 w 15436326"/>
                <a:gd name="connsiteY23" fmla="*/ 4468035 h 6327517"/>
                <a:gd name="connsiteX24" fmla="*/ 3867150 w 15436326"/>
                <a:gd name="connsiteY24" fmla="*/ 4468209 h 6327517"/>
                <a:gd name="connsiteX25" fmla="*/ 3867150 w 15436326"/>
                <a:gd name="connsiteY25" fmla="*/ 4411803 h 6327517"/>
                <a:gd name="connsiteX26" fmla="*/ 5431199 w 15436326"/>
                <a:gd name="connsiteY26" fmla="*/ 3620468 h 6327517"/>
                <a:gd name="connsiteX27" fmla="*/ 6155099 w 15436326"/>
                <a:gd name="connsiteY27" fmla="*/ 3625230 h 6327517"/>
                <a:gd name="connsiteX28" fmla="*/ 7732280 w 15436326"/>
                <a:gd name="connsiteY28" fmla="*/ 2821160 h 6327517"/>
                <a:gd name="connsiteX29" fmla="*/ 7733507 w 15436326"/>
                <a:gd name="connsiteY29" fmla="*/ 2857694 h 6327517"/>
                <a:gd name="connsiteX30" fmla="*/ 7733507 w 15436326"/>
                <a:gd name="connsiteY30" fmla="*/ 2828499 h 6327517"/>
                <a:gd name="connsiteX31" fmla="*/ 9297556 w 15436326"/>
                <a:gd name="connsiteY31" fmla="*/ 2037164 h 6327517"/>
                <a:gd name="connsiteX32" fmla="*/ 10021456 w 15436326"/>
                <a:gd name="connsiteY32" fmla="*/ 2041926 h 6327517"/>
                <a:gd name="connsiteX33" fmla="*/ 11598637 w 15436326"/>
                <a:gd name="connsiteY33" fmla="*/ 1237856 h 6327517"/>
                <a:gd name="connsiteX34" fmla="*/ 11598723 w 15436326"/>
                <a:gd name="connsiteY34" fmla="*/ 1240406 h 6327517"/>
                <a:gd name="connsiteX35" fmla="*/ 13148788 w 15436326"/>
                <a:gd name="connsiteY35" fmla="*/ 456146 h 6327517"/>
                <a:gd name="connsiteX36" fmla="*/ 13872688 w 15436326"/>
                <a:gd name="connsiteY36" fmla="*/ 460908 h 6327517"/>
                <a:gd name="connsiteX0" fmla="*/ 13872688 w 13874405"/>
                <a:gd name="connsiteY0" fmla="*/ 4762 h 5871371"/>
                <a:gd name="connsiteX1" fmla="*/ 13874405 w 13874405"/>
                <a:gd name="connsiteY1" fmla="*/ 336716 h 5871371"/>
                <a:gd name="connsiteX2" fmla="*/ 13155267 w 13874405"/>
                <a:gd name="connsiteY2" fmla="*/ 331954 h 5871371"/>
                <a:gd name="connsiteX3" fmla="*/ 11589951 w 13874405"/>
                <a:gd name="connsiteY3" fmla="*/ 1116936 h 5871371"/>
                <a:gd name="connsiteX4" fmla="*/ 11585094 w 13874405"/>
                <a:gd name="connsiteY4" fmla="*/ 1124872 h 5871371"/>
                <a:gd name="connsiteX5" fmla="*/ 10023173 w 13874405"/>
                <a:gd name="connsiteY5" fmla="*/ 1917734 h 5871371"/>
                <a:gd name="connsiteX6" fmla="*/ 9304035 w 13874405"/>
                <a:gd name="connsiteY6" fmla="*/ 1912972 h 5871371"/>
                <a:gd name="connsiteX7" fmla="*/ 7733507 w 13874405"/>
                <a:gd name="connsiteY7" fmla="*/ 2700567 h 5871371"/>
                <a:gd name="connsiteX8" fmla="*/ 7733507 w 13874405"/>
                <a:gd name="connsiteY8" fmla="*/ 2684040 h 5871371"/>
                <a:gd name="connsiteX9" fmla="*/ 7718737 w 13874405"/>
                <a:gd name="connsiteY9" fmla="*/ 2708176 h 5871371"/>
                <a:gd name="connsiteX10" fmla="*/ 6156816 w 13874405"/>
                <a:gd name="connsiteY10" fmla="*/ 3501038 h 5871371"/>
                <a:gd name="connsiteX11" fmla="*/ 5437678 w 13874405"/>
                <a:gd name="connsiteY11" fmla="*/ 3496276 h 5871371"/>
                <a:gd name="connsiteX12" fmla="*/ 3867150 w 13874405"/>
                <a:gd name="connsiteY12" fmla="*/ 4283871 h 5871371"/>
                <a:gd name="connsiteX13" fmla="*/ 3867150 w 13874405"/>
                <a:gd name="connsiteY13" fmla="*/ 4270245 h 5871371"/>
                <a:gd name="connsiteX14" fmla="*/ 3851587 w 13874405"/>
                <a:gd name="connsiteY14" fmla="*/ 4295676 h 5871371"/>
                <a:gd name="connsiteX15" fmla="*/ 2289666 w 13874405"/>
                <a:gd name="connsiteY15" fmla="*/ 5088538 h 5871371"/>
                <a:gd name="connsiteX16" fmla="*/ 1570528 w 13874405"/>
                <a:gd name="connsiteY16" fmla="*/ 5083776 h 5871371"/>
                <a:gd name="connsiteX17" fmla="*/ 0 w 13874405"/>
                <a:gd name="connsiteY17" fmla="*/ 5871371 h 5871371"/>
                <a:gd name="connsiteX18" fmla="*/ 0 w 13874405"/>
                <a:gd name="connsiteY18" fmla="*/ 5543157 h 5871371"/>
                <a:gd name="connsiteX19" fmla="*/ 1564049 w 13874405"/>
                <a:gd name="connsiteY19" fmla="*/ 4751822 h 5871371"/>
                <a:gd name="connsiteX20" fmla="*/ 2287949 w 13874405"/>
                <a:gd name="connsiteY20" fmla="*/ 4756584 h 5871371"/>
                <a:gd name="connsiteX21" fmla="*/ 3865130 w 13874405"/>
                <a:gd name="connsiteY21" fmla="*/ 3952514 h 5871371"/>
                <a:gd name="connsiteX22" fmla="*/ 3867124 w 13874405"/>
                <a:gd name="connsiteY22" fmla="*/ 4011889 h 5871371"/>
                <a:gd name="connsiteX23" fmla="*/ 3867150 w 13874405"/>
                <a:gd name="connsiteY23" fmla="*/ 4012063 h 5871371"/>
                <a:gd name="connsiteX24" fmla="*/ 3867150 w 13874405"/>
                <a:gd name="connsiteY24" fmla="*/ 3955657 h 5871371"/>
                <a:gd name="connsiteX25" fmla="*/ 5431199 w 13874405"/>
                <a:gd name="connsiteY25" fmla="*/ 3164322 h 5871371"/>
                <a:gd name="connsiteX26" fmla="*/ 6155099 w 13874405"/>
                <a:gd name="connsiteY26" fmla="*/ 3169084 h 5871371"/>
                <a:gd name="connsiteX27" fmla="*/ 7732280 w 13874405"/>
                <a:gd name="connsiteY27" fmla="*/ 2365014 h 5871371"/>
                <a:gd name="connsiteX28" fmla="*/ 7733507 w 13874405"/>
                <a:gd name="connsiteY28" fmla="*/ 2401548 h 5871371"/>
                <a:gd name="connsiteX29" fmla="*/ 7733507 w 13874405"/>
                <a:gd name="connsiteY29" fmla="*/ 2372353 h 5871371"/>
                <a:gd name="connsiteX30" fmla="*/ 9297556 w 13874405"/>
                <a:gd name="connsiteY30" fmla="*/ 1581018 h 5871371"/>
                <a:gd name="connsiteX31" fmla="*/ 10021456 w 13874405"/>
                <a:gd name="connsiteY31" fmla="*/ 1585780 h 5871371"/>
                <a:gd name="connsiteX32" fmla="*/ 11598637 w 13874405"/>
                <a:gd name="connsiteY32" fmla="*/ 781710 h 5871371"/>
                <a:gd name="connsiteX33" fmla="*/ 11598723 w 13874405"/>
                <a:gd name="connsiteY33" fmla="*/ 784260 h 5871371"/>
                <a:gd name="connsiteX34" fmla="*/ 13148788 w 13874405"/>
                <a:gd name="connsiteY34" fmla="*/ 0 h 5871371"/>
                <a:gd name="connsiteX35" fmla="*/ 13872688 w 13874405"/>
                <a:gd name="connsiteY35" fmla="*/ 4762 h 5871371"/>
                <a:gd name="connsiteX0" fmla="*/ 13148788 w 13874405"/>
                <a:gd name="connsiteY0" fmla="*/ 0 h 5871371"/>
                <a:gd name="connsiteX1" fmla="*/ 13874405 w 13874405"/>
                <a:gd name="connsiteY1" fmla="*/ 336716 h 5871371"/>
                <a:gd name="connsiteX2" fmla="*/ 13155267 w 13874405"/>
                <a:gd name="connsiteY2" fmla="*/ 331954 h 5871371"/>
                <a:gd name="connsiteX3" fmla="*/ 11589951 w 13874405"/>
                <a:gd name="connsiteY3" fmla="*/ 1116936 h 5871371"/>
                <a:gd name="connsiteX4" fmla="*/ 11585094 w 13874405"/>
                <a:gd name="connsiteY4" fmla="*/ 1124872 h 5871371"/>
                <a:gd name="connsiteX5" fmla="*/ 10023173 w 13874405"/>
                <a:gd name="connsiteY5" fmla="*/ 1917734 h 5871371"/>
                <a:gd name="connsiteX6" fmla="*/ 9304035 w 13874405"/>
                <a:gd name="connsiteY6" fmla="*/ 1912972 h 5871371"/>
                <a:gd name="connsiteX7" fmla="*/ 7733507 w 13874405"/>
                <a:gd name="connsiteY7" fmla="*/ 2700567 h 5871371"/>
                <a:gd name="connsiteX8" fmla="*/ 7733507 w 13874405"/>
                <a:gd name="connsiteY8" fmla="*/ 2684040 h 5871371"/>
                <a:gd name="connsiteX9" fmla="*/ 7718737 w 13874405"/>
                <a:gd name="connsiteY9" fmla="*/ 2708176 h 5871371"/>
                <a:gd name="connsiteX10" fmla="*/ 6156816 w 13874405"/>
                <a:gd name="connsiteY10" fmla="*/ 3501038 h 5871371"/>
                <a:gd name="connsiteX11" fmla="*/ 5437678 w 13874405"/>
                <a:gd name="connsiteY11" fmla="*/ 3496276 h 5871371"/>
                <a:gd name="connsiteX12" fmla="*/ 3867150 w 13874405"/>
                <a:gd name="connsiteY12" fmla="*/ 4283871 h 5871371"/>
                <a:gd name="connsiteX13" fmla="*/ 3867150 w 13874405"/>
                <a:gd name="connsiteY13" fmla="*/ 4270245 h 5871371"/>
                <a:gd name="connsiteX14" fmla="*/ 3851587 w 13874405"/>
                <a:gd name="connsiteY14" fmla="*/ 4295676 h 5871371"/>
                <a:gd name="connsiteX15" fmla="*/ 2289666 w 13874405"/>
                <a:gd name="connsiteY15" fmla="*/ 5088538 h 5871371"/>
                <a:gd name="connsiteX16" fmla="*/ 1570528 w 13874405"/>
                <a:gd name="connsiteY16" fmla="*/ 5083776 h 5871371"/>
                <a:gd name="connsiteX17" fmla="*/ 0 w 13874405"/>
                <a:gd name="connsiteY17" fmla="*/ 5871371 h 5871371"/>
                <a:gd name="connsiteX18" fmla="*/ 0 w 13874405"/>
                <a:gd name="connsiteY18" fmla="*/ 5543157 h 5871371"/>
                <a:gd name="connsiteX19" fmla="*/ 1564049 w 13874405"/>
                <a:gd name="connsiteY19" fmla="*/ 4751822 h 5871371"/>
                <a:gd name="connsiteX20" fmla="*/ 2287949 w 13874405"/>
                <a:gd name="connsiteY20" fmla="*/ 4756584 h 5871371"/>
                <a:gd name="connsiteX21" fmla="*/ 3865130 w 13874405"/>
                <a:gd name="connsiteY21" fmla="*/ 3952514 h 5871371"/>
                <a:gd name="connsiteX22" fmla="*/ 3867124 w 13874405"/>
                <a:gd name="connsiteY22" fmla="*/ 4011889 h 5871371"/>
                <a:gd name="connsiteX23" fmla="*/ 3867150 w 13874405"/>
                <a:gd name="connsiteY23" fmla="*/ 4012063 h 5871371"/>
                <a:gd name="connsiteX24" fmla="*/ 3867150 w 13874405"/>
                <a:gd name="connsiteY24" fmla="*/ 3955657 h 5871371"/>
                <a:gd name="connsiteX25" fmla="*/ 5431199 w 13874405"/>
                <a:gd name="connsiteY25" fmla="*/ 3164322 h 5871371"/>
                <a:gd name="connsiteX26" fmla="*/ 6155099 w 13874405"/>
                <a:gd name="connsiteY26" fmla="*/ 3169084 h 5871371"/>
                <a:gd name="connsiteX27" fmla="*/ 7732280 w 13874405"/>
                <a:gd name="connsiteY27" fmla="*/ 2365014 h 5871371"/>
                <a:gd name="connsiteX28" fmla="*/ 7733507 w 13874405"/>
                <a:gd name="connsiteY28" fmla="*/ 2401548 h 5871371"/>
                <a:gd name="connsiteX29" fmla="*/ 7733507 w 13874405"/>
                <a:gd name="connsiteY29" fmla="*/ 2372353 h 5871371"/>
                <a:gd name="connsiteX30" fmla="*/ 9297556 w 13874405"/>
                <a:gd name="connsiteY30" fmla="*/ 1581018 h 5871371"/>
                <a:gd name="connsiteX31" fmla="*/ 10021456 w 13874405"/>
                <a:gd name="connsiteY31" fmla="*/ 1585780 h 5871371"/>
                <a:gd name="connsiteX32" fmla="*/ 11598637 w 13874405"/>
                <a:gd name="connsiteY32" fmla="*/ 781710 h 5871371"/>
                <a:gd name="connsiteX33" fmla="*/ 11598723 w 13874405"/>
                <a:gd name="connsiteY33" fmla="*/ 784260 h 5871371"/>
                <a:gd name="connsiteX34" fmla="*/ 13148788 w 13874405"/>
                <a:gd name="connsiteY34" fmla="*/ 0 h 5871371"/>
                <a:gd name="connsiteX0" fmla="*/ 13148788 w 13155267"/>
                <a:gd name="connsiteY0" fmla="*/ 0 h 5871371"/>
                <a:gd name="connsiteX1" fmla="*/ 13155267 w 13155267"/>
                <a:gd name="connsiteY1" fmla="*/ 331954 h 5871371"/>
                <a:gd name="connsiteX2" fmla="*/ 11589951 w 13155267"/>
                <a:gd name="connsiteY2" fmla="*/ 1116936 h 5871371"/>
                <a:gd name="connsiteX3" fmla="*/ 11585094 w 13155267"/>
                <a:gd name="connsiteY3" fmla="*/ 1124872 h 5871371"/>
                <a:gd name="connsiteX4" fmla="*/ 10023173 w 13155267"/>
                <a:gd name="connsiteY4" fmla="*/ 1917734 h 5871371"/>
                <a:gd name="connsiteX5" fmla="*/ 9304035 w 13155267"/>
                <a:gd name="connsiteY5" fmla="*/ 1912972 h 5871371"/>
                <a:gd name="connsiteX6" fmla="*/ 7733507 w 13155267"/>
                <a:gd name="connsiteY6" fmla="*/ 2700567 h 5871371"/>
                <a:gd name="connsiteX7" fmla="*/ 7733507 w 13155267"/>
                <a:gd name="connsiteY7" fmla="*/ 2684040 h 5871371"/>
                <a:gd name="connsiteX8" fmla="*/ 7718737 w 13155267"/>
                <a:gd name="connsiteY8" fmla="*/ 2708176 h 5871371"/>
                <a:gd name="connsiteX9" fmla="*/ 6156816 w 13155267"/>
                <a:gd name="connsiteY9" fmla="*/ 3501038 h 5871371"/>
                <a:gd name="connsiteX10" fmla="*/ 5437678 w 13155267"/>
                <a:gd name="connsiteY10" fmla="*/ 3496276 h 5871371"/>
                <a:gd name="connsiteX11" fmla="*/ 3867150 w 13155267"/>
                <a:gd name="connsiteY11" fmla="*/ 4283871 h 5871371"/>
                <a:gd name="connsiteX12" fmla="*/ 3867150 w 13155267"/>
                <a:gd name="connsiteY12" fmla="*/ 4270245 h 5871371"/>
                <a:gd name="connsiteX13" fmla="*/ 3851587 w 13155267"/>
                <a:gd name="connsiteY13" fmla="*/ 4295676 h 5871371"/>
                <a:gd name="connsiteX14" fmla="*/ 2289666 w 13155267"/>
                <a:gd name="connsiteY14" fmla="*/ 5088538 h 5871371"/>
                <a:gd name="connsiteX15" fmla="*/ 1570528 w 13155267"/>
                <a:gd name="connsiteY15" fmla="*/ 5083776 h 5871371"/>
                <a:gd name="connsiteX16" fmla="*/ 0 w 13155267"/>
                <a:gd name="connsiteY16" fmla="*/ 5871371 h 5871371"/>
                <a:gd name="connsiteX17" fmla="*/ 0 w 13155267"/>
                <a:gd name="connsiteY17" fmla="*/ 5543157 h 5871371"/>
                <a:gd name="connsiteX18" fmla="*/ 1564049 w 13155267"/>
                <a:gd name="connsiteY18" fmla="*/ 4751822 h 5871371"/>
                <a:gd name="connsiteX19" fmla="*/ 2287949 w 13155267"/>
                <a:gd name="connsiteY19" fmla="*/ 4756584 h 5871371"/>
                <a:gd name="connsiteX20" fmla="*/ 3865130 w 13155267"/>
                <a:gd name="connsiteY20" fmla="*/ 3952514 h 5871371"/>
                <a:gd name="connsiteX21" fmla="*/ 3867124 w 13155267"/>
                <a:gd name="connsiteY21" fmla="*/ 4011889 h 5871371"/>
                <a:gd name="connsiteX22" fmla="*/ 3867150 w 13155267"/>
                <a:gd name="connsiteY22" fmla="*/ 4012063 h 5871371"/>
                <a:gd name="connsiteX23" fmla="*/ 3867150 w 13155267"/>
                <a:gd name="connsiteY23" fmla="*/ 3955657 h 5871371"/>
                <a:gd name="connsiteX24" fmla="*/ 5431199 w 13155267"/>
                <a:gd name="connsiteY24" fmla="*/ 3164322 h 5871371"/>
                <a:gd name="connsiteX25" fmla="*/ 6155099 w 13155267"/>
                <a:gd name="connsiteY25" fmla="*/ 3169084 h 5871371"/>
                <a:gd name="connsiteX26" fmla="*/ 7732280 w 13155267"/>
                <a:gd name="connsiteY26" fmla="*/ 2365014 h 5871371"/>
                <a:gd name="connsiteX27" fmla="*/ 7733507 w 13155267"/>
                <a:gd name="connsiteY27" fmla="*/ 2401548 h 5871371"/>
                <a:gd name="connsiteX28" fmla="*/ 7733507 w 13155267"/>
                <a:gd name="connsiteY28" fmla="*/ 2372353 h 5871371"/>
                <a:gd name="connsiteX29" fmla="*/ 9297556 w 13155267"/>
                <a:gd name="connsiteY29" fmla="*/ 1581018 h 5871371"/>
                <a:gd name="connsiteX30" fmla="*/ 10021456 w 13155267"/>
                <a:gd name="connsiteY30" fmla="*/ 1585780 h 5871371"/>
                <a:gd name="connsiteX31" fmla="*/ 11598637 w 13155267"/>
                <a:gd name="connsiteY31" fmla="*/ 781710 h 5871371"/>
                <a:gd name="connsiteX32" fmla="*/ 11598723 w 13155267"/>
                <a:gd name="connsiteY32" fmla="*/ 784260 h 5871371"/>
                <a:gd name="connsiteX33" fmla="*/ 13148788 w 13155267"/>
                <a:gd name="connsiteY33" fmla="*/ 0 h 5871371"/>
                <a:gd name="connsiteX0" fmla="*/ 13148788 w 13148788"/>
                <a:gd name="connsiteY0" fmla="*/ 0 h 5871371"/>
                <a:gd name="connsiteX1" fmla="*/ 11589951 w 13148788"/>
                <a:gd name="connsiteY1" fmla="*/ 1116936 h 5871371"/>
                <a:gd name="connsiteX2" fmla="*/ 11585094 w 13148788"/>
                <a:gd name="connsiteY2" fmla="*/ 1124872 h 5871371"/>
                <a:gd name="connsiteX3" fmla="*/ 10023173 w 13148788"/>
                <a:gd name="connsiteY3" fmla="*/ 1917734 h 5871371"/>
                <a:gd name="connsiteX4" fmla="*/ 9304035 w 13148788"/>
                <a:gd name="connsiteY4" fmla="*/ 1912972 h 5871371"/>
                <a:gd name="connsiteX5" fmla="*/ 7733507 w 13148788"/>
                <a:gd name="connsiteY5" fmla="*/ 2700567 h 5871371"/>
                <a:gd name="connsiteX6" fmla="*/ 7733507 w 13148788"/>
                <a:gd name="connsiteY6" fmla="*/ 2684040 h 5871371"/>
                <a:gd name="connsiteX7" fmla="*/ 7718737 w 13148788"/>
                <a:gd name="connsiteY7" fmla="*/ 2708176 h 5871371"/>
                <a:gd name="connsiteX8" fmla="*/ 6156816 w 13148788"/>
                <a:gd name="connsiteY8" fmla="*/ 3501038 h 5871371"/>
                <a:gd name="connsiteX9" fmla="*/ 5437678 w 13148788"/>
                <a:gd name="connsiteY9" fmla="*/ 3496276 h 5871371"/>
                <a:gd name="connsiteX10" fmla="*/ 3867150 w 13148788"/>
                <a:gd name="connsiteY10" fmla="*/ 4283871 h 5871371"/>
                <a:gd name="connsiteX11" fmla="*/ 3867150 w 13148788"/>
                <a:gd name="connsiteY11" fmla="*/ 4270245 h 5871371"/>
                <a:gd name="connsiteX12" fmla="*/ 3851587 w 13148788"/>
                <a:gd name="connsiteY12" fmla="*/ 4295676 h 5871371"/>
                <a:gd name="connsiteX13" fmla="*/ 2289666 w 13148788"/>
                <a:gd name="connsiteY13" fmla="*/ 5088538 h 5871371"/>
                <a:gd name="connsiteX14" fmla="*/ 1570528 w 13148788"/>
                <a:gd name="connsiteY14" fmla="*/ 5083776 h 5871371"/>
                <a:gd name="connsiteX15" fmla="*/ 0 w 13148788"/>
                <a:gd name="connsiteY15" fmla="*/ 5871371 h 5871371"/>
                <a:gd name="connsiteX16" fmla="*/ 0 w 13148788"/>
                <a:gd name="connsiteY16" fmla="*/ 5543157 h 5871371"/>
                <a:gd name="connsiteX17" fmla="*/ 1564049 w 13148788"/>
                <a:gd name="connsiteY17" fmla="*/ 4751822 h 5871371"/>
                <a:gd name="connsiteX18" fmla="*/ 2287949 w 13148788"/>
                <a:gd name="connsiteY18" fmla="*/ 4756584 h 5871371"/>
                <a:gd name="connsiteX19" fmla="*/ 3865130 w 13148788"/>
                <a:gd name="connsiteY19" fmla="*/ 3952514 h 5871371"/>
                <a:gd name="connsiteX20" fmla="*/ 3867124 w 13148788"/>
                <a:gd name="connsiteY20" fmla="*/ 4011889 h 5871371"/>
                <a:gd name="connsiteX21" fmla="*/ 3867150 w 13148788"/>
                <a:gd name="connsiteY21" fmla="*/ 4012063 h 5871371"/>
                <a:gd name="connsiteX22" fmla="*/ 3867150 w 13148788"/>
                <a:gd name="connsiteY22" fmla="*/ 3955657 h 5871371"/>
                <a:gd name="connsiteX23" fmla="*/ 5431199 w 13148788"/>
                <a:gd name="connsiteY23" fmla="*/ 3164322 h 5871371"/>
                <a:gd name="connsiteX24" fmla="*/ 6155099 w 13148788"/>
                <a:gd name="connsiteY24" fmla="*/ 3169084 h 5871371"/>
                <a:gd name="connsiteX25" fmla="*/ 7732280 w 13148788"/>
                <a:gd name="connsiteY25" fmla="*/ 2365014 h 5871371"/>
                <a:gd name="connsiteX26" fmla="*/ 7733507 w 13148788"/>
                <a:gd name="connsiteY26" fmla="*/ 2401548 h 5871371"/>
                <a:gd name="connsiteX27" fmla="*/ 7733507 w 13148788"/>
                <a:gd name="connsiteY27" fmla="*/ 2372353 h 5871371"/>
                <a:gd name="connsiteX28" fmla="*/ 9297556 w 13148788"/>
                <a:gd name="connsiteY28" fmla="*/ 1581018 h 5871371"/>
                <a:gd name="connsiteX29" fmla="*/ 10021456 w 13148788"/>
                <a:gd name="connsiteY29" fmla="*/ 1585780 h 5871371"/>
                <a:gd name="connsiteX30" fmla="*/ 11598637 w 13148788"/>
                <a:gd name="connsiteY30" fmla="*/ 781710 h 5871371"/>
                <a:gd name="connsiteX31" fmla="*/ 11598723 w 13148788"/>
                <a:gd name="connsiteY31" fmla="*/ 784260 h 5871371"/>
                <a:gd name="connsiteX32" fmla="*/ 13148788 w 13148788"/>
                <a:gd name="connsiteY32" fmla="*/ 0 h 5871371"/>
                <a:gd name="connsiteX0" fmla="*/ 11598723 w 11598723"/>
                <a:gd name="connsiteY0" fmla="*/ 2550 h 5089661"/>
                <a:gd name="connsiteX1" fmla="*/ 11589951 w 11598723"/>
                <a:gd name="connsiteY1" fmla="*/ 335226 h 5089661"/>
                <a:gd name="connsiteX2" fmla="*/ 11585094 w 11598723"/>
                <a:gd name="connsiteY2" fmla="*/ 343162 h 5089661"/>
                <a:gd name="connsiteX3" fmla="*/ 10023173 w 11598723"/>
                <a:gd name="connsiteY3" fmla="*/ 1136024 h 5089661"/>
                <a:gd name="connsiteX4" fmla="*/ 9304035 w 11598723"/>
                <a:gd name="connsiteY4" fmla="*/ 1131262 h 5089661"/>
                <a:gd name="connsiteX5" fmla="*/ 7733507 w 11598723"/>
                <a:gd name="connsiteY5" fmla="*/ 1918857 h 5089661"/>
                <a:gd name="connsiteX6" fmla="*/ 7733507 w 11598723"/>
                <a:gd name="connsiteY6" fmla="*/ 1902330 h 5089661"/>
                <a:gd name="connsiteX7" fmla="*/ 7718737 w 11598723"/>
                <a:gd name="connsiteY7" fmla="*/ 1926466 h 5089661"/>
                <a:gd name="connsiteX8" fmla="*/ 6156816 w 11598723"/>
                <a:gd name="connsiteY8" fmla="*/ 2719328 h 5089661"/>
                <a:gd name="connsiteX9" fmla="*/ 5437678 w 11598723"/>
                <a:gd name="connsiteY9" fmla="*/ 2714566 h 5089661"/>
                <a:gd name="connsiteX10" fmla="*/ 3867150 w 11598723"/>
                <a:gd name="connsiteY10" fmla="*/ 3502161 h 5089661"/>
                <a:gd name="connsiteX11" fmla="*/ 3867150 w 11598723"/>
                <a:gd name="connsiteY11" fmla="*/ 3488535 h 5089661"/>
                <a:gd name="connsiteX12" fmla="*/ 3851587 w 11598723"/>
                <a:gd name="connsiteY12" fmla="*/ 3513966 h 5089661"/>
                <a:gd name="connsiteX13" fmla="*/ 2289666 w 11598723"/>
                <a:gd name="connsiteY13" fmla="*/ 4306828 h 5089661"/>
                <a:gd name="connsiteX14" fmla="*/ 1570528 w 11598723"/>
                <a:gd name="connsiteY14" fmla="*/ 4302066 h 5089661"/>
                <a:gd name="connsiteX15" fmla="*/ 0 w 11598723"/>
                <a:gd name="connsiteY15" fmla="*/ 5089661 h 5089661"/>
                <a:gd name="connsiteX16" fmla="*/ 0 w 11598723"/>
                <a:gd name="connsiteY16" fmla="*/ 4761447 h 5089661"/>
                <a:gd name="connsiteX17" fmla="*/ 1564049 w 11598723"/>
                <a:gd name="connsiteY17" fmla="*/ 3970112 h 5089661"/>
                <a:gd name="connsiteX18" fmla="*/ 2287949 w 11598723"/>
                <a:gd name="connsiteY18" fmla="*/ 3974874 h 5089661"/>
                <a:gd name="connsiteX19" fmla="*/ 3865130 w 11598723"/>
                <a:gd name="connsiteY19" fmla="*/ 3170804 h 5089661"/>
                <a:gd name="connsiteX20" fmla="*/ 3867124 w 11598723"/>
                <a:gd name="connsiteY20" fmla="*/ 3230179 h 5089661"/>
                <a:gd name="connsiteX21" fmla="*/ 3867150 w 11598723"/>
                <a:gd name="connsiteY21" fmla="*/ 3230353 h 5089661"/>
                <a:gd name="connsiteX22" fmla="*/ 3867150 w 11598723"/>
                <a:gd name="connsiteY22" fmla="*/ 3173947 h 5089661"/>
                <a:gd name="connsiteX23" fmla="*/ 5431199 w 11598723"/>
                <a:gd name="connsiteY23" fmla="*/ 2382612 h 5089661"/>
                <a:gd name="connsiteX24" fmla="*/ 6155099 w 11598723"/>
                <a:gd name="connsiteY24" fmla="*/ 2387374 h 5089661"/>
                <a:gd name="connsiteX25" fmla="*/ 7732280 w 11598723"/>
                <a:gd name="connsiteY25" fmla="*/ 1583304 h 5089661"/>
                <a:gd name="connsiteX26" fmla="*/ 7733507 w 11598723"/>
                <a:gd name="connsiteY26" fmla="*/ 1619838 h 5089661"/>
                <a:gd name="connsiteX27" fmla="*/ 7733507 w 11598723"/>
                <a:gd name="connsiteY27" fmla="*/ 1590643 h 5089661"/>
                <a:gd name="connsiteX28" fmla="*/ 9297556 w 11598723"/>
                <a:gd name="connsiteY28" fmla="*/ 799308 h 5089661"/>
                <a:gd name="connsiteX29" fmla="*/ 10021456 w 11598723"/>
                <a:gd name="connsiteY29" fmla="*/ 804070 h 5089661"/>
                <a:gd name="connsiteX30" fmla="*/ 11598637 w 11598723"/>
                <a:gd name="connsiteY30" fmla="*/ 0 h 5089661"/>
                <a:gd name="connsiteX31" fmla="*/ 11598723 w 11598723"/>
                <a:gd name="connsiteY31" fmla="*/ 2550 h 5089661"/>
                <a:gd name="connsiteX0" fmla="*/ 12650283 w 12650283"/>
                <a:gd name="connsiteY0" fmla="*/ 955050 h 5089661"/>
                <a:gd name="connsiteX1" fmla="*/ 11589951 w 12650283"/>
                <a:gd name="connsiteY1" fmla="*/ 335226 h 5089661"/>
                <a:gd name="connsiteX2" fmla="*/ 11585094 w 12650283"/>
                <a:gd name="connsiteY2" fmla="*/ 343162 h 5089661"/>
                <a:gd name="connsiteX3" fmla="*/ 10023173 w 12650283"/>
                <a:gd name="connsiteY3" fmla="*/ 1136024 h 5089661"/>
                <a:gd name="connsiteX4" fmla="*/ 9304035 w 12650283"/>
                <a:gd name="connsiteY4" fmla="*/ 1131262 h 5089661"/>
                <a:gd name="connsiteX5" fmla="*/ 7733507 w 12650283"/>
                <a:gd name="connsiteY5" fmla="*/ 1918857 h 5089661"/>
                <a:gd name="connsiteX6" fmla="*/ 7733507 w 12650283"/>
                <a:gd name="connsiteY6" fmla="*/ 1902330 h 5089661"/>
                <a:gd name="connsiteX7" fmla="*/ 7718737 w 12650283"/>
                <a:gd name="connsiteY7" fmla="*/ 1926466 h 5089661"/>
                <a:gd name="connsiteX8" fmla="*/ 6156816 w 12650283"/>
                <a:gd name="connsiteY8" fmla="*/ 2719328 h 5089661"/>
                <a:gd name="connsiteX9" fmla="*/ 5437678 w 12650283"/>
                <a:gd name="connsiteY9" fmla="*/ 2714566 h 5089661"/>
                <a:gd name="connsiteX10" fmla="*/ 3867150 w 12650283"/>
                <a:gd name="connsiteY10" fmla="*/ 3502161 h 5089661"/>
                <a:gd name="connsiteX11" fmla="*/ 3867150 w 12650283"/>
                <a:gd name="connsiteY11" fmla="*/ 3488535 h 5089661"/>
                <a:gd name="connsiteX12" fmla="*/ 3851587 w 12650283"/>
                <a:gd name="connsiteY12" fmla="*/ 3513966 h 5089661"/>
                <a:gd name="connsiteX13" fmla="*/ 2289666 w 12650283"/>
                <a:gd name="connsiteY13" fmla="*/ 4306828 h 5089661"/>
                <a:gd name="connsiteX14" fmla="*/ 1570528 w 12650283"/>
                <a:gd name="connsiteY14" fmla="*/ 4302066 h 5089661"/>
                <a:gd name="connsiteX15" fmla="*/ 0 w 12650283"/>
                <a:gd name="connsiteY15" fmla="*/ 5089661 h 5089661"/>
                <a:gd name="connsiteX16" fmla="*/ 0 w 12650283"/>
                <a:gd name="connsiteY16" fmla="*/ 4761447 h 5089661"/>
                <a:gd name="connsiteX17" fmla="*/ 1564049 w 12650283"/>
                <a:gd name="connsiteY17" fmla="*/ 3970112 h 5089661"/>
                <a:gd name="connsiteX18" fmla="*/ 2287949 w 12650283"/>
                <a:gd name="connsiteY18" fmla="*/ 3974874 h 5089661"/>
                <a:gd name="connsiteX19" fmla="*/ 3865130 w 12650283"/>
                <a:gd name="connsiteY19" fmla="*/ 3170804 h 5089661"/>
                <a:gd name="connsiteX20" fmla="*/ 3867124 w 12650283"/>
                <a:gd name="connsiteY20" fmla="*/ 3230179 h 5089661"/>
                <a:gd name="connsiteX21" fmla="*/ 3867150 w 12650283"/>
                <a:gd name="connsiteY21" fmla="*/ 3230353 h 5089661"/>
                <a:gd name="connsiteX22" fmla="*/ 3867150 w 12650283"/>
                <a:gd name="connsiteY22" fmla="*/ 3173947 h 5089661"/>
                <a:gd name="connsiteX23" fmla="*/ 5431199 w 12650283"/>
                <a:gd name="connsiteY23" fmla="*/ 2382612 h 5089661"/>
                <a:gd name="connsiteX24" fmla="*/ 6155099 w 12650283"/>
                <a:gd name="connsiteY24" fmla="*/ 2387374 h 5089661"/>
                <a:gd name="connsiteX25" fmla="*/ 7732280 w 12650283"/>
                <a:gd name="connsiteY25" fmla="*/ 1583304 h 5089661"/>
                <a:gd name="connsiteX26" fmla="*/ 7733507 w 12650283"/>
                <a:gd name="connsiteY26" fmla="*/ 1619838 h 5089661"/>
                <a:gd name="connsiteX27" fmla="*/ 7733507 w 12650283"/>
                <a:gd name="connsiteY27" fmla="*/ 1590643 h 5089661"/>
                <a:gd name="connsiteX28" fmla="*/ 9297556 w 12650283"/>
                <a:gd name="connsiteY28" fmla="*/ 799308 h 5089661"/>
                <a:gd name="connsiteX29" fmla="*/ 10021456 w 12650283"/>
                <a:gd name="connsiteY29" fmla="*/ 804070 h 5089661"/>
                <a:gd name="connsiteX30" fmla="*/ 11598637 w 12650283"/>
                <a:gd name="connsiteY30" fmla="*/ 0 h 5089661"/>
                <a:gd name="connsiteX31" fmla="*/ 12650283 w 12650283"/>
                <a:gd name="connsiteY31" fmla="*/ 955050 h 5089661"/>
                <a:gd name="connsiteX0" fmla="*/ 12650283 w 12650283"/>
                <a:gd name="connsiteY0" fmla="*/ 703590 h 4838201"/>
                <a:gd name="connsiteX1" fmla="*/ 11589951 w 12650283"/>
                <a:gd name="connsiteY1" fmla="*/ 83766 h 4838201"/>
                <a:gd name="connsiteX2" fmla="*/ 11585094 w 12650283"/>
                <a:gd name="connsiteY2" fmla="*/ 91702 h 4838201"/>
                <a:gd name="connsiteX3" fmla="*/ 10023173 w 12650283"/>
                <a:gd name="connsiteY3" fmla="*/ 884564 h 4838201"/>
                <a:gd name="connsiteX4" fmla="*/ 9304035 w 12650283"/>
                <a:gd name="connsiteY4" fmla="*/ 879802 h 4838201"/>
                <a:gd name="connsiteX5" fmla="*/ 7733507 w 12650283"/>
                <a:gd name="connsiteY5" fmla="*/ 1667397 h 4838201"/>
                <a:gd name="connsiteX6" fmla="*/ 7733507 w 12650283"/>
                <a:gd name="connsiteY6" fmla="*/ 1650870 h 4838201"/>
                <a:gd name="connsiteX7" fmla="*/ 7718737 w 12650283"/>
                <a:gd name="connsiteY7" fmla="*/ 1675006 h 4838201"/>
                <a:gd name="connsiteX8" fmla="*/ 6156816 w 12650283"/>
                <a:gd name="connsiteY8" fmla="*/ 2467868 h 4838201"/>
                <a:gd name="connsiteX9" fmla="*/ 5437678 w 12650283"/>
                <a:gd name="connsiteY9" fmla="*/ 2463106 h 4838201"/>
                <a:gd name="connsiteX10" fmla="*/ 3867150 w 12650283"/>
                <a:gd name="connsiteY10" fmla="*/ 3250701 h 4838201"/>
                <a:gd name="connsiteX11" fmla="*/ 3867150 w 12650283"/>
                <a:gd name="connsiteY11" fmla="*/ 3237075 h 4838201"/>
                <a:gd name="connsiteX12" fmla="*/ 3851587 w 12650283"/>
                <a:gd name="connsiteY12" fmla="*/ 3262506 h 4838201"/>
                <a:gd name="connsiteX13" fmla="*/ 2289666 w 12650283"/>
                <a:gd name="connsiteY13" fmla="*/ 4055368 h 4838201"/>
                <a:gd name="connsiteX14" fmla="*/ 1570528 w 12650283"/>
                <a:gd name="connsiteY14" fmla="*/ 4050606 h 4838201"/>
                <a:gd name="connsiteX15" fmla="*/ 0 w 12650283"/>
                <a:gd name="connsiteY15" fmla="*/ 4838201 h 4838201"/>
                <a:gd name="connsiteX16" fmla="*/ 0 w 12650283"/>
                <a:gd name="connsiteY16" fmla="*/ 4509987 h 4838201"/>
                <a:gd name="connsiteX17" fmla="*/ 1564049 w 12650283"/>
                <a:gd name="connsiteY17" fmla="*/ 3718652 h 4838201"/>
                <a:gd name="connsiteX18" fmla="*/ 2287949 w 12650283"/>
                <a:gd name="connsiteY18" fmla="*/ 3723414 h 4838201"/>
                <a:gd name="connsiteX19" fmla="*/ 3865130 w 12650283"/>
                <a:gd name="connsiteY19" fmla="*/ 2919344 h 4838201"/>
                <a:gd name="connsiteX20" fmla="*/ 3867124 w 12650283"/>
                <a:gd name="connsiteY20" fmla="*/ 2978719 h 4838201"/>
                <a:gd name="connsiteX21" fmla="*/ 3867150 w 12650283"/>
                <a:gd name="connsiteY21" fmla="*/ 2978893 h 4838201"/>
                <a:gd name="connsiteX22" fmla="*/ 3867150 w 12650283"/>
                <a:gd name="connsiteY22" fmla="*/ 2922487 h 4838201"/>
                <a:gd name="connsiteX23" fmla="*/ 5431199 w 12650283"/>
                <a:gd name="connsiteY23" fmla="*/ 2131152 h 4838201"/>
                <a:gd name="connsiteX24" fmla="*/ 6155099 w 12650283"/>
                <a:gd name="connsiteY24" fmla="*/ 2135914 h 4838201"/>
                <a:gd name="connsiteX25" fmla="*/ 7732280 w 12650283"/>
                <a:gd name="connsiteY25" fmla="*/ 1331844 h 4838201"/>
                <a:gd name="connsiteX26" fmla="*/ 7733507 w 12650283"/>
                <a:gd name="connsiteY26" fmla="*/ 1368378 h 4838201"/>
                <a:gd name="connsiteX27" fmla="*/ 7733507 w 12650283"/>
                <a:gd name="connsiteY27" fmla="*/ 1339183 h 4838201"/>
                <a:gd name="connsiteX28" fmla="*/ 9297556 w 12650283"/>
                <a:gd name="connsiteY28" fmla="*/ 547848 h 4838201"/>
                <a:gd name="connsiteX29" fmla="*/ 10021456 w 12650283"/>
                <a:gd name="connsiteY29" fmla="*/ 552610 h 4838201"/>
                <a:gd name="connsiteX30" fmla="*/ 12322537 w 12650283"/>
                <a:gd name="connsiteY30" fmla="*/ 0 h 4838201"/>
                <a:gd name="connsiteX31" fmla="*/ 12650283 w 12650283"/>
                <a:gd name="connsiteY31" fmla="*/ 703590 h 4838201"/>
                <a:gd name="connsiteX0" fmla="*/ 12322537 w 12371204"/>
                <a:gd name="connsiteY0" fmla="*/ 22791 h 4860992"/>
                <a:gd name="connsiteX1" fmla="*/ 11589951 w 12371204"/>
                <a:gd name="connsiteY1" fmla="*/ 106557 h 4860992"/>
                <a:gd name="connsiteX2" fmla="*/ 11585094 w 12371204"/>
                <a:gd name="connsiteY2" fmla="*/ 114493 h 4860992"/>
                <a:gd name="connsiteX3" fmla="*/ 10023173 w 12371204"/>
                <a:gd name="connsiteY3" fmla="*/ 907355 h 4860992"/>
                <a:gd name="connsiteX4" fmla="*/ 9304035 w 12371204"/>
                <a:gd name="connsiteY4" fmla="*/ 902593 h 4860992"/>
                <a:gd name="connsiteX5" fmla="*/ 7733507 w 12371204"/>
                <a:gd name="connsiteY5" fmla="*/ 1690188 h 4860992"/>
                <a:gd name="connsiteX6" fmla="*/ 7733507 w 12371204"/>
                <a:gd name="connsiteY6" fmla="*/ 1673661 h 4860992"/>
                <a:gd name="connsiteX7" fmla="*/ 7718737 w 12371204"/>
                <a:gd name="connsiteY7" fmla="*/ 1697797 h 4860992"/>
                <a:gd name="connsiteX8" fmla="*/ 6156816 w 12371204"/>
                <a:gd name="connsiteY8" fmla="*/ 2490659 h 4860992"/>
                <a:gd name="connsiteX9" fmla="*/ 5437678 w 12371204"/>
                <a:gd name="connsiteY9" fmla="*/ 2485897 h 4860992"/>
                <a:gd name="connsiteX10" fmla="*/ 3867150 w 12371204"/>
                <a:gd name="connsiteY10" fmla="*/ 3273492 h 4860992"/>
                <a:gd name="connsiteX11" fmla="*/ 3867150 w 12371204"/>
                <a:gd name="connsiteY11" fmla="*/ 3259866 h 4860992"/>
                <a:gd name="connsiteX12" fmla="*/ 3851587 w 12371204"/>
                <a:gd name="connsiteY12" fmla="*/ 3285297 h 4860992"/>
                <a:gd name="connsiteX13" fmla="*/ 2289666 w 12371204"/>
                <a:gd name="connsiteY13" fmla="*/ 4078159 h 4860992"/>
                <a:gd name="connsiteX14" fmla="*/ 1570528 w 12371204"/>
                <a:gd name="connsiteY14" fmla="*/ 4073397 h 4860992"/>
                <a:gd name="connsiteX15" fmla="*/ 0 w 12371204"/>
                <a:gd name="connsiteY15" fmla="*/ 4860992 h 4860992"/>
                <a:gd name="connsiteX16" fmla="*/ 0 w 12371204"/>
                <a:gd name="connsiteY16" fmla="*/ 4532778 h 4860992"/>
                <a:gd name="connsiteX17" fmla="*/ 1564049 w 12371204"/>
                <a:gd name="connsiteY17" fmla="*/ 3741443 h 4860992"/>
                <a:gd name="connsiteX18" fmla="*/ 2287949 w 12371204"/>
                <a:gd name="connsiteY18" fmla="*/ 3746205 h 4860992"/>
                <a:gd name="connsiteX19" fmla="*/ 3865130 w 12371204"/>
                <a:gd name="connsiteY19" fmla="*/ 2942135 h 4860992"/>
                <a:gd name="connsiteX20" fmla="*/ 3867124 w 12371204"/>
                <a:gd name="connsiteY20" fmla="*/ 3001510 h 4860992"/>
                <a:gd name="connsiteX21" fmla="*/ 3867150 w 12371204"/>
                <a:gd name="connsiteY21" fmla="*/ 3001684 h 4860992"/>
                <a:gd name="connsiteX22" fmla="*/ 3867150 w 12371204"/>
                <a:gd name="connsiteY22" fmla="*/ 2945278 h 4860992"/>
                <a:gd name="connsiteX23" fmla="*/ 5431199 w 12371204"/>
                <a:gd name="connsiteY23" fmla="*/ 2153943 h 4860992"/>
                <a:gd name="connsiteX24" fmla="*/ 6155099 w 12371204"/>
                <a:gd name="connsiteY24" fmla="*/ 2158705 h 4860992"/>
                <a:gd name="connsiteX25" fmla="*/ 7732280 w 12371204"/>
                <a:gd name="connsiteY25" fmla="*/ 1354635 h 4860992"/>
                <a:gd name="connsiteX26" fmla="*/ 7733507 w 12371204"/>
                <a:gd name="connsiteY26" fmla="*/ 1391169 h 4860992"/>
                <a:gd name="connsiteX27" fmla="*/ 7733507 w 12371204"/>
                <a:gd name="connsiteY27" fmla="*/ 1361974 h 4860992"/>
                <a:gd name="connsiteX28" fmla="*/ 9297556 w 12371204"/>
                <a:gd name="connsiteY28" fmla="*/ 570639 h 4860992"/>
                <a:gd name="connsiteX29" fmla="*/ 10021456 w 12371204"/>
                <a:gd name="connsiteY29" fmla="*/ 575401 h 4860992"/>
                <a:gd name="connsiteX30" fmla="*/ 12322537 w 12371204"/>
                <a:gd name="connsiteY30" fmla="*/ 22791 h 4860992"/>
                <a:gd name="connsiteX0" fmla="*/ 12604477 w 12642918"/>
                <a:gd name="connsiteY0" fmla="*/ 488137 h 4754838"/>
                <a:gd name="connsiteX1" fmla="*/ 11589951 w 12642918"/>
                <a:gd name="connsiteY1" fmla="*/ 403 h 4754838"/>
                <a:gd name="connsiteX2" fmla="*/ 11585094 w 12642918"/>
                <a:gd name="connsiteY2" fmla="*/ 8339 h 4754838"/>
                <a:gd name="connsiteX3" fmla="*/ 10023173 w 12642918"/>
                <a:gd name="connsiteY3" fmla="*/ 801201 h 4754838"/>
                <a:gd name="connsiteX4" fmla="*/ 9304035 w 12642918"/>
                <a:gd name="connsiteY4" fmla="*/ 796439 h 4754838"/>
                <a:gd name="connsiteX5" fmla="*/ 7733507 w 12642918"/>
                <a:gd name="connsiteY5" fmla="*/ 1584034 h 4754838"/>
                <a:gd name="connsiteX6" fmla="*/ 7733507 w 12642918"/>
                <a:gd name="connsiteY6" fmla="*/ 1567507 h 4754838"/>
                <a:gd name="connsiteX7" fmla="*/ 7718737 w 12642918"/>
                <a:gd name="connsiteY7" fmla="*/ 1591643 h 4754838"/>
                <a:gd name="connsiteX8" fmla="*/ 6156816 w 12642918"/>
                <a:gd name="connsiteY8" fmla="*/ 2384505 h 4754838"/>
                <a:gd name="connsiteX9" fmla="*/ 5437678 w 12642918"/>
                <a:gd name="connsiteY9" fmla="*/ 2379743 h 4754838"/>
                <a:gd name="connsiteX10" fmla="*/ 3867150 w 12642918"/>
                <a:gd name="connsiteY10" fmla="*/ 3167338 h 4754838"/>
                <a:gd name="connsiteX11" fmla="*/ 3867150 w 12642918"/>
                <a:gd name="connsiteY11" fmla="*/ 3153712 h 4754838"/>
                <a:gd name="connsiteX12" fmla="*/ 3851587 w 12642918"/>
                <a:gd name="connsiteY12" fmla="*/ 3179143 h 4754838"/>
                <a:gd name="connsiteX13" fmla="*/ 2289666 w 12642918"/>
                <a:gd name="connsiteY13" fmla="*/ 3972005 h 4754838"/>
                <a:gd name="connsiteX14" fmla="*/ 1570528 w 12642918"/>
                <a:gd name="connsiteY14" fmla="*/ 3967243 h 4754838"/>
                <a:gd name="connsiteX15" fmla="*/ 0 w 12642918"/>
                <a:gd name="connsiteY15" fmla="*/ 4754838 h 4754838"/>
                <a:gd name="connsiteX16" fmla="*/ 0 w 12642918"/>
                <a:gd name="connsiteY16" fmla="*/ 4426624 h 4754838"/>
                <a:gd name="connsiteX17" fmla="*/ 1564049 w 12642918"/>
                <a:gd name="connsiteY17" fmla="*/ 3635289 h 4754838"/>
                <a:gd name="connsiteX18" fmla="*/ 2287949 w 12642918"/>
                <a:gd name="connsiteY18" fmla="*/ 3640051 h 4754838"/>
                <a:gd name="connsiteX19" fmla="*/ 3865130 w 12642918"/>
                <a:gd name="connsiteY19" fmla="*/ 2835981 h 4754838"/>
                <a:gd name="connsiteX20" fmla="*/ 3867124 w 12642918"/>
                <a:gd name="connsiteY20" fmla="*/ 2895356 h 4754838"/>
                <a:gd name="connsiteX21" fmla="*/ 3867150 w 12642918"/>
                <a:gd name="connsiteY21" fmla="*/ 2895530 h 4754838"/>
                <a:gd name="connsiteX22" fmla="*/ 3867150 w 12642918"/>
                <a:gd name="connsiteY22" fmla="*/ 2839124 h 4754838"/>
                <a:gd name="connsiteX23" fmla="*/ 5431199 w 12642918"/>
                <a:gd name="connsiteY23" fmla="*/ 2047789 h 4754838"/>
                <a:gd name="connsiteX24" fmla="*/ 6155099 w 12642918"/>
                <a:gd name="connsiteY24" fmla="*/ 2052551 h 4754838"/>
                <a:gd name="connsiteX25" fmla="*/ 7732280 w 12642918"/>
                <a:gd name="connsiteY25" fmla="*/ 1248481 h 4754838"/>
                <a:gd name="connsiteX26" fmla="*/ 7733507 w 12642918"/>
                <a:gd name="connsiteY26" fmla="*/ 1285015 h 4754838"/>
                <a:gd name="connsiteX27" fmla="*/ 7733507 w 12642918"/>
                <a:gd name="connsiteY27" fmla="*/ 1255820 h 4754838"/>
                <a:gd name="connsiteX28" fmla="*/ 9297556 w 12642918"/>
                <a:gd name="connsiteY28" fmla="*/ 464485 h 4754838"/>
                <a:gd name="connsiteX29" fmla="*/ 10021456 w 12642918"/>
                <a:gd name="connsiteY29" fmla="*/ 469247 h 4754838"/>
                <a:gd name="connsiteX30" fmla="*/ 12604477 w 12642918"/>
                <a:gd name="connsiteY30" fmla="*/ 488137 h 4754838"/>
                <a:gd name="connsiteX0" fmla="*/ 12604477 w 12766194"/>
                <a:gd name="connsiteY0" fmla="*/ 488137 h 4754838"/>
                <a:gd name="connsiteX1" fmla="*/ 11589951 w 12766194"/>
                <a:gd name="connsiteY1" fmla="*/ 403 h 4754838"/>
                <a:gd name="connsiteX2" fmla="*/ 12766194 w 12766194"/>
                <a:gd name="connsiteY2" fmla="*/ 800819 h 4754838"/>
                <a:gd name="connsiteX3" fmla="*/ 10023173 w 12766194"/>
                <a:gd name="connsiteY3" fmla="*/ 801201 h 4754838"/>
                <a:gd name="connsiteX4" fmla="*/ 9304035 w 12766194"/>
                <a:gd name="connsiteY4" fmla="*/ 796439 h 4754838"/>
                <a:gd name="connsiteX5" fmla="*/ 7733507 w 12766194"/>
                <a:gd name="connsiteY5" fmla="*/ 1584034 h 4754838"/>
                <a:gd name="connsiteX6" fmla="*/ 7733507 w 12766194"/>
                <a:gd name="connsiteY6" fmla="*/ 1567507 h 4754838"/>
                <a:gd name="connsiteX7" fmla="*/ 7718737 w 12766194"/>
                <a:gd name="connsiteY7" fmla="*/ 1591643 h 4754838"/>
                <a:gd name="connsiteX8" fmla="*/ 6156816 w 12766194"/>
                <a:gd name="connsiteY8" fmla="*/ 2384505 h 4754838"/>
                <a:gd name="connsiteX9" fmla="*/ 5437678 w 12766194"/>
                <a:gd name="connsiteY9" fmla="*/ 2379743 h 4754838"/>
                <a:gd name="connsiteX10" fmla="*/ 3867150 w 12766194"/>
                <a:gd name="connsiteY10" fmla="*/ 3167338 h 4754838"/>
                <a:gd name="connsiteX11" fmla="*/ 3867150 w 12766194"/>
                <a:gd name="connsiteY11" fmla="*/ 3153712 h 4754838"/>
                <a:gd name="connsiteX12" fmla="*/ 3851587 w 12766194"/>
                <a:gd name="connsiteY12" fmla="*/ 3179143 h 4754838"/>
                <a:gd name="connsiteX13" fmla="*/ 2289666 w 12766194"/>
                <a:gd name="connsiteY13" fmla="*/ 3972005 h 4754838"/>
                <a:gd name="connsiteX14" fmla="*/ 1570528 w 12766194"/>
                <a:gd name="connsiteY14" fmla="*/ 3967243 h 4754838"/>
                <a:gd name="connsiteX15" fmla="*/ 0 w 12766194"/>
                <a:gd name="connsiteY15" fmla="*/ 4754838 h 4754838"/>
                <a:gd name="connsiteX16" fmla="*/ 0 w 12766194"/>
                <a:gd name="connsiteY16" fmla="*/ 4426624 h 4754838"/>
                <a:gd name="connsiteX17" fmla="*/ 1564049 w 12766194"/>
                <a:gd name="connsiteY17" fmla="*/ 3635289 h 4754838"/>
                <a:gd name="connsiteX18" fmla="*/ 2287949 w 12766194"/>
                <a:gd name="connsiteY18" fmla="*/ 3640051 h 4754838"/>
                <a:gd name="connsiteX19" fmla="*/ 3865130 w 12766194"/>
                <a:gd name="connsiteY19" fmla="*/ 2835981 h 4754838"/>
                <a:gd name="connsiteX20" fmla="*/ 3867124 w 12766194"/>
                <a:gd name="connsiteY20" fmla="*/ 2895356 h 4754838"/>
                <a:gd name="connsiteX21" fmla="*/ 3867150 w 12766194"/>
                <a:gd name="connsiteY21" fmla="*/ 2895530 h 4754838"/>
                <a:gd name="connsiteX22" fmla="*/ 3867150 w 12766194"/>
                <a:gd name="connsiteY22" fmla="*/ 2839124 h 4754838"/>
                <a:gd name="connsiteX23" fmla="*/ 5431199 w 12766194"/>
                <a:gd name="connsiteY23" fmla="*/ 2047789 h 4754838"/>
                <a:gd name="connsiteX24" fmla="*/ 6155099 w 12766194"/>
                <a:gd name="connsiteY24" fmla="*/ 2052551 h 4754838"/>
                <a:gd name="connsiteX25" fmla="*/ 7732280 w 12766194"/>
                <a:gd name="connsiteY25" fmla="*/ 1248481 h 4754838"/>
                <a:gd name="connsiteX26" fmla="*/ 7733507 w 12766194"/>
                <a:gd name="connsiteY26" fmla="*/ 1285015 h 4754838"/>
                <a:gd name="connsiteX27" fmla="*/ 7733507 w 12766194"/>
                <a:gd name="connsiteY27" fmla="*/ 1255820 h 4754838"/>
                <a:gd name="connsiteX28" fmla="*/ 9297556 w 12766194"/>
                <a:gd name="connsiteY28" fmla="*/ 464485 h 4754838"/>
                <a:gd name="connsiteX29" fmla="*/ 10021456 w 12766194"/>
                <a:gd name="connsiteY29" fmla="*/ 469247 h 4754838"/>
                <a:gd name="connsiteX30" fmla="*/ 12604477 w 12766194"/>
                <a:gd name="connsiteY30" fmla="*/ 488137 h 4754838"/>
                <a:gd name="connsiteX0" fmla="*/ 12604477 w 13027342"/>
                <a:gd name="connsiteY0" fmla="*/ 23652 h 4290353"/>
                <a:gd name="connsiteX1" fmla="*/ 12766194 w 13027342"/>
                <a:gd name="connsiteY1" fmla="*/ 336334 h 4290353"/>
                <a:gd name="connsiteX2" fmla="*/ 10023173 w 13027342"/>
                <a:gd name="connsiteY2" fmla="*/ 336716 h 4290353"/>
                <a:gd name="connsiteX3" fmla="*/ 9304035 w 13027342"/>
                <a:gd name="connsiteY3" fmla="*/ 331954 h 4290353"/>
                <a:gd name="connsiteX4" fmla="*/ 7733507 w 13027342"/>
                <a:gd name="connsiteY4" fmla="*/ 1119549 h 4290353"/>
                <a:gd name="connsiteX5" fmla="*/ 7733507 w 13027342"/>
                <a:gd name="connsiteY5" fmla="*/ 1103022 h 4290353"/>
                <a:gd name="connsiteX6" fmla="*/ 7718737 w 13027342"/>
                <a:gd name="connsiteY6" fmla="*/ 1127158 h 4290353"/>
                <a:gd name="connsiteX7" fmla="*/ 6156816 w 13027342"/>
                <a:gd name="connsiteY7" fmla="*/ 1920020 h 4290353"/>
                <a:gd name="connsiteX8" fmla="*/ 5437678 w 13027342"/>
                <a:gd name="connsiteY8" fmla="*/ 1915258 h 4290353"/>
                <a:gd name="connsiteX9" fmla="*/ 3867150 w 13027342"/>
                <a:gd name="connsiteY9" fmla="*/ 2702853 h 4290353"/>
                <a:gd name="connsiteX10" fmla="*/ 3867150 w 13027342"/>
                <a:gd name="connsiteY10" fmla="*/ 2689227 h 4290353"/>
                <a:gd name="connsiteX11" fmla="*/ 3851587 w 13027342"/>
                <a:gd name="connsiteY11" fmla="*/ 2714658 h 4290353"/>
                <a:gd name="connsiteX12" fmla="*/ 2289666 w 13027342"/>
                <a:gd name="connsiteY12" fmla="*/ 3507520 h 4290353"/>
                <a:gd name="connsiteX13" fmla="*/ 1570528 w 13027342"/>
                <a:gd name="connsiteY13" fmla="*/ 3502758 h 4290353"/>
                <a:gd name="connsiteX14" fmla="*/ 0 w 13027342"/>
                <a:gd name="connsiteY14" fmla="*/ 4290353 h 4290353"/>
                <a:gd name="connsiteX15" fmla="*/ 0 w 13027342"/>
                <a:gd name="connsiteY15" fmla="*/ 3962139 h 4290353"/>
                <a:gd name="connsiteX16" fmla="*/ 1564049 w 13027342"/>
                <a:gd name="connsiteY16" fmla="*/ 3170804 h 4290353"/>
                <a:gd name="connsiteX17" fmla="*/ 2287949 w 13027342"/>
                <a:gd name="connsiteY17" fmla="*/ 3175566 h 4290353"/>
                <a:gd name="connsiteX18" fmla="*/ 3865130 w 13027342"/>
                <a:gd name="connsiteY18" fmla="*/ 2371496 h 4290353"/>
                <a:gd name="connsiteX19" fmla="*/ 3867124 w 13027342"/>
                <a:gd name="connsiteY19" fmla="*/ 2430871 h 4290353"/>
                <a:gd name="connsiteX20" fmla="*/ 3867150 w 13027342"/>
                <a:gd name="connsiteY20" fmla="*/ 2431045 h 4290353"/>
                <a:gd name="connsiteX21" fmla="*/ 3867150 w 13027342"/>
                <a:gd name="connsiteY21" fmla="*/ 2374639 h 4290353"/>
                <a:gd name="connsiteX22" fmla="*/ 5431199 w 13027342"/>
                <a:gd name="connsiteY22" fmla="*/ 1583304 h 4290353"/>
                <a:gd name="connsiteX23" fmla="*/ 6155099 w 13027342"/>
                <a:gd name="connsiteY23" fmla="*/ 1588066 h 4290353"/>
                <a:gd name="connsiteX24" fmla="*/ 7732280 w 13027342"/>
                <a:gd name="connsiteY24" fmla="*/ 783996 h 4290353"/>
                <a:gd name="connsiteX25" fmla="*/ 7733507 w 13027342"/>
                <a:gd name="connsiteY25" fmla="*/ 820530 h 4290353"/>
                <a:gd name="connsiteX26" fmla="*/ 7733507 w 13027342"/>
                <a:gd name="connsiteY26" fmla="*/ 791335 h 4290353"/>
                <a:gd name="connsiteX27" fmla="*/ 9297556 w 13027342"/>
                <a:gd name="connsiteY27" fmla="*/ 0 h 4290353"/>
                <a:gd name="connsiteX28" fmla="*/ 10021456 w 13027342"/>
                <a:gd name="connsiteY28" fmla="*/ 4762 h 4290353"/>
                <a:gd name="connsiteX29" fmla="*/ 12604477 w 13027342"/>
                <a:gd name="connsiteY29" fmla="*/ 23652 h 4290353"/>
                <a:gd name="connsiteX0" fmla="*/ 12604477 w 13027342"/>
                <a:gd name="connsiteY0" fmla="*/ 23652 h 4290353"/>
                <a:gd name="connsiteX1" fmla="*/ 12766194 w 13027342"/>
                <a:gd name="connsiteY1" fmla="*/ 336334 h 4290353"/>
                <a:gd name="connsiteX2" fmla="*/ 10023173 w 13027342"/>
                <a:gd name="connsiteY2" fmla="*/ 336716 h 4290353"/>
                <a:gd name="connsiteX3" fmla="*/ 9304035 w 13027342"/>
                <a:gd name="connsiteY3" fmla="*/ 331954 h 4290353"/>
                <a:gd name="connsiteX4" fmla="*/ 7733507 w 13027342"/>
                <a:gd name="connsiteY4" fmla="*/ 1119549 h 4290353"/>
                <a:gd name="connsiteX5" fmla="*/ 7733507 w 13027342"/>
                <a:gd name="connsiteY5" fmla="*/ 1103022 h 4290353"/>
                <a:gd name="connsiteX6" fmla="*/ 7718737 w 13027342"/>
                <a:gd name="connsiteY6" fmla="*/ 1127158 h 4290353"/>
                <a:gd name="connsiteX7" fmla="*/ 6156816 w 13027342"/>
                <a:gd name="connsiteY7" fmla="*/ 1920020 h 4290353"/>
                <a:gd name="connsiteX8" fmla="*/ 5437678 w 13027342"/>
                <a:gd name="connsiteY8" fmla="*/ 1915258 h 4290353"/>
                <a:gd name="connsiteX9" fmla="*/ 3867150 w 13027342"/>
                <a:gd name="connsiteY9" fmla="*/ 2702853 h 4290353"/>
                <a:gd name="connsiteX10" fmla="*/ 3867150 w 13027342"/>
                <a:gd name="connsiteY10" fmla="*/ 2689227 h 4290353"/>
                <a:gd name="connsiteX11" fmla="*/ 3851587 w 13027342"/>
                <a:gd name="connsiteY11" fmla="*/ 2714658 h 4290353"/>
                <a:gd name="connsiteX12" fmla="*/ 2289666 w 13027342"/>
                <a:gd name="connsiteY12" fmla="*/ 3507520 h 4290353"/>
                <a:gd name="connsiteX13" fmla="*/ 1570528 w 13027342"/>
                <a:gd name="connsiteY13" fmla="*/ 3502758 h 4290353"/>
                <a:gd name="connsiteX14" fmla="*/ 0 w 13027342"/>
                <a:gd name="connsiteY14" fmla="*/ 4290353 h 4290353"/>
                <a:gd name="connsiteX15" fmla="*/ 0 w 13027342"/>
                <a:gd name="connsiteY15" fmla="*/ 3962139 h 4290353"/>
                <a:gd name="connsiteX16" fmla="*/ 1564049 w 13027342"/>
                <a:gd name="connsiteY16" fmla="*/ 3170804 h 4290353"/>
                <a:gd name="connsiteX17" fmla="*/ 2287949 w 13027342"/>
                <a:gd name="connsiteY17" fmla="*/ 3175566 h 4290353"/>
                <a:gd name="connsiteX18" fmla="*/ 3865130 w 13027342"/>
                <a:gd name="connsiteY18" fmla="*/ 2371496 h 4290353"/>
                <a:gd name="connsiteX19" fmla="*/ 3867124 w 13027342"/>
                <a:gd name="connsiteY19" fmla="*/ 2430871 h 4290353"/>
                <a:gd name="connsiteX20" fmla="*/ 3867150 w 13027342"/>
                <a:gd name="connsiteY20" fmla="*/ 2431045 h 4290353"/>
                <a:gd name="connsiteX21" fmla="*/ 3867150 w 13027342"/>
                <a:gd name="connsiteY21" fmla="*/ 2374639 h 4290353"/>
                <a:gd name="connsiteX22" fmla="*/ 5431199 w 13027342"/>
                <a:gd name="connsiteY22" fmla="*/ 1583304 h 4290353"/>
                <a:gd name="connsiteX23" fmla="*/ 6155099 w 13027342"/>
                <a:gd name="connsiteY23" fmla="*/ 1588066 h 4290353"/>
                <a:gd name="connsiteX24" fmla="*/ 7732280 w 13027342"/>
                <a:gd name="connsiteY24" fmla="*/ 783996 h 4290353"/>
                <a:gd name="connsiteX25" fmla="*/ 7733507 w 13027342"/>
                <a:gd name="connsiteY25" fmla="*/ 820530 h 4290353"/>
                <a:gd name="connsiteX26" fmla="*/ 7733507 w 13027342"/>
                <a:gd name="connsiteY26" fmla="*/ 791335 h 4290353"/>
                <a:gd name="connsiteX27" fmla="*/ 9297556 w 13027342"/>
                <a:gd name="connsiteY27" fmla="*/ 0 h 4290353"/>
                <a:gd name="connsiteX28" fmla="*/ 10021456 w 13027342"/>
                <a:gd name="connsiteY28" fmla="*/ 4762 h 4290353"/>
                <a:gd name="connsiteX29" fmla="*/ 12604477 w 13027342"/>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2840815"/>
                <a:gd name="connsiteY0" fmla="*/ 23652 h 4290353"/>
                <a:gd name="connsiteX1" fmla="*/ 12766194 w 12840815"/>
                <a:gd name="connsiteY1" fmla="*/ 336334 h 4290353"/>
                <a:gd name="connsiteX2" fmla="*/ 10023173 w 12840815"/>
                <a:gd name="connsiteY2" fmla="*/ 336716 h 4290353"/>
                <a:gd name="connsiteX3" fmla="*/ 9304035 w 12840815"/>
                <a:gd name="connsiteY3" fmla="*/ 331954 h 4290353"/>
                <a:gd name="connsiteX4" fmla="*/ 7733507 w 12840815"/>
                <a:gd name="connsiteY4" fmla="*/ 1119549 h 4290353"/>
                <a:gd name="connsiteX5" fmla="*/ 7733507 w 12840815"/>
                <a:gd name="connsiteY5" fmla="*/ 1103022 h 4290353"/>
                <a:gd name="connsiteX6" fmla="*/ 7718737 w 12840815"/>
                <a:gd name="connsiteY6" fmla="*/ 1127158 h 4290353"/>
                <a:gd name="connsiteX7" fmla="*/ 6156816 w 12840815"/>
                <a:gd name="connsiteY7" fmla="*/ 1920020 h 4290353"/>
                <a:gd name="connsiteX8" fmla="*/ 5437678 w 12840815"/>
                <a:gd name="connsiteY8" fmla="*/ 1915258 h 4290353"/>
                <a:gd name="connsiteX9" fmla="*/ 3867150 w 12840815"/>
                <a:gd name="connsiteY9" fmla="*/ 2702853 h 4290353"/>
                <a:gd name="connsiteX10" fmla="*/ 3867150 w 12840815"/>
                <a:gd name="connsiteY10" fmla="*/ 2689227 h 4290353"/>
                <a:gd name="connsiteX11" fmla="*/ 3851587 w 12840815"/>
                <a:gd name="connsiteY11" fmla="*/ 2714658 h 4290353"/>
                <a:gd name="connsiteX12" fmla="*/ 2289666 w 12840815"/>
                <a:gd name="connsiteY12" fmla="*/ 3507520 h 4290353"/>
                <a:gd name="connsiteX13" fmla="*/ 1570528 w 12840815"/>
                <a:gd name="connsiteY13" fmla="*/ 3502758 h 4290353"/>
                <a:gd name="connsiteX14" fmla="*/ 0 w 12840815"/>
                <a:gd name="connsiteY14" fmla="*/ 4290353 h 4290353"/>
                <a:gd name="connsiteX15" fmla="*/ 0 w 12840815"/>
                <a:gd name="connsiteY15" fmla="*/ 3962139 h 4290353"/>
                <a:gd name="connsiteX16" fmla="*/ 1564049 w 12840815"/>
                <a:gd name="connsiteY16" fmla="*/ 3170804 h 4290353"/>
                <a:gd name="connsiteX17" fmla="*/ 2287949 w 12840815"/>
                <a:gd name="connsiteY17" fmla="*/ 3175566 h 4290353"/>
                <a:gd name="connsiteX18" fmla="*/ 3865130 w 12840815"/>
                <a:gd name="connsiteY18" fmla="*/ 2371496 h 4290353"/>
                <a:gd name="connsiteX19" fmla="*/ 3867124 w 12840815"/>
                <a:gd name="connsiteY19" fmla="*/ 2430871 h 4290353"/>
                <a:gd name="connsiteX20" fmla="*/ 3867150 w 12840815"/>
                <a:gd name="connsiteY20" fmla="*/ 2431045 h 4290353"/>
                <a:gd name="connsiteX21" fmla="*/ 3867150 w 12840815"/>
                <a:gd name="connsiteY21" fmla="*/ 2374639 h 4290353"/>
                <a:gd name="connsiteX22" fmla="*/ 5431199 w 12840815"/>
                <a:gd name="connsiteY22" fmla="*/ 1583304 h 4290353"/>
                <a:gd name="connsiteX23" fmla="*/ 6155099 w 12840815"/>
                <a:gd name="connsiteY23" fmla="*/ 1588066 h 4290353"/>
                <a:gd name="connsiteX24" fmla="*/ 7732280 w 12840815"/>
                <a:gd name="connsiteY24" fmla="*/ 783996 h 4290353"/>
                <a:gd name="connsiteX25" fmla="*/ 7733507 w 12840815"/>
                <a:gd name="connsiteY25" fmla="*/ 820530 h 4290353"/>
                <a:gd name="connsiteX26" fmla="*/ 7733507 w 12840815"/>
                <a:gd name="connsiteY26" fmla="*/ 791335 h 4290353"/>
                <a:gd name="connsiteX27" fmla="*/ 9297556 w 12840815"/>
                <a:gd name="connsiteY27" fmla="*/ 0 h 4290353"/>
                <a:gd name="connsiteX28" fmla="*/ 10021456 w 12840815"/>
                <a:gd name="connsiteY28" fmla="*/ 4762 h 4290353"/>
                <a:gd name="connsiteX29" fmla="*/ 12604477 w 12840815"/>
                <a:gd name="connsiteY29" fmla="*/ 23652 h 4290353"/>
                <a:gd name="connsiteX0" fmla="*/ 12604477 w 13028681"/>
                <a:gd name="connsiteY0" fmla="*/ 23652 h 4290353"/>
                <a:gd name="connsiteX1" fmla="*/ 12766194 w 13028681"/>
                <a:gd name="connsiteY1" fmla="*/ 336334 h 4290353"/>
                <a:gd name="connsiteX2" fmla="*/ 10023173 w 13028681"/>
                <a:gd name="connsiteY2" fmla="*/ 336716 h 4290353"/>
                <a:gd name="connsiteX3" fmla="*/ 9304035 w 13028681"/>
                <a:gd name="connsiteY3" fmla="*/ 331954 h 4290353"/>
                <a:gd name="connsiteX4" fmla="*/ 7733507 w 13028681"/>
                <a:gd name="connsiteY4" fmla="*/ 1119549 h 4290353"/>
                <a:gd name="connsiteX5" fmla="*/ 7733507 w 13028681"/>
                <a:gd name="connsiteY5" fmla="*/ 1103022 h 4290353"/>
                <a:gd name="connsiteX6" fmla="*/ 7718737 w 13028681"/>
                <a:gd name="connsiteY6" fmla="*/ 1127158 h 4290353"/>
                <a:gd name="connsiteX7" fmla="*/ 6156816 w 13028681"/>
                <a:gd name="connsiteY7" fmla="*/ 1920020 h 4290353"/>
                <a:gd name="connsiteX8" fmla="*/ 5437678 w 13028681"/>
                <a:gd name="connsiteY8" fmla="*/ 1915258 h 4290353"/>
                <a:gd name="connsiteX9" fmla="*/ 3867150 w 13028681"/>
                <a:gd name="connsiteY9" fmla="*/ 2702853 h 4290353"/>
                <a:gd name="connsiteX10" fmla="*/ 3867150 w 13028681"/>
                <a:gd name="connsiteY10" fmla="*/ 2689227 h 4290353"/>
                <a:gd name="connsiteX11" fmla="*/ 3851587 w 13028681"/>
                <a:gd name="connsiteY11" fmla="*/ 2714658 h 4290353"/>
                <a:gd name="connsiteX12" fmla="*/ 2289666 w 13028681"/>
                <a:gd name="connsiteY12" fmla="*/ 3507520 h 4290353"/>
                <a:gd name="connsiteX13" fmla="*/ 1570528 w 13028681"/>
                <a:gd name="connsiteY13" fmla="*/ 3502758 h 4290353"/>
                <a:gd name="connsiteX14" fmla="*/ 0 w 13028681"/>
                <a:gd name="connsiteY14" fmla="*/ 4290353 h 4290353"/>
                <a:gd name="connsiteX15" fmla="*/ 0 w 13028681"/>
                <a:gd name="connsiteY15" fmla="*/ 3962139 h 4290353"/>
                <a:gd name="connsiteX16" fmla="*/ 1564049 w 13028681"/>
                <a:gd name="connsiteY16" fmla="*/ 3170804 h 4290353"/>
                <a:gd name="connsiteX17" fmla="*/ 2287949 w 13028681"/>
                <a:gd name="connsiteY17" fmla="*/ 3175566 h 4290353"/>
                <a:gd name="connsiteX18" fmla="*/ 3865130 w 13028681"/>
                <a:gd name="connsiteY18" fmla="*/ 2371496 h 4290353"/>
                <a:gd name="connsiteX19" fmla="*/ 3867124 w 13028681"/>
                <a:gd name="connsiteY19" fmla="*/ 2430871 h 4290353"/>
                <a:gd name="connsiteX20" fmla="*/ 3867150 w 13028681"/>
                <a:gd name="connsiteY20" fmla="*/ 2431045 h 4290353"/>
                <a:gd name="connsiteX21" fmla="*/ 3867150 w 13028681"/>
                <a:gd name="connsiteY21" fmla="*/ 2374639 h 4290353"/>
                <a:gd name="connsiteX22" fmla="*/ 5431199 w 13028681"/>
                <a:gd name="connsiteY22" fmla="*/ 1583304 h 4290353"/>
                <a:gd name="connsiteX23" fmla="*/ 6155099 w 13028681"/>
                <a:gd name="connsiteY23" fmla="*/ 1588066 h 4290353"/>
                <a:gd name="connsiteX24" fmla="*/ 7732280 w 13028681"/>
                <a:gd name="connsiteY24" fmla="*/ 783996 h 4290353"/>
                <a:gd name="connsiteX25" fmla="*/ 7733507 w 13028681"/>
                <a:gd name="connsiteY25" fmla="*/ 820530 h 4290353"/>
                <a:gd name="connsiteX26" fmla="*/ 7733507 w 13028681"/>
                <a:gd name="connsiteY26" fmla="*/ 791335 h 4290353"/>
                <a:gd name="connsiteX27" fmla="*/ 9297556 w 13028681"/>
                <a:gd name="connsiteY27" fmla="*/ 0 h 4290353"/>
                <a:gd name="connsiteX28" fmla="*/ 10021456 w 13028681"/>
                <a:gd name="connsiteY28" fmla="*/ 4762 h 4290353"/>
                <a:gd name="connsiteX29" fmla="*/ 12604477 w 13028681"/>
                <a:gd name="connsiteY29" fmla="*/ 23652 h 4290353"/>
                <a:gd name="connsiteX0" fmla="*/ 12604477 w 12974392"/>
                <a:gd name="connsiteY0" fmla="*/ 23652 h 4290353"/>
                <a:gd name="connsiteX1" fmla="*/ 12766194 w 12974392"/>
                <a:gd name="connsiteY1" fmla="*/ 336334 h 4290353"/>
                <a:gd name="connsiteX2" fmla="*/ 10023173 w 12974392"/>
                <a:gd name="connsiteY2" fmla="*/ 336716 h 4290353"/>
                <a:gd name="connsiteX3" fmla="*/ 9304035 w 12974392"/>
                <a:gd name="connsiteY3" fmla="*/ 331954 h 4290353"/>
                <a:gd name="connsiteX4" fmla="*/ 7733507 w 12974392"/>
                <a:gd name="connsiteY4" fmla="*/ 1119549 h 4290353"/>
                <a:gd name="connsiteX5" fmla="*/ 7733507 w 12974392"/>
                <a:gd name="connsiteY5" fmla="*/ 1103022 h 4290353"/>
                <a:gd name="connsiteX6" fmla="*/ 7718737 w 12974392"/>
                <a:gd name="connsiteY6" fmla="*/ 1127158 h 4290353"/>
                <a:gd name="connsiteX7" fmla="*/ 6156816 w 12974392"/>
                <a:gd name="connsiteY7" fmla="*/ 1920020 h 4290353"/>
                <a:gd name="connsiteX8" fmla="*/ 5437678 w 12974392"/>
                <a:gd name="connsiteY8" fmla="*/ 1915258 h 4290353"/>
                <a:gd name="connsiteX9" fmla="*/ 3867150 w 12974392"/>
                <a:gd name="connsiteY9" fmla="*/ 2702853 h 4290353"/>
                <a:gd name="connsiteX10" fmla="*/ 3867150 w 12974392"/>
                <a:gd name="connsiteY10" fmla="*/ 2689227 h 4290353"/>
                <a:gd name="connsiteX11" fmla="*/ 3851587 w 12974392"/>
                <a:gd name="connsiteY11" fmla="*/ 2714658 h 4290353"/>
                <a:gd name="connsiteX12" fmla="*/ 2289666 w 12974392"/>
                <a:gd name="connsiteY12" fmla="*/ 3507520 h 4290353"/>
                <a:gd name="connsiteX13" fmla="*/ 1570528 w 12974392"/>
                <a:gd name="connsiteY13" fmla="*/ 3502758 h 4290353"/>
                <a:gd name="connsiteX14" fmla="*/ 0 w 12974392"/>
                <a:gd name="connsiteY14" fmla="*/ 4290353 h 4290353"/>
                <a:gd name="connsiteX15" fmla="*/ 0 w 12974392"/>
                <a:gd name="connsiteY15" fmla="*/ 3962139 h 4290353"/>
                <a:gd name="connsiteX16" fmla="*/ 1564049 w 12974392"/>
                <a:gd name="connsiteY16" fmla="*/ 3170804 h 4290353"/>
                <a:gd name="connsiteX17" fmla="*/ 2287949 w 12974392"/>
                <a:gd name="connsiteY17" fmla="*/ 3175566 h 4290353"/>
                <a:gd name="connsiteX18" fmla="*/ 3865130 w 12974392"/>
                <a:gd name="connsiteY18" fmla="*/ 2371496 h 4290353"/>
                <a:gd name="connsiteX19" fmla="*/ 3867124 w 12974392"/>
                <a:gd name="connsiteY19" fmla="*/ 2430871 h 4290353"/>
                <a:gd name="connsiteX20" fmla="*/ 3867150 w 12974392"/>
                <a:gd name="connsiteY20" fmla="*/ 2431045 h 4290353"/>
                <a:gd name="connsiteX21" fmla="*/ 3867150 w 12974392"/>
                <a:gd name="connsiteY21" fmla="*/ 2374639 h 4290353"/>
                <a:gd name="connsiteX22" fmla="*/ 5431199 w 12974392"/>
                <a:gd name="connsiteY22" fmla="*/ 1583304 h 4290353"/>
                <a:gd name="connsiteX23" fmla="*/ 6155099 w 12974392"/>
                <a:gd name="connsiteY23" fmla="*/ 1588066 h 4290353"/>
                <a:gd name="connsiteX24" fmla="*/ 7732280 w 12974392"/>
                <a:gd name="connsiteY24" fmla="*/ 783996 h 4290353"/>
                <a:gd name="connsiteX25" fmla="*/ 7733507 w 12974392"/>
                <a:gd name="connsiteY25" fmla="*/ 820530 h 4290353"/>
                <a:gd name="connsiteX26" fmla="*/ 7733507 w 12974392"/>
                <a:gd name="connsiteY26" fmla="*/ 791335 h 4290353"/>
                <a:gd name="connsiteX27" fmla="*/ 9297556 w 12974392"/>
                <a:gd name="connsiteY27" fmla="*/ 0 h 4290353"/>
                <a:gd name="connsiteX28" fmla="*/ 10021456 w 12974392"/>
                <a:gd name="connsiteY28" fmla="*/ 4762 h 4290353"/>
                <a:gd name="connsiteX29" fmla="*/ 12604477 w 12974392"/>
                <a:gd name="connsiteY29" fmla="*/ 23652 h 4290353"/>
                <a:gd name="connsiteX0" fmla="*/ 12604477 w 13237460"/>
                <a:gd name="connsiteY0" fmla="*/ 23652 h 4290353"/>
                <a:gd name="connsiteX1" fmla="*/ 12766194 w 13237460"/>
                <a:gd name="connsiteY1" fmla="*/ 336334 h 4290353"/>
                <a:gd name="connsiteX2" fmla="*/ 10023173 w 13237460"/>
                <a:gd name="connsiteY2" fmla="*/ 336716 h 4290353"/>
                <a:gd name="connsiteX3" fmla="*/ 9304035 w 13237460"/>
                <a:gd name="connsiteY3" fmla="*/ 331954 h 4290353"/>
                <a:gd name="connsiteX4" fmla="*/ 7733507 w 13237460"/>
                <a:gd name="connsiteY4" fmla="*/ 1119549 h 4290353"/>
                <a:gd name="connsiteX5" fmla="*/ 7733507 w 13237460"/>
                <a:gd name="connsiteY5" fmla="*/ 1103022 h 4290353"/>
                <a:gd name="connsiteX6" fmla="*/ 7718737 w 13237460"/>
                <a:gd name="connsiteY6" fmla="*/ 1127158 h 4290353"/>
                <a:gd name="connsiteX7" fmla="*/ 6156816 w 13237460"/>
                <a:gd name="connsiteY7" fmla="*/ 1920020 h 4290353"/>
                <a:gd name="connsiteX8" fmla="*/ 5437678 w 13237460"/>
                <a:gd name="connsiteY8" fmla="*/ 1915258 h 4290353"/>
                <a:gd name="connsiteX9" fmla="*/ 3867150 w 13237460"/>
                <a:gd name="connsiteY9" fmla="*/ 2702853 h 4290353"/>
                <a:gd name="connsiteX10" fmla="*/ 3867150 w 13237460"/>
                <a:gd name="connsiteY10" fmla="*/ 2689227 h 4290353"/>
                <a:gd name="connsiteX11" fmla="*/ 3851587 w 13237460"/>
                <a:gd name="connsiteY11" fmla="*/ 2714658 h 4290353"/>
                <a:gd name="connsiteX12" fmla="*/ 2289666 w 13237460"/>
                <a:gd name="connsiteY12" fmla="*/ 3507520 h 4290353"/>
                <a:gd name="connsiteX13" fmla="*/ 1570528 w 13237460"/>
                <a:gd name="connsiteY13" fmla="*/ 3502758 h 4290353"/>
                <a:gd name="connsiteX14" fmla="*/ 0 w 13237460"/>
                <a:gd name="connsiteY14" fmla="*/ 4290353 h 4290353"/>
                <a:gd name="connsiteX15" fmla="*/ 0 w 13237460"/>
                <a:gd name="connsiteY15" fmla="*/ 3962139 h 4290353"/>
                <a:gd name="connsiteX16" fmla="*/ 1564049 w 13237460"/>
                <a:gd name="connsiteY16" fmla="*/ 3170804 h 4290353"/>
                <a:gd name="connsiteX17" fmla="*/ 2287949 w 13237460"/>
                <a:gd name="connsiteY17" fmla="*/ 3175566 h 4290353"/>
                <a:gd name="connsiteX18" fmla="*/ 3865130 w 13237460"/>
                <a:gd name="connsiteY18" fmla="*/ 2371496 h 4290353"/>
                <a:gd name="connsiteX19" fmla="*/ 3867124 w 13237460"/>
                <a:gd name="connsiteY19" fmla="*/ 2430871 h 4290353"/>
                <a:gd name="connsiteX20" fmla="*/ 3867150 w 13237460"/>
                <a:gd name="connsiteY20" fmla="*/ 2431045 h 4290353"/>
                <a:gd name="connsiteX21" fmla="*/ 3867150 w 13237460"/>
                <a:gd name="connsiteY21" fmla="*/ 2374639 h 4290353"/>
                <a:gd name="connsiteX22" fmla="*/ 5431199 w 13237460"/>
                <a:gd name="connsiteY22" fmla="*/ 1583304 h 4290353"/>
                <a:gd name="connsiteX23" fmla="*/ 6155099 w 13237460"/>
                <a:gd name="connsiteY23" fmla="*/ 1588066 h 4290353"/>
                <a:gd name="connsiteX24" fmla="*/ 7732280 w 13237460"/>
                <a:gd name="connsiteY24" fmla="*/ 783996 h 4290353"/>
                <a:gd name="connsiteX25" fmla="*/ 7733507 w 13237460"/>
                <a:gd name="connsiteY25" fmla="*/ 820530 h 4290353"/>
                <a:gd name="connsiteX26" fmla="*/ 7733507 w 13237460"/>
                <a:gd name="connsiteY26" fmla="*/ 791335 h 4290353"/>
                <a:gd name="connsiteX27" fmla="*/ 9297556 w 13237460"/>
                <a:gd name="connsiteY27" fmla="*/ 0 h 4290353"/>
                <a:gd name="connsiteX28" fmla="*/ 10021456 w 13237460"/>
                <a:gd name="connsiteY28" fmla="*/ 4762 h 4290353"/>
                <a:gd name="connsiteX29" fmla="*/ 12604477 w 13237460"/>
                <a:gd name="connsiteY29" fmla="*/ 23652 h 4290353"/>
                <a:gd name="connsiteX0" fmla="*/ 12604477 w 12917103"/>
                <a:gd name="connsiteY0" fmla="*/ 23652 h 4290353"/>
                <a:gd name="connsiteX1" fmla="*/ 12563519 w 12917103"/>
                <a:gd name="connsiteY1" fmla="*/ 236613 h 4290353"/>
                <a:gd name="connsiteX2" fmla="*/ 12766194 w 12917103"/>
                <a:gd name="connsiteY2" fmla="*/ 336334 h 4290353"/>
                <a:gd name="connsiteX3" fmla="*/ 10023173 w 12917103"/>
                <a:gd name="connsiteY3" fmla="*/ 336716 h 4290353"/>
                <a:gd name="connsiteX4" fmla="*/ 9304035 w 12917103"/>
                <a:gd name="connsiteY4" fmla="*/ 331954 h 4290353"/>
                <a:gd name="connsiteX5" fmla="*/ 7733507 w 12917103"/>
                <a:gd name="connsiteY5" fmla="*/ 1119549 h 4290353"/>
                <a:gd name="connsiteX6" fmla="*/ 7733507 w 12917103"/>
                <a:gd name="connsiteY6" fmla="*/ 1103022 h 4290353"/>
                <a:gd name="connsiteX7" fmla="*/ 7718737 w 12917103"/>
                <a:gd name="connsiteY7" fmla="*/ 1127158 h 4290353"/>
                <a:gd name="connsiteX8" fmla="*/ 6156816 w 12917103"/>
                <a:gd name="connsiteY8" fmla="*/ 1920020 h 4290353"/>
                <a:gd name="connsiteX9" fmla="*/ 5437678 w 12917103"/>
                <a:gd name="connsiteY9" fmla="*/ 1915258 h 4290353"/>
                <a:gd name="connsiteX10" fmla="*/ 3867150 w 12917103"/>
                <a:gd name="connsiteY10" fmla="*/ 2702853 h 4290353"/>
                <a:gd name="connsiteX11" fmla="*/ 3867150 w 12917103"/>
                <a:gd name="connsiteY11" fmla="*/ 2689227 h 4290353"/>
                <a:gd name="connsiteX12" fmla="*/ 3851587 w 12917103"/>
                <a:gd name="connsiteY12" fmla="*/ 2714658 h 4290353"/>
                <a:gd name="connsiteX13" fmla="*/ 2289666 w 12917103"/>
                <a:gd name="connsiteY13" fmla="*/ 3507520 h 4290353"/>
                <a:gd name="connsiteX14" fmla="*/ 1570528 w 12917103"/>
                <a:gd name="connsiteY14" fmla="*/ 3502758 h 4290353"/>
                <a:gd name="connsiteX15" fmla="*/ 0 w 12917103"/>
                <a:gd name="connsiteY15" fmla="*/ 4290353 h 4290353"/>
                <a:gd name="connsiteX16" fmla="*/ 0 w 12917103"/>
                <a:gd name="connsiteY16" fmla="*/ 3962139 h 4290353"/>
                <a:gd name="connsiteX17" fmla="*/ 1564049 w 12917103"/>
                <a:gd name="connsiteY17" fmla="*/ 3170804 h 4290353"/>
                <a:gd name="connsiteX18" fmla="*/ 2287949 w 12917103"/>
                <a:gd name="connsiteY18" fmla="*/ 3175566 h 4290353"/>
                <a:gd name="connsiteX19" fmla="*/ 3865130 w 12917103"/>
                <a:gd name="connsiteY19" fmla="*/ 2371496 h 4290353"/>
                <a:gd name="connsiteX20" fmla="*/ 3867124 w 12917103"/>
                <a:gd name="connsiteY20" fmla="*/ 2430871 h 4290353"/>
                <a:gd name="connsiteX21" fmla="*/ 3867150 w 12917103"/>
                <a:gd name="connsiteY21" fmla="*/ 2431045 h 4290353"/>
                <a:gd name="connsiteX22" fmla="*/ 3867150 w 12917103"/>
                <a:gd name="connsiteY22" fmla="*/ 2374639 h 4290353"/>
                <a:gd name="connsiteX23" fmla="*/ 5431199 w 12917103"/>
                <a:gd name="connsiteY23" fmla="*/ 1583304 h 4290353"/>
                <a:gd name="connsiteX24" fmla="*/ 6155099 w 12917103"/>
                <a:gd name="connsiteY24" fmla="*/ 1588066 h 4290353"/>
                <a:gd name="connsiteX25" fmla="*/ 7732280 w 12917103"/>
                <a:gd name="connsiteY25" fmla="*/ 783996 h 4290353"/>
                <a:gd name="connsiteX26" fmla="*/ 7733507 w 12917103"/>
                <a:gd name="connsiteY26" fmla="*/ 820530 h 4290353"/>
                <a:gd name="connsiteX27" fmla="*/ 7733507 w 12917103"/>
                <a:gd name="connsiteY27" fmla="*/ 791335 h 4290353"/>
                <a:gd name="connsiteX28" fmla="*/ 9297556 w 12917103"/>
                <a:gd name="connsiteY28" fmla="*/ 0 h 4290353"/>
                <a:gd name="connsiteX29" fmla="*/ 10021456 w 12917103"/>
                <a:gd name="connsiteY29" fmla="*/ 4762 h 4290353"/>
                <a:gd name="connsiteX30" fmla="*/ 12604477 w 12917103"/>
                <a:gd name="connsiteY30" fmla="*/ 23652 h 4290353"/>
                <a:gd name="connsiteX0" fmla="*/ 12604477 w 12917103"/>
                <a:gd name="connsiteY0" fmla="*/ 23652 h 4290353"/>
                <a:gd name="connsiteX1" fmla="*/ 12563519 w 12917103"/>
                <a:gd name="connsiteY1" fmla="*/ 236613 h 4290353"/>
                <a:gd name="connsiteX2" fmla="*/ 12766194 w 12917103"/>
                <a:gd name="connsiteY2" fmla="*/ 336334 h 4290353"/>
                <a:gd name="connsiteX3" fmla="*/ 10023173 w 12917103"/>
                <a:gd name="connsiteY3" fmla="*/ 336716 h 4290353"/>
                <a:gd name="connsiteX4" fmla="*/ 9304035 w 12917103"/>
                <a:gd name="connsiteY4" fmla="*/ 331954 h 4290353"/>
                <a:gd name="connsiteX5" fmla="*/ 7733507 w 12917103"/>
                <a:gd name="connsiteY5" fmla="*/ 1119549 h 4290353"/>
                <a:gd name="connsiteX6" fmla="*/ 7733507 w 12917103"/>
                <a:gd name="connsiteY6" fmla="*/ 1103022 h 4290353"/>
                <a:gd name="connsiteX7" fmla="*/ 7718737 w 12917103"/>
                <a:gd name="connsiteY7" fmla="*/ 1127158 h 4290353"/>
                <a:gd name="connsiteX8" fmla="*/ 6156816 w 12917103"/>
                <a:gd name="connsiteY8" fmla="*/ 1920020 h 4290353"/>
                <a:gd name="connsiteX9" fmla="*/ 5437678 w 12917103"/>
                <a:gd name="connsiteY9" fmla="*/ 1915258 h 4290353"/>
                <a:gd name="connsiteX10" fmla="*/ 3867150 w 12917103"/>
                <a:gd name="connsiteY10" fmla="*/ 2702853 h 4290353"/>
                <a:gd name="connsiteX11" fmla="*/ 3867150 w 12917103"/>
                <a:gd name="connsiteY11" fmla="*/ 2689227 h 4290353"/>
                <a:gd name="connsiteX12" fmla="*/ 3851587 w 12917103"/>
                <a:gd name="connsiteY12" fmla="*/ 2714658 h 4290353"/>
                <a:gd name="connsiteX13" fmla="*/ 2289666 w 12917103"/>
                <a:gd name="connsiteY13" fmla="*/ 3507520 h 4290353"/>
                <a:gd name="connsiteX14" fmla="*/ 1570528 w 12917103"/>
                <a:gd name="connsiteY14" fmla="*/ 3502758 h 4290353"/>
                <a:gd name="connsiteX15" fmla="*/ 0 w 12917103"/>
                <a:gd name="connsiteY15" fmla="*/ 4290353 h 4290353"/>
                <a:gd name="connsiteX16" fmla="*/ 0 w 12917103"/>
                <a:gd name="connsiteY16" fmla="*/ 3962139 h 4290353"/>
                <a:gd name="connsiteX17" fmla="*/ 1564049 w 12917103"/>
                <a:gd name="connsiteY17" fmla="*/ 3170804 h 4290353"/>
                <a:gd name="connsiteX18" fmla="*/ 2287949 w 12917103"/>
                <a:gd name="connsiteY18" fmla="*/ 3175566 h 4290353"/>
                <a:gd name="connsiteX19" fmla="*/ 3865130 w 12917103"/>
                <a:gd name="connsiteY19" fmla="*/ 2371496 h 4290353"/>
                <a:gd name="connsiteX20" fmla="*/ 3867124 w 12917103"/>
                <a:gd name="connsiteY20" fmla="*/ 2430871 h 4290353"/>
                <a:gd name="connsiteX21" fmla="*/ 3867150 w 12917103"/>
                <a:gd name="connsiteY21" fmla="*/ 2431045 h 4290353"/>
                <a:gd name="connsiteX22" fmla="*/ 3867150 w 12917103"/>
                <a:gd name="connsiteY22" fmla="*/ 2374639 h 4290353"/>
                <a:gd name="connsiteX23" fmla="*/ 5431199 w 12917103"/>
                <a:gd name="connsiteY23" fmla="*/ 1583304 h 4290353"/>
                <a:gd name="connsiteX24" fmla="*/ 6155099 w 12917103"/>
                <a:gd name="connsiteY24" fmla="*/ 1588066 h 4290353"/>
                <a:gd name="connsiteX25" fmla="*/ 7732280 w 12917103"/>
                <a:gd name="connsiteY25" fmla="*/ 783996 h 4290353"/>
                <a:gd name="connsiteX26" fmla="*/ 7733507 w 12917103"/>
                <a:gd name="connsiteY26" fmla="*/ 820530 h 4290353"/>
                <a:gd name="connsiteX27" fmla="*/ 7733507 w 12917103"/>
                <a:gd name="connsiteY27" fmla="*/ 791335 h 4290353"/>
                <a:gd name="connsiteX28" fmla="*/ 9297556 w 12917103"/>
                <a:gd name="connsiteY28" fmla="*/ 0 h 4290353"/>
                <a:gd name="connsiteX29" fmla="*/ 10021456 w 12917103"/>
                <a:gd name="connsiteY29" fmla="*/ 4762 h 4290353"/>
                <a:gd name="connsiteX30" fmla="*/ 12604477 w 12917103"/>
                <a:gd name="connsiteY30" fmla="*/ 23652 h 4290353"/>
                <a:gd name="connsiteX0" fmla="*/ 12604477 w 13027342"/>
                <a:gd name="connsiteY0" fmla="*/ 23652 h 4290353"/>
                <a:gd name="connsiteX1" fmla="*/ 12766194 w 13027342"/>
                <a:gd name="connsiteY1" fmla="*/ 336334 h 4290353"/>
                <a:gd name="connsiteX2" fmla="*/ 10023173 w 13027342"/>
                <a:gd name="connsiteY2" fmla="*/ 336716 h 4290353"/>
                <a:gd name="connsiteX3" fmla="*/ 9304035 w 13027342"/>
                <a:gd name="connsiteY3" fmla="*/ 331954 h 4290353"/>
                <a:gd name="connsiteX4" fmla="*/ 7733507 w 13027342"/>
                <a:gd name="connsiteY4" fmla="*/ 1119549 h 4290353"/>
                <a:gd name="connsiteX5" fmla="*/ 7733507 w 13027342"/>
                <a:gd name="connsiteY5" fmla="*/ 1103022 h 4290353"/>
                <a:gd name="connsiteX6" fmla="*/ 7718737 w 13027342"/>
                <a:gd name="connsiteY6" fmla="*/ 1127158 h 4290353"/>
                <a:gd name="connsiteX7" fmla="*/ 6156816 w 13027342"/>
                <a:gd name="connsiteY7" fmla="*/ 1920020 h 4290353"/>
                <a:gd name="connsiteX8" fmla="*/ 5437678 w 13027342"/>
                <a:gd name="connsiteY8" fmla="*/ 1915258 h 4290353"/>
                <a:gd name="connsiteX9" fmla="*/ 3867150 w 13027342"/>
                <a:gd name="connsiteY9" fmla="*/ 2702853 h 4290353"/>
                <a:gd name="connsiteX10" fmla="*/ 3867150 w 13027342"/>
                <a:gd name="connsiteY10" fmla="*/ 2689227 h 4290353"/>
                <a:gd name="connsiteX11" fmla="*/ 3851587 w 13027342"/>
                <a:gd name="connsiteY11" fmla="*/ 2714658 h 4290353"/>
                <a:gd name="connsiteX12" fmla="*/ 2289666 w 13027342"/>
                <a:gd name="connsiteY12" fmla="*/ 3507520 h 4290353"/>
                <a:gd name="connsiteX13" fmla="*/ 1570528 w 13027342"/>
                <a:gd name="connsiteY13" fmla="*/ 3502758 h 4290353"/>
                <a:gd name="connsiteX14" fmla="*/ 0 w 13027342"/>
                <a:gd name="connsiteY14" fmla="*/ 4290353 h 4290353"/>
                <a:gd name="connsiteX15" fmla="*/ 0 w 13027342"/>
                <a:gd name="connsiteY15" fmla="*/ 3962139 h 4290353"/>
                <a:gd name="connsiteX16" fmla="*/ 1564049 w 13027342"/>
                <a:gd name="connsiteY16" fmla="*/ 3170804 h 4290353"/>
                <a:gd name="connsiteX17" fmla="*/ 2287949 w 13027342"/>
                <a:gd name="connsiteY17" fmla="*/ 3175566 h 4290353"/>
                <a:gd name="connsiteX18" fmla="*/ 3865130 w 13027342"/>
                <a:gd name="connsiteY18" fmla="*/ 2371496 h 4290353"/>
                <a:gd name="connsiteX19" fmla="*/ 3867124 w 13027342"/>
                <a:gd name="connsiteY19" fmla="*/ 2430871 h 4290353"/>
                <a:gd name="connsiteX20" fmla="*/ 3867150 w 13027342"/>
                <a:gd name="connsiteY20" fmla="*/ 2431045 h 4290353"/>
                <a:gd name="connsiteX21" fmla="*/ 3867150 w 13027342"/>
                <a:gd name="connsiteY21" fmla="*/ 2374639 h 4290353"/>
                <a:gd name="connsiteX22" fmla="*/ 5431199 w 13027342"/>
                <a:gd name="connsiteY22" fmla="*/ 1583304 h 4290353"/>
                <a:gd name="connsiteX23" fmla="*/ 6155099 w 13027342"/>
                <a:gd name="connsiteY23" fmla="*/ 1588066 h 4290353"/>
                <a:gd name="connsiteX24" fmla="*/ 7732280 w 13027342"/>
                <a:gd name="connsiteY24" fmla="*/ 783996 h 4290353"/>
                <a:gd name="connsiteX25" fmla="*/ 7733507 w 13027342"/>
                <a:gd name="connsiteY25" fmla="*/ 820530 h 4290353"/>
                <a:gd name="connsiteX26" fmla="*/ 7733507 w 13027342"/>
                <a:gd name="connsiteY26" fmla="*/ 791335 h 4290353"/>
                <a:gd name="connsiteX27" fmla="*/ 9297556 w 13027342"/>
                <a:gd name="connsiteY27" fmla="*/ 0 h 4290353"/>
                <a:gd name="connsiteX28" fmla="*/ 10021456 w 13027342"/>
                <a:gd name="connsiteY28" fmla="*/ 4762 h 4290353"/>
                <a:gd name="connsiteX29" fmla="*/ 12604477 w 13027342"/>
                <a:gd name="connsiteY29" fmla="*/ 23652 h 4290353"/>
                <a:gd name="connsiteX0" fmla="*/ 12604477 w 12865918"/>
                <a:gd name="connsiteY0" fmla="*/ 23652 h 4290353"/>
                <a:gd name="connsiteX1" fmla="*/ 12766194 w 12865918"/>
                <a:gd name="connsiteY1" fmla="*/ 336334 h 4290353"/>
                <a:gd name="connsiteX2" fmla="*/ 10023173 w 12865918"/>
                <a:gd name="connsiteY2" fmla="*/ 336716 h 4290353"/>
                <a:gd name="connsiteX3" fmla="*/ 9304035 w 12865918"/>
                <a:gd name="connsiteY3" fmla="*/ 331954 h 4290353"/>
                <a:gd name="connsiteX4" fmla="*/ 7733507 w 12865918"/>
                <a:gd name="connsiteY4" fmla="*/ 1119549 h 4290353"/>
                <a:gd name="connsiteX5" fmla="*/ 7733507 w 12865918"/>
                <a:gd name="connsiteY5" fmla="*/ 1103022 h 4290353"/>
                <a:gd name="connsiteX6" fmla="*/ 7718737 w 12865918"/>
                <a:gd name="connsiteY6" fmla="*/ 1127158 h 4290353"/>
                <a:gd name="connsiteX7" fmla="*/ 6156816 w 12865918"/>
                <a:gd name="connsiteY7" fmla="*/ 1920020 h 4290353"/>
                <a:gd name="connsiteX8" fmla="*/ 5437678 w 12865918"/>
                <a:gd name="connsiteY8" fmla="*/ 1915258 h 4290353"/>
                <a:gd name="connsiteX9" fmla="*/ 3867150 w 12865918"/>
                <a:gd name="connsiteY9" fmla="*/ 2702853 h 4290353"/>
                <a:gd name="connsiteX10" fmla="*/ 3867150 w 12865918"/>
                <a:gd name="connsiteY10" fmla="*/ 2689227 h 4290353"/>
                <a:gd name="connsiteX11" fmla="*/ 3851587 w 12865918"/>
                <a:gd name="connsiteY11" fmla="*/ 2714658 h 4290353"/>
                <a:gd name="connsiteX12" fmla="*/ 2289666 w 12865918"/>
                <a:gd name="connsiteY12" fmla="*/ 3507520 h 4290353"/>
                <a:gd name="connsiteX13" fmla="*/ 1570528 w 12865918"/>
                <a:gd name="connsiteY13" fmla="*/ 3502758 h 4290353"/>
                <a:gd name="connsiteX14" fmla="*/ 0 w 12865918"/>
                <a:gd name="connsiteY14" fmla="*/ 4290353 h 4290353"/>
                <a:gd name="connsiteX15" fmla="*/ 0 w 12865918"/>
                <a:gd name="connsiteY15" fmla="*/ 3962139 h 4290353"/>
                <a:gd name="connsiteX16" fmla="*/ 1564049 w 12865918"/>
                <a:gd name="connsiteY16" fmla="*/ 3170804 h 4290353"/>
                <a:gd name="connsiteX17" fmla="*/ 2287949 w 12865918"/>
                <a:gd name="connsiteY17" fmla="*/ 3175566 h 4290353"/>
                <a:gd name="connsiteX18" fmla="*/ 3865130 w 12865918"/>
                <a:gd name="connsiteY18" fmla="*/ 2371496 h 4290353"/>
                <a:gd name="connsiteX19" fmla="*/ 3867124 w 12865918"/>
                <a:gd name="connsiteY19" fmla="*/ 2430871 h 4290353"/>
                <a:gd name="connsiteX20" fmla="*/ 3867150 w 12865918"/>
                <a:gd name="connsiteY20" fmla="*/ 2431045 h 4290353"/>
                <a:gd name="connsiteX21" fmla="*/ 3867150 w 12865918"/>
                <a:gd name="connsiteY21" fmla="*/ 2374639 h 4290353"/>
                <a:gd name="connsiteX22" fmla="*/ 5431199 w 12865918"/>
                <a:gd name="connsiteY22" fmla="*/ 1583304 h 4290353"/>
                <a:gd name="connsiteX23" fmla="*/ 6155099 w 12865918"/>
                <a:gd name="connsiteY23" fmla="*/ 1588066 h 4290353"/>
                <a:gd name="connsiteX24" fmla="*/ 7732280 w 12865918"/>
                <a:gd name="connsiteY24" fmla="*/ 783996 h 4290353"/>
                <a:gd name="connsiteX25" fmla="*/ 7733507 w 12865918"/>
                <a:gd name="connsiteY25" fmla="*/ 820530 h 4290353"/>
                <a:gd name="connsiteX26" fmla="*/ 7733507 w 12865918"/>
                <a:gd name="connsiteY26" fmla="*/ 791335 h 4290353"/>
                <a:gd name="connsiteX27" fmla="*/ 9297556 w 12865918"/>
                <a:gd name="connsiteY27" fmla="*/ 0 h 4290353"/>
                <a:gd name="connsiteX28" fmla="*/ 10021456 w 12865918"/>
                <a:gd name="connsiteY28" fmla="*/ 4762 h 4290353"/>
                <a:gd name="connsiteX29" fmla="*/ 12604477 w 12865918"/>
                <a:gd name="connsiteY29" fmla="*/ 23652 h 4290353"/>
                <a:gd name="connsiteX0" fmla="*/ 12737827 w 12952956"/>
                <a:gd name="connsiteY0" fmla="*/ 23652 h 4290353"/>
                <a:gd name="connsiteX1" fmla="*/ 12766194 w 12952956"/>
                <a:gd name="connsiteY1" fmla="*/ 336334 h 4290353"/>
                <a:gd name="connsiteX2" fmla="*/ 10023173 w 12952956"/>
                <a:gd name="connsiteY2" fmla="*/ 336716 h 4290353"/>
                <a:gd name="connsiteX3" fmla="*/ 9304035 w 12952956"/>
                <a:gd name="connsiteY3" fmla="*/ 331954 h 4290353"/>
                <a:gd name="connsiteX4" fmla="*/ 7733507 w 12952956"/>
                <a:gd name="connsiteY4" fmla="*/ 1119549 h 4290353"/>
                <a:gd name="connsiteX5" fmla="*/ 7733507 w 12952956"/>
                <a:gd name="connsiteY5" fmla="*/ 1103022 h 4290353"/>
                <a:gd name="connsiteX6" fmla="*/ 7718737 w 12952956"/>
                <a:gd name="connsiteY6" fmla="*/ 1127158 h 4290353"/>
                <a:gd name="connsiteX7" fmla="*/ 6156816 w 12952956"/>
                <a:gd name="connsiteY7" fmla="*/ 1920020 h 4290353"/>
                <a:gd name="connsiteX8" fmla="*/ 5437678 w 12952956"/>
                <a:gd name="connsiteY8" fmla="*/ 1915258 h 4290353"/>
                <a:gd name="connsiteX9" fmla="*/ 3867150 w 12952956"/>
                <a:gd name="connsiteY9" fmla="*/ 2702853 h 4290353"/>
                <a:gd name="connsiteX10" fmla="*/ 3867150 w 12952956"/>
                <a:gd name="connsiteY10" fmla="*/ 2689227 h 4290353"/>
                <a:gd name="connsiteX11" fmla="*/ 3851587 w 12952956"/>
                <a:gd name="connsiteY11" fmla="*/ 2714658 h 4290353"/>
                <a:gd name="connsiteX12" fmla="*/ 2289666 w 12952956"/>
                <a:gd name="connsiteY12" fmla="*/ 3507520 h 4290353"/>
                <a:gd name="connsiteX13" fmla="*/ 1570528 w 12952956"/>
                <a:gd name="connsiteY13" fmla="*/ 3502758 h 4290353"/>
                <a:gd name="connsiteX14" fmla="*/ 0 w 12952956"/>
                <a:gd name="connsiteY14" fmla="*/ 4290353 h 4290353"/>
                <a:gd name="connsiteX15" fmla="*/ 0 w 12952956"/>
                <a:gd name="connsiteY15" fmla="*/ 3962139 h 4290353"/>
                <a:gd name="connsiteX16" fmla="*/ 1564049 w 12952956"/>
                <a:gd name="connsiteY16" fmla="*/ 3170804 h 4290353"/>
                <a:gd name="connsiteX17" fmla="*/ 2287949 w 12952956"/>
                <a:gd name="connsiteY17" fmla="*/ 3175566 h 4290353"/>
                <a:gd name="connsiteX18" fmla="*/ 3865130 w 12952956"/>
                <a:gd name="connsiteY18" fmla="*/ 2371496 h 4290353"/>
                <a:gd name="connsiteX19" fmla="*/ 3867124 w 12952956"/>
                <a:gd name="connsiteY19" fmla="*/ 2430871 h 4290353"/>
                <a:gd name="connsiteX20" fmla="*/ 3867150 w 12952956"/>
                <a:gd name="connsiteY20" fmla="*/ 2431045 h 4290353"/>
                <a:gd name="connsiteX21" fmla="*/ 3867150 w 12952956"/>
                <a:gd name="connsiteY21" fmla="*/ 2374639 h 4290353"/>
                <a:gd name="connsiteX22" fmla="*/ 5431199 w 12952956"/>
                <a:gd name="connsiteY22" fmla="*/ 1583304 h 4290353"/>
                <a:gd name="connsiteX23" fmla="*/ 6155099 w 12952956"/>
                <a:gd name="connsiteY23" fmla="*/ 1588066 h 4290353"/>
                <a:gd name="connsiteX24" fmla="*/ 7732280 w 12952956"/>
                <a:gd name="connsiteY24" fmla="*/ 783996 h 4290353"/>
                <a:gd name="connsiteX25" fmla="*/ 7733507 w 12952956"/>
                <a:gd name="connsiteY25" fmla="*/ 820530 h 4290353"/>
                <a:gd name="connsiteX26" fmla="*/ 7733507 w 12952956"/>
                <a:gd name="connsiteY26" fmla="*/ 791335 h 4290353"/>
                <a:gd name="connsiteX27" fmla="*/ 9297556 w 12952956"/>
                <a:gd name="connsiteY27" fmla="*/ 0 h 4290353"/>
                <a:gd name="connsiteX28" fmla="*/ 10021456 w 12952956"/>
                <a:gd name="connsiteY28" fmla="*/ 4762 h 4290353"/>
                <a:gd name="connsiteX29" fmla="*/ 12737827 w 12952956"/>
                <a:gd name="connsiteY29" fmla="*/ 23652 h 4290353"/>
                <a:gd name="connsiteX0" fmla="*/ 10021456 w 12766194"/>
                <a:gd name="connsiteY0" fmla="*/ 4762 h 4290353"/>
                <a:gd name="connsiteX1" fmla="*/ 12766194 w 12766194"/>
                <a:gd name="connsiteY1" fmla="*/ 336334 h 4290353"/>
                <a:gd name="connsiteX2" fmla="*/ 10023173 w 12766194"/>
                <a:gd name="connsiteY2" fmla="*/ 336716 h 4290353"/>
                <a:gd name="connsiteX3" fmla="*/ 9304035 w 12766194"/>
                <a:gd name="connsiteY3" fmla="*/ 331954 h 4290353"/>
                <a:gd name="connsiteX4" fmla="*/ 7733507 w 12766194"/>
                <a:gd name="connsiteY4" fmla="*/ 1119549 h 4290353"/>
                <a:gd name="connsiteX5" fmla="*/ 7733507 w 12766194"/>
                <a:gd name="connsiteY5" fmla="*/ 1103022 h 4290353"/>
                <a:gd name="connsiteX6" fmla="*/ 7718737 w 12766194"/>
                <a:gd name="connsiteY6" fmla="*/ 1127158 h 4290353"/>
                <a:gd name="connsiteX7" fmla="*/ 6156816 w 12766194"/>
                <a:gd name="connsiteY7" fmla="*/ 1920020 h 4290353"/>
                <a:gd name="connsiteX8" fmla="*/ 5437678 w 12766194"/>
                <a:gd name="connsiteY8" fmla="*/ 1915258 h 4290353"/>
                <a:gd name="connsiteX9" fmla="*/ 3867150 w 12766194"/>
                <a:gd name="connsiteY9" fmla="*/ 2702853 h 4290353"/>
                <a:gd name="connsiteX10" fmla="*/ 3867150 w 12766194"/>
                <a:gd name="connsiteY10" fmla="*/ 2689227 h 4290353"/>
                <a:gd name="connsiteX11" fmla="*/ 3851587 w 12766194"/>
                <a:gd name="connsiteY11" fmla="*/ 2714658 h 4290353"/>
                <a:gd name="connsiteX12" fmla="*/ 2289666 w 12766194"/>
                <a:gd name="connsiteY12" fmla="*/ 3507520 h 4290353"/>
                <a:gd name="connsiteX13" fmla="*/ 1570528 w 12766194"/>
                <a:gd name="connsiteY13" fmla="*/ 3502758 h 4290353"/>
                <a:gd name="connsiteX14" fmla="*/ 0 w 12766194"/>
                <a:gd name="connsiteY14" fmla="*/ 4290353 h 4290353"/>
                <a:gd name="connsiteX15" fmla="*/ 0 w 12766194"/>
                <a:gd name="connsiteY15" fmla="*/ 3962139 h 4290353"/>
                <a:gd name="connsiteX16" fmla="*/ 1564049 w 12766194"/>
                <a:gd name="connsiteY16" fmla="*/ 3170804 h 4290353"/>
                <a:gd name="connsiteX17" fmla="*/ 2287949 w 12766194"/>
                <a:gd name="connsiteY17" fmla="*/ 3175566 h 4290353"/>
                <a:gd name="connsiteX18" fmla="*/ 3865130 w 12766194"/>
                <a:gd name="connsiteY18" fmla="*/ 2371496 h 4290353"/>
                <a:gd name="connsiteX19" fmla="*/ 3867124 w 12766194"/>
                <a:gd name="connsiteY19" fmla="*/ 2430871 h 4290353"/>
                <a:gd name="connsiteX20" fmla="*/ 3867150 w 12766194"/>
                <a:gd name="connsiteY20" fmla="*/ 2431045 h 4290353"/>
                <a:gd name="connsiteX21" fmla="*/ 3867150 w 12766194"/>
                <a:gd name="connsiteY21" fmla="*/ 2374639 h 4290353"/>
                <a:gd name="connsiteX22" fmla="*/ 5431199 w 12766194"/>
                <a:gd name="connsiteY22" fmla="*/ 1583304 h 4290353"/>
                <a:gd name="connsiteX23" fmla="*/ 6155099 w 12766194"/>
                <a:gd name="connsiteY23" fmla="*/ 1588066 h 4290353"/>
                <a:gd name="connsiteX24" fmla="*/ 7732280 w 12766194"/>
                <a:gd name="connsiteY24" fmla="*/ 783996 h 4290353"/>
                <a:gd name="connsiteX25" fmla="*/ 7733507 w 12766194"/>
                <a:gd name="connsiteY25" fmla="*/ 820530 h 4290353"/>
                <a:gd name="connsiteX26" fmla="*/ 7733507 w 12766194"/>
                <a:gd name="connsiteY26" fmla="*/ 791335 h 4290353"/>
                <a:gd name="connsiteX27" fmla="*/ 9297556 w 12766194"/>
                <a:gd name="connsiteY27" fmla="*/ 0 h 4290353"/>
                <a:gd name="connsiteX28" fmla="*/ 10021456 w 12766194"/>
                <a:gd name="connsiteY28" fmla="*/ 4762 h 4290353"/>
                <a:gd name="connsiteX0" fmla="*/ 10021456 w 10023173"/>
                <a:gd name="connsiteY0" fmla="*/ 4762 h 4290353"/>
                <a:gd name="connsiteX1" fmla="*/ 10023173 w 10023173"/>
                <a:gd name="connsiteY1" fmla="*/ 336716 h 4290353"/>
                <a:gd name="connsiteX2" fmla="*/ 9304035 w 10023173"/>
                <a:gd name="connsiteY2" fmla="*/ 331954 h 4290353"/>
                <a:gd name="connsiteX3" fmla="*/ 7733507 w 10023173"/>
                <a:gd name="connsiteY3" fmla="*/ 1119549 h 4290353"/>
                <a:gd name="connsiteX4" fmla="*/ 7733507 w 10023173"/>
                <a:gd name="connsiteY4" fmla="*/ 1103022 h 4290353"/>
                <a:gd name="connsiteX5" fmla="*/ 7718737 w 10023173"/>
                <a:gd name="connsiteY5" fmla="*/ 1127158 h 4290353"/>
                <a:gd name="connsiteX6" fmla="*/ 6156816 w 10023173"/>
                <a:gd name="connsiteY6" fmla="*/ 1920020 h 4290353"/>
                <a:gd name="connsiteX7" fmla="*/ 5437678 w 10023173"/>
                <a:gd name="connsiteY7" fmla="*/ 1915258 h 4290353"/>
                <a:gd name="connsiteX8" fmla="*/ 3867150 w 10023173"/>
                <a:gd name="connsiteY8" fmla="*/ 2702853 h 4290353"/>
                <a:gd name="connsiteX9" fmla="*/ 3867150 w 10023173"/>
                <a:gd name="connsiteY9" fmla="*/ 2689227 h 4290353"/>
                <a:gd name="connsiteX10" fmla="*/ 3851587 w 10023173"/>
                <a:gd name="connsiteY10" fmla="*/ 2714658 h 4290353"/>
                <a:gd name="connsiteX11" fmla="*/ 2289666 w 10023173"/>
                <a:gd name="connsiteY11" fmla="*/ 3507520 h 4290353"/>
                <a:gd name="connsiteX12" fmla="*/ 1570528 w 10023173"/>
                <a:gd name="connsiteY12" fmla="*/ 3502758 h 4290353"/>
                <a:gd name="connsiteX13" fmla="*/ 0 w 10023173"/>
                <a:gd name="connsiteY13" fmla="*/ 4290353 h 4290353"/>
                <a:gd name="connsiteX14" fmla="*/ 0 w 10023173"/>
                <a:gd name="connsiteY14" fmla="*/ 3962139 h 4290353"/>
                <a:gd name="connsiteX15" fmla="*/ 1564049 w 10023173"/>
                <a:gd name="connsiteY15" fmla="*/ 3170804 h 4290353"/>
                <a:gd name="connsiteX16" fmla="*/ 2287949 w 10023173"/>
                <a:gd name="connsiteY16" fmla="*/ 3175566 h 4290353"/>
                <a:gd name="connsiteX17" fmla="*/ 3865130 w 10023173"/>
                <a:gd name="connsiteY17" fmla="*/ 2371496 h 4290353"/>
                <a:gd name="connsiteX18" fmla="*/ 3867124 w 10023173"/>
                <a:gd name="connsiteY18" fmla="*/ 2430871 h 4290353"/>
                <a:gd name="connsiteX19" fmla="*/ 3867150 w 10023173"/>
                <a:gd name="connsiteY19" fmla="*/ 2431045 h 4290353"/>
                <a:gd name="connsiteX20" fmla="*/ 3867150 w 10023173"/>
                <a:gd name="connsiteY20" fmla="*/ 2374639 h 4290353"/>
                <a:gd name="connsiteX21" fmla="*/ 5431199 w 10023173"/>
                <a:gd name="connsiteY21" fmla="*/ 1583304 h 4290353"/>
                <a:gd name="connsiteX22" fmla="*/ 6155099 w 10023173"/>
                <a:gd name="connsiteY22" fmla="*/ 1588066 h 4290353"/>
                <a:gd name="connsiteX23" fmla="*/ 7732280 w 10023173"/>
                <a:gd name="connsiteY23" fmla="*/ 783996 h 4290353"/>
                <a:gd name="connsiteX24" fmla="*/ 7733507 w 10023173"/>
                <a:gd name="connsiteY24" fmla="*/ 820530 h 4290353"/>
                <a:gd name="connsiteX25" fmla="*/ 7733507 w 10023173"/>
                <a:gd name="connsiteY25" fmla="*/ 791335 h 4290353"/>
                <a:gd name="connsiteX26" fmla="*/ 9297556 w 10023173"/>
                <a:gd name="connsiteY26" fmla="*/ 0 h 4290353"/>
                <a:gd name="connsiteX27" fmla="*/ 10021456 w 10023173"/>
                <a:gd name="connsiteY27" fmla="*/ 4762 h 4290353"/>
                <a:gd name="connsiteX0" fmla="*/ 10021456 w 12683823"/>
                <a:gd name="connsiteY0" fmla="*/ 4762 h 4290353"/>
                <a:gd name="connsiteX1" fmla="*/ 12683823 w 12683823"/>
                <a:gd name="connsiteY1" fmla="*/ 336716 h 4290353"/>
                <a:gd name="connsiteX2" fmla="*/ 9304035 w 12683823"/>
                <a:gd name="connsiteY2" fmla="*/ 331954 h 4290353"/>
                <a:gd name="connsiteX3" fmla="*/ 7733507 w 12683823"/>
                <a:gd name="connsiteY3" fmla="*/ 1119549 h 4290353"/>
                <a:gd name="connsiteX4" fmla="*/ 7733507 w 12683823"/>
                <a:gd name="connsiteY4" fmla="*/ 1103022 h 4290353"/>
                <a:gd name="connsiteX5" fmla="*/ 7718737 w 12683823"/>
                <a:gd name="connsiteY5" fmla="*/ 1127158 h 4290353"/>
                <a:gd name="connsiteX6" fmla="*/ 6156816 w 12683823"/>
                <a:gd name="connsiteY6" fmla="*/ 1920020 h 4290353"/>
                <a:gd name="connsiteX7" fmla="*/ 5437678 w 12683823"/>
                <a:gd name="connsiteY7" fmla="*/ 1915258 h 4290353"/>
                <a:gd name="connsiteX8" fmla="*/ 3867150 w 12683823"/>
                <a:gd name="connsiteY8" fmla="*/ 2702853 h 4290353"/>
                <a:gd name="connsiteX9" fmla="*/ 3867150 w 12683823"/>
                <a:gd name="connsiteY9" fmla="*/ 2689227 h 4290353"/>
                <a:gd name="connsiteX10" fmla="*/ 3851587 w 12683823"/>
                <a:gd name="connsiteY10" fmla="*/ 2714658 h 4290353"/>
                <a:gd name="connsiteX11" fmla="*/ 2289666 w 12683823"/>
                <a:gd name="connsiteY11" fmla="*/ 3507520 h 4290353"/>
                <a:gd name="connsiteX12" fmla="*/ 1570528 w 12683823"/>
                <a:gd name="connsiteY12" fmla="*/ 3502758 h 4290353"/>
                <a:gd name="connsiteX13" fmla="*/ 0 w 12683823"/>
                <a:gd name="connsiteY13" fmla="*/ 4290353 h 4290353"/>
                <a:gd name="connsiteX14" fmla="*/ 0 w 12683823"/>
                <a:gd name="connsiteY14" fmla="*/ 3962139 h 4290353"/>
                <a:gd name="connsiteX15" fmla="*/ 1564049 w 12683823"/>
                <a:gd name="connsiteY15" fmla="*/ 3170804 h 4290353"/>
                <a:gd name="connsiteX16" fmla="*/ 2287949 w 12683823"/>
                <a:gd name="connsiteY16" fmla="*/ 3175566 h 4290353"/>
                <a:gd name="connsiteX17" fmla="*/ 3865130 w 12683823"/>
                <a:gd name="connsiteY17" fmla="*/ 2371496 h 4290353"/>
                <a:gd name="connsiteX18" fmla="*/ 3867124 w 12683823"/>
                <a:gd name="connsiteY18" fmla="*/ 2430871 h 4290353"/>
                <a:gd name="connsiteX19" fmla="*/ 3867150 w 12683823"/>
                <a:gd name="connsiteY19" fmla="*/ 2431045 h 4290353"/>
                <a:gd name="connsiteX20" fmla="*/ 3867150 w 12683823"/>
                <a:gd name="connsiteY20" fmla="*/ 2374639 h 4290353"/>
                <a:gd name="connsiteX21" fmla="*/ 5431199 w 12683823"/>
                <a:gd name="connsiteY21" fmla="*/ 1583304 h 4290353"/>
                <a:gd name="connsiteX22" fmla="*/ 6155099 w 12683823"/>
                <a:gd name="connsiteY22" fmla="*/ 1588066 h 4290353"/>
                <a:gd name="connsiteX23" fmla="*/ 7732280 w 12683823"/>
                <a:gd name="connsiteY23" fmla="*/ 783996 h 4290353"/>
                <a:gd name="connsiteX24" fmla="*/ 7733507 w 12683823"/>
                <a:gd name="connsiteY24" fmla="*/ 820530 h 4290353"/>
                <a:gd name="connsiteX25" fmla="*/ 7733507 w 12683823"/>
                <a:gd name="connsiteY25" fmla="*/ 791335 h 4290353"/>
                <a:gd name="connsiteX26" fmla="*/ 9297556 w 12683823"/>
                <a:gd name="connsiteY26" fmla="*/ 0 h 4290353"/>
                <a:gd name="connsiteX27" fmla="*/ 10021456 w 12683823"/>
                <a:gd name="connsiteY27" fmla="*/ 4762 h 4290353"/>
                <a:gd name="connsiteX0" fmla="*/ 12707506 w 12942354"/>
                <a:gd name="connsiteY0" fmla="*/ 42862 h 4290353"/>
                <a:gd name="connsiteX1" fmla="*/ 12683823 w 12942354"/>
                <a:gd name="connsiteY1" fmla="*/ 336716 h 4290353"/>
                <a:gd name="connsiteX2" fmla="*/ 9304035 w 12942354"/>
                <a:gd name="connsiteY2" fmla="*/ 331954 h 4290353"/>
                <a:gd name="connsiteX3" fmla="*/ 7733507 w 12942354"/>
                <a:gd name="connsiteY3" fmla="*/ 1119549 h 4290353"/>
                <a:gd name="connsiteX4" fmla="*/ 7733507 w 12942354"/>
                <a:gd name="connsiteY4" fmla="*/ 1103022 h 4290353"/>
                <a:gd name="connsiteX5" fmla="*/ 7718737 w 12942354"/>
                <a:gd name="connsiteY5" fmla="*/ 1127158 h 4290353"/>
                <a:gd name="connsiteX6" fmla="*/ 6156816 w 12942354"/>
                <a:gd name="connsiteY6" fmla="*/ 1920020 h 4290353"/>
                <a:gd name="connsiteX7" fmla="*/ 5437678 w 12942354"/>
                <a:gd name="connsiteY7" fmla="*/ 1915258 h 4290353"/>
                <a:gd name="connsiteX8" fmla="*/ 3867150 w 12942354"/>
                <a:gd name="connsiteY8" fmla="*/ 2702853 h 4290353"/>
                <a:gd name="connsiteX9" fmla="*/ 3867150 w 12942354"/>
                <a:gd name="connsiteY9" fmla="*/ 2689227 h 4290353"/>
                <a:gd name="connsiteX10" fmla="*/ 3851587 w 12942354"/>
                <a:gd name="connsiteY10" fmla="*/ 2714658 h 4290353"/>
                <a:gd name="connsiteX11" fmla="*/ 2289666 w 12942354"/>
                <a:gd name="connsiteY11" fmla="*/ 3507520 h 4290353"/>
                <a:gd name="connsiteX12" fmla="*/ 1570528 w 12942354"/>
                <a:gd name="connsiteY12" fmla="*/ 3502758 h 4290353"/>
                <a:gd name="connsiteX13" fmla="*/ 0 w 12942354"/>
                <a:gd name="connsiteY13" fmla="*/ 4290353 h 4290353"/>
                <a:gd name="connsiteX14" fmla="*/ 0 w 12942354"/>
                <a:gd name="connsiteY14" fmla="*/ 3962139 h 4290353"/>
                <a:gd name="connsiteX15" fmla="*/ 1564049 w 12942354"/>
                <a:gd name="connsiteY15" fmla="*/ 3170804 h 4290353"/>
                <a:gd name="connsiteX16" fmla="*/ 2287949 w 12942354"/>
                <a:gd name="connsiteY16" fmla="*/ 3175566 h 4290353"/>
                <a:gd name="connsiteX17" fmla="*/ 3865130 w 12942354"/>
                <a:gd name="connsiteY17" fmla="*/ 2371496 h 4290353"/>
                <a:gd name="connsiteX18" fmla="*/ 3867124 w 12942354"/>
                <a:gd name="connsiteY18" fmla="*/ 2430871 h 4290353"/>
                <a:gd name="connsiteX19" fmla="*/ 3867150 w 12942354"/>
                <a:gd name="connsiteY19" fmla="*/ 2431045 h 4290353"/>
                <a:gd name="connsiteX20" fmla="*/ 3867150 w 12942354"/>
                <a:gd name="connsiteY20" fmla="*/ 2374639 h 4290353"/>
                <a:gd name="connsiteX21" fmla="*/ 5431199 w 12942354"/>
                <a:gd name="connsiteY21" fmla="*/ 1583304 h 4290353"/>
                <a:gd name="connsiteX22" fmla="*/ 6155099 w 12942354"/>
                <a:gd name="connsiteY22" fmla="*/ 1588066 h 4290353"/>
                <a:gd name="connsiteX23" fmla="*/ 7732280 w 12942354"/>
                <a:gd name="connsiteY23" fmla="*/ 783996 h 4290353"/>
                <a:gd name="connsiteX24" fmla="*/ 7733507 w 12942354"/>
                <a:gd name="connsiteY24" fmla="*/ 820530 h 4290353"/>
                <a:gd name="connsiteX25" fmla="*/ 7733507 w 12942354"/>
                <a:gd name="connsiteY25" fmla="*/ 791335 h 4290353"/>
                <a:gd name="connsiteX26" fmla="*/ 9297556 w 12942354"/>
                <a:gd name="connsiteY26" fmla="*/ 0 h 4290353"/>
                <a:gd name="connsiteX27" fmla="*/ 12707506 w 12942354"/>
                <a:gd name="connsiteY27" fmla="*/ 42862 h 4290353"/>
                <a:gd name="connsiteX0" fmla="*/ 12707506 w 12942354"/>
                <a:gd name="connsiteY0" fmla="*/ 30162 h 4290353"/>
                <a:gd name="connsiteX1" fmla="*/ 12683823 w 12942354"/>
                <a:gd name="connsiteY1" fmla="*/ 336716 h 4290353"/>
                <a:gd name="connsiteX2" fmla="*/ 9304035 w 12942354"/>
                <a:gd name="connsiteY2" fmla="*/ 331954 h 4290353"/>
                <a:gd name="connsiteX3" fmla="*/ 7733507 w 12942354"/>
                <a:gd name="connsiteY3" fmla="*/ 1119549 h 4290353"/>
                <a:gd name="connsiteX4" fmla="*/ 7733507 w 12942354"/>
                <a:gd name="connsiteY4" fmla="*/ 1103022 h 4290353"/>
                <a:gd name="connsiteX5" fmla="*/ 7718737 w 12942354"/>
                <a:gd name="connsiteY5" fmla="*/ 1127158 h 4290353"/>
                <a:gd name="connsiteX6" fmla="*/ 6156816 w 12942354"/>
                <a:gd name="connsiteY6" fmla="*/ 1920020 h 4290353"/>
                <a:gd name="connsiteX7" fmla="*/ 5437678 w 12942354"/>
                <a:gd name="connsiteY7" fmla="*/ 1915258 h 4290353"/>
                <a:gd name="connsiteX8" fmla="*/ 3867150 w 12942354"/>
                <a:gd name="connsiteY8" fmla="*/ 2702853 h 4290353"/>
                <a:gd name="connsiteX9" fmla="*/ 3867150 w 12942354"/>
                <a:gd name="connsiteY9" fmla="*/ 2689227 h 4290353"/>
                <a:gd name="connsiteX10" fmla="*/ 3851587 w 12942354"/>
                <a:gd name="connsiteY10" fmla="*/ 2714658 h 4290353"/>
                <a:gd name="connsiteX11" fmla="*/ 2289666 w 12942354"/>
                <a:gd name="connsiteY11" fmla="*/ 3507520 h 4290353"/>
                <a:gd name="connsiteX12" fmla="*/ 1570528 w 12942354"/>
                <a:gd name="connsiteY12" fmla="*/ 3502758 h 4290353"/>
                <a:gd name="connsiteX13" fmla="*/ 0 w 12942354"/>
                <a:gd name="connsiteY13" fmla="*/ 4290353 h 4290353"/>
                <a:gd name="connsiteX14" fmla="*/ 0 w 12942354"/>
                <a:gd name="connsiteY14" fmla="*/ 3962139 h 4290353"/>
                <a:gd name="connsiteX15" fmla="*/ 1564049 w 12942354"/>
                <a:gd name="connsiteY15" fmla="*/ 3170804 h 4290353"/>
                <a:gd name="connsiteX16" fmla="*/ 2287949 w 12942354"/>
                <a:gd name="connsiteY16" fmla="*/ 3175566 h 4290353"/>
                <a:gd name="connsiteX17" fmla="*/ 3865130 w 12942354"/>
                <a:gd name="connsiteY17" fmla="*/ 2371496 h 4290353"/>
                <a:gd name="connsiteX18" fmla="*/ 3867124 w 12942354"/>
                <a:gd name="connsiteY18" fmla="*/ 2430871 h 4290353"/>
                <a:gd name="connsiteX19" fmla="*/ 3867150 w 12942354"/>
                <a:gd name="connsiteY19" fmla="*/ 2431045 h 4290353"/>
                <a:gd name="connsiteX20" fmla="*/ 3867150 w 12942354"/>
                <a:gd name="connsiteY20" fmla="*/ 2374639 h 4290353"/>
                <a:gd name="connsiteX21" fmla="*/ 5431199 w 12942354"/>
                <a:gd name="connsiteY21" fmla="*/ 1583304 h 4290353"/>
                <a:gd name="connsiteX22" fmla="*/ 6155099 w 12942354"/>
                <a:gd name="connsiteY22" fmla="*/ 1588066 h 4290353"/>
                <a:gd name="connsiteX23" fmla="*/ 7732280 w 12942354"/>
                <a:gd name="connsiteY23" fmla="*/ 783996 h 4290353"/>
                <a:gd name="connsiteX24" fmla="*/ 7733507 w 12942354"/>
                <a:gd name="connsiteY24" fmla="*/ 820530 h 4290353"/>
                <a:gd name="connsiteX25" fmla="*/ 7733507 w 12942354"/>
                <a:gd name="connsiteY25" fmla="*/ 791335 h 4290353"/>
                <a:gd name="connsiteX26" fmla="*/ 9297556 w 12942354"/>
                <a:gd name="connsiteY26" fmla="*/ 0 h 4290353"/>
                <a:gd name="connsiteX27" fmla="*/ 12707506 w 12942354"/>
                <a:gd name="connsiteY27" fmla="*/ 30162 h 4290353"/>
                <a:gd name="connsiteX0" fmla="*/ 12707506 w 12942354"/>
                <a:gd name="connsiteY0" fmla="*/ 4762 h 4290353"/>
                <a:gd name="connsiteX1" fmla="*/ 12683823 w 12942354"/>
                <a:gd name="connsiteY1" fmla="*/ 336716 h 4290353"/>
                <a:gd name="connsiteX2" fmla="*/ 9304035 w 12942354"/>
                <a:gd name="connsiteY2" fmla="*/ 331954 h 4290353"/>
                <a:gd name="connsiteX3" fmla="*/ 7733507 w 12942354"/>
                <a:gd name="connsiteY3" fmla="*/ 1119549 h 4290353"/>
                <a:gd name="connsiteX4" fmla="*/ 7733507 w 12942354"/>
                <a:gd name="connsiteY4" fmla="*/ 1103022 h 4290353"/>
                <a:gd name="connsiteX5" fmla="*/ 7718737 w 12942354"/>
                <a:gd name="connsiteY5" fmla="*/ 1127158 h 4290353"/>
                <a:gd name="connsiteX6" fmla="*/ 6156816 w 12942354"/>
                <a:gd name="connsiteY6" fmla="*/ 1920020 h 4290353"/>
                <a:gd name="connsiteX7" fmla="*/ 5437678 w 12942354"/>
                <a:gd name="connsiteY7" fmla="*/ 1915258 h 4290353"/>
                <a:gd name="connsiteX8" fmla="*/ 3867150 w 12942354"/>
                <a:gd name="connsiteY8" fmla="*/ 2702853 h 4290353"/>
                <a:gd name="connsiteX9" fmla="*/ 3867150 w 12942354"/>
                <a:gd name="connsiteY9" fmla="*/ 2689227 h 4290353"/>
                <a:gd name="connsiteX10" fmla="*/ 3851587 w 12942354"/>
                <a:gd name="connsiteY10" fmla="*/ 2714658 h 4290353"/>
                <a:gd name="connsiteX11" fmla="*/ 2289666 w 12942354"/>
                <a:gd name="connsiteY11" fmla="*/ 3507520 h 4290353"/>
                <a:gd name="connsiteX12" fmla="*/ 1570528 w 12942354"/>
                <a:gd name="connsiteY12" fmla="*/ 3502758 h 4290353"/>
                <a:gd name="connsiteX13" fmla="*/ 0 w 12942354"/>
                <a:gd name="connsiteY13" fmla="*/ 4290353 h 4290353"/>
                <a:gd name="connsiteX14" fmla="*/ 0 w 12942354"/>
                <a:gd name="connsiteY14" fmla="*/ 3962139 h 4290353"/>
                <a:gd name="connsiteX15" fmla="*/ 1564049 w 12942354"/>
                <a:gd name="connsiteY15" fmla="*/ 3170804 h 4290353"/>
                <a:gd name="connsiteX16" fmla="*/ 2287949 w 12942354"/>
                <a:gd name="connsiteY16" fmla="*/ 3175566 h 4290353"/>
                <a:gd name="connsiteX17" fmla="*/ 3865130 w 12942354"/>
                <a:gd name="connsiteY17" fmla="*/ 2371496 h 4290353"/>
                <a:gd name="connsiteX18" fmla="*/ 3867124 w 12942354"/>
                <a:gd name="connsiteY18" fmla="*/ 2430871 h 4290353"/>
                <a:gd name="connsiteX19" fmla="*/ 3867150 w 12942354"/>
                <a:gd name="connsiteY19" fmla="*/ 2431045 h 4290353"/>
                <a:gd name="connsiteX20" fmla="*/ 3867150 w 12942354"/>
                <a:gd name="connsiteY20" fmla="*/ 2374639 h 4290353"/>
                <a:gd name="connsiteX21" fmla="*/ 5431199 w 12942354"/>
                <a:gd name="connsiteY21" fmla="*/ 1583304 h 4290353"/>
                <a:gd name="connsiteX22" fmla="*/ 6155099 w 12942354"/>
                <a:gd name="connsiteY22" fmla="*/ 1588066 h 4290353"/>
                <a:gd name="connsiteX23" fmla="*/ 7732280 w 12942354"/>
                <a:gd name="connsiteY23" fmla="*/ 783996 h 4290353"/>
                <a:gd name="connsiteX24" fmla="*/ 7733507 w 12942354"/>
                <a:gd name="connsiteY24" fmla="*/ 820530 h 4290353"/>
                <a:gd name="connsiteX25" fmla="*/ 7733507 w 12942354"/>
                <a:gd name="connsiteY25" fmla="*/ 791335 h 4290353"/>
                <a:gd name="connsiteX26" fmla="*/ 9297556 w 12942354"/>
                <a:gd name="connsiteY26" fmla="*/ 0 h 4290353"/>
                <a:gd name="connsiteX27" fmla="*/ 12707506 w 12942354"/>
                <a:gd name="connsiteY27" fmla="*/ 4762 h 4290353"/>
                <a:gd name="connsiteX0" fmla="*/ 12707506 w 12942354"/>
                <a:gd name="connsiteY0" fmla="*/ 0 h 4298291"/>
                <a:gd name="connsiteX1" fmla="*/ 12683823 w 12942354"/>
                <a:gd name="connsiteY1" fmla="*/ 344654 h 4298291"/>
                <a:gd name="connsiteX2" fmla="*/ 9304035 w 12942354"/>
                <a:gd name="connsiteY2" fmla="*/ 339892 h 4298291"/>
                <a:gd name="connsiteX3" fmla="*/ 7733507 w 12942354"/>
                <a:gd name="connsiteY3" fmla="*/ 1127487 h 4298291"/>
                <a:gd name="connsiteX4" fmla="*/ 7733507 w 12942354"/>
                <a:gd name="connsiteY4" fmla="*/ 1110960 h 4298291"/>
                <a:gd name="connsiteX5" fmla="*/ 7718737 w 12942354"/>
                <a:gd name="connsiteY5" fmla="*/ 1135096 h 4298291"/>
                <a:gd name="connsiteX6" fmla="*/ 6156816 w 12942354"/>
                <a:gd name="connsiteY6" fmla="*/ 1927958 h 4298291"/>
                <a:gd name="connsiteX7" fmla="*/ 5437678 w 12942354"/>
                <a:gd name="connsiteY7" fmla="*/ 1923196 h 4298291"/>
                <a:gd name="connsiteX8" fmla="*/ 3867150 w 12942354"/>
                <a:gd name="connsiteY8" fmla="*/ 2710791 h 4298291"/>
                <a:gd name="connsiteX9" fmla="*/ 3867150 w 12942354"/>
                <a:gd name="connsiteY9" fmla="*/ 2697165 h 4298291"/>
                <a:gd name="connsiteX10" fmla="*/ 3851587 w 12942354"/>
                <a:gd name="connsiteY10" fmla="*/ 2722596 h 4298291"/>
                <a:gd name="connsiteX11" fmla="*/ 2289666 w 12942354"/>
                <a:gd name="connsiteY11" fmla="*/ 3515458 h 4298291"/>
                <a:gd name="connsiteX12" fmla="*/ 1570528 w 12942354"/>
                <a:gd name="connsiteY12" fmla="*/ 3510696 h 4298291"/>
                <a:gd name="connsiteX13" fmla="*/ 0 w 12942354"/>
                <a:gd name="connsiteY13" fmla="*/ 4298291 h 4298291"/>
                <a:gd name="connsiteX14" fmla="*/ 0 w 12942354"/>
                <a:gd name="connsiteY14" fmla="*/ 3970077 h 4298291"/>
                <a:gd name="connsiteX15" fmla="*/ 1564049 w 12942354"/>
                <a:gd name="connsiteY15" fmla="*/ 3178742 h 4298291"/>
                <a:gd name="connsiteX16" fmla="*/ 2287949 w 12942354"/>
                <a:gd name="connsiteY16" fmla="*/ 3183504 h 4298291"/>
                <a:gd name="connsiteX17" fmla="*/ 3865130 w 12942354"/>
                <a:gd name="connsiteY17" fmla="*/ 2379434 h 4298291"/>
                <a:gd name="connsiteX18" fmla="*/ 3867124 w 12942354"/>
                <a:gd name="connsiteY18" fmla="*/ 2438809 h 4298291"/>
                <a:gd name="connsiteX19" fmla="*/ 3867150 w 12942354"/>
                <a:gd name="connsiteY19" fmla="*/ 2438983 h 4298291"/>
                <a:gd name="connsiteX20" fmla="*/ 3867150 w 12942354"/>
                <a:gd name="connsiteY20" fmla="*/ 2382577 h 4298291"/>
                <a:gd name="connsiteX21" fmla="*/ 5431199 w 12942354"/>
                <a:gd name="connsiteY21" fmla="*/ 1591242 h 4298291"/>
                <a:gd name="connsiteX22" fmla="*/ 6155099 w 12942354"/>
                <a:gd name="connsiteY22" fmla="*/ 1596004 h 4298291"/>
                <a:gd name="connsiteX23" fmla="*/ 7732280 w 12942354"/>
                <a:gd name="connsiteY23" fmla="*/ 791934 h 4298291"/>
                <a:gd name="connsiteX24" fmla="*/ 7733507 w 12942354"/>
                <a:gd name="connsiteY24" fmla="*/ 828468 h 4298291"/>
                <a:gd name="connsiteX25" fmla="*/ 7733507 w 12942354"/>
                <a:gd name="connsiteY25" fmla="*/ 799273 h 4298291"/>
                <a:gd name="connsiteX26" fmla="*/ 9297556 w 12942354"/>
                <a:gd name="connsiteY26" fmla="*/ 7938 h 4298291"/>
                <a:gd name="connsiteX27" fmla="*/ 12707506 w 12942354"/>
                <a:gd name="connsiteY27" fmla="*/ 0 h 4298291"/>
                <a:gd name="connsiteX0" fmla="*/ 12707506 w 12951640"/>
                <a:gd name="connsiteY0" fmla="*/ 0 h 4298291"/>
                <a:gd name="connsiteX1" fmla="*/ 12696523 w 12951640"/>
                <a:gd name="connsiteY1" fmla="*/ 351004 h 4298291"/>
                <a:gd name="connsiteX2" fmla="*/ 9304035 w 12951640"/>
                <a:gd name="connsiteY2" fmla="*/ 339892 h 4298291"/>
                <a:gd name="connsiteX3" fmla="*/ 7733507 w 12951640"/>
                <a:gd name="connsiteY3" fmla="*/ 1127487 h 4298291"/>
                <a:gd name="connsiteX4" fmla="*/ 7733507 w 12951640"/>
                <a:gd name="connsiteY4" fmla="*/ 1110960 h 4298291"/>
                <a:gd name="connsiteX5" fmla="*/ 7718737 w 12951640"/>
                <a:gd name="connsiteY5" fmla="*/ 1135096 h 4298291"/>
                <a:gd name="connsiteX6" fmla="*/ 6156816 w 12951640"/>
                <a:gd name="connsiteY6" fmla="*/ 1927958 h 4298291"/>
                <a:gd name="connsiteX7" fmla="*/ 5437678 w 12951640"/>
                <a:gd name="connsiteY7" fmla="*/ 1923196 h 4298291"/>
                <a:gd name="connsiteX8" fmla="*/ 3867150 w 12951640"/>
                <a:gd name="connsiteY8" fmla="*/ 2710791 h 4298291"/>
                <a:gd name="connsiteX9" fmla="*/ 3867150 w 12951640"/>
                <a:gd name="connsiteY9" fmla="*/ 2697165 h 4298291"/>
                <a:gd name="connsiteX10" fmla="*/ 3851587 w 12951640"/>
                <a:gd name="connsiteY10" fmla="*/ 2722596 h 4298291"/>
                <a:gd name="connsiteX11" fmla="*/ 2289666 w 12951640"/>
                <a:gd name="connsiteY11" fmla="*/ 3515458 h 4298291"/>
                <a:gd name="connsiteX12" fmla="*/ 1570528 w 12951640"/>
                <a:gd name="connsiteY12" fmla="*/ 3510696 h 4298291"/>
                <a:gd name="connsiteX13" fmla="*/ 0 w 12951640"/>
                <a:gd name="connsiteY13" fmla="*/ 4298291 h 4298291"/>
                <a:gd name="connsiteX14" fmla="*/ 0 w 12951640"/>
                <a:gd name="connsiteY14" fmla="*/ 3970077 h 4298291"/>
                <a:gd name="connsiteX15" fmla="*/ 1564049 w 12951640"/>
                <a:gd name="connsiteY15" fmla="*/ 3178742 h 4298291"/>
                <a:gd name="connsiteX16" fmla="*/ 2287949 w 12951640"/>
                <a:gd name="connsiteY16" fmla="*/ 3183504 h 4298291"/>
                <a:gd name="connsiteX17" fmla="*/ 3865130 w 12951640"/>
                <a:gd name="connsiteY17" fmla="*/ 2379434 h 4298291"/>
                <a:gd name="connsiteX18" fmla="*/ 3867124 w 12951640"/>
                <a:gd name="connsiteY18" fmla="*/ 2438809 h 4298291"/>
                <a:gd name="connsiteX19" fmla="*/ 3867150 w 12951640"/>
                <a:gd name="connsiteY19" fmla="*/ 2438983 h 4298291"/>
                <a:gd name="connsiteX20" fmla="*/ 3867150 w 12951640"/>
                <a:gd name="connsiteY20" fmla="*/ 2382577 h 4298291"/>
                <a:gd name="connsiteX21" fmla="*/ 5431199 w 12951640"/>
                <a:gd name="connsiteY21" fmla="*/ 1591242 h 4298291"/>
                <a:gd name="connsiteX22" fmla="*/ 6155099 w 12951640"/>
                <a:gd name="connsiteY22" fmla="*/ 1596004 h 4298291"/>
                <a:gd name="connsiteX23" fmla="*/ 7732280 w 12951640"/>
                <a:gd name="connsiteY23" fmla="*/ 791934 h 4298291"/>
                <a:gd name="connsiteX24" fmla="*/ 7733507 w 12951640"/>
                <a:gd name="connsiteY24" fmla="*/ 828468 h 4298291"/>
                <a:gd name="connsiteX25" fmla="*/ 7733507 w 12951640"/>
                <a:gd name="connsiteY25" fmla="*/ 799273 h 4298291"/>
                <a:gd name="connsiteX26" fmla="*/ 9297556 w 12951640"/>
                <a:gd name="connsiteY26" fmla="*/ 7938 h 4298291"/>
                <a:gd name="connsiteX27" fmla="*/ 12707506 w 12951640"/>
                <a:gd name="connsiteY27" fmla="*/ 0 h 4298291"/>
                <a:gd name="connsiteX0" fmla="*/ 12707506 w 12951640"/>
                <a:gd name="connsiteY0" fmla="*/ 0 h 4298291"/>
                <a:gd name="connsiteX1" fmla="*/ 12696523 w 12951640"/>
                <a:gd name="connsiteY1" fmla="*/ 338304 h 4298291"/>
                <a:gd name="connsiteX2" fmla="*/ 9304035 w 12951640"/>
                <a:gd name="connsiteY2" fmla="*/ 339892 h 4298291"/>
                <a:gd name="connsiteX3" fmla="*/ 7733507 w 12951640"/>
                <a:gd name="connsiteY3" fmla="*/ 1127487 h 4298291"/>
                <a:gd name="connsiteX4" fmla="*/ 7733507 w 12951640"/>
                <a:gd name="connsiteY4" fmla="*/ 1110960 h 4298291"/>
                <a:gd name="connsiteX5" fmla="*/ 7718737 w 12951640"/>
                <a:gd name="connsiteY5" fmla="*/ 1135096 h 4298291"/>
                <a:gd name="connsiteX6" fmla="*/ 6156816 w 12951640"/>
                <a:gd name="connsiteY6" fmla="*/ 1927958 h 4298291"/>
                <a:gd name="connsiteX7" fmla="*/ 5437678 w 12951640"/>
                <a:gd name="connsiteY7" fmla="*/ 1923196 h 4298291"/>
                <a:gd name="connsiteX8" fmla="*/ 3867150 w 12951640"/>
                <a:gd name="connsiteY8" fmla="*/ 2710791 h 4298291"/>
                <a:gd name="connsiteX9" fmla="*/ 3867150 w 12951640"/>
                <a:gd name="connsiteY9" fmla="*/ 2697165 h 4298291"/>
                <a:gd name="connsiteX10" fmla="*/ 3851587 w 12951640"/>
                <a:gd name="connsiteY10" fmla="*/ 2722596 h 4298291"/>
                <a:gd name="connsiteX11" fmla="*/ 2289666 w 12951640"/>
                <a:gd name="connsiteY11" fmla="*/ 3515458 h 4298291"/>
                <a:gd name="connsiteX12" fmla="*/ 1570528 w 12951640"/>
                <a:gd name="connsiteY12" fmla="*/ 3510696 h 4298291"/>
                <a:gd name="connsiteX13" fmla="*/ 0 w 12951640"/>
                <a:gd name="connsiteY13" fmla="*/ 4298291 h 4298291"/>
                <a:gd name="connsiteX14" fmla="*/ 0 w 12951640"/>
                <a:gd name="connsiteY14" fmla="*/ 3970077 h 4298291"/>
                <a:gd name="connsiteX15" fmla="*/ 1564049 w 12951640"/>
                <a:gd name="connsiteY15" fmla="*/ 3178742 h 4298291"/>
                <a:gd name="connsiteX16" fmla="*/ 2287949 w 12951640"/>
                <a:gd name="connsiteY16" fmla="*/ 3183504 h 4298291"/>
                <a:gd name="connsiteX17" fmla="*/ 3865130 w 12951640"/>
                <a:gd name="connsiteY17" fmla="*/ 2379434 h 4298291"/>
                <a:gd name="connsiteX18" fmla="*/ 3867124 w 12951640"/>
                <a:gd name="connsiteY18" fmla="*/ 2438809 h 4298291"/>
                <a:gd name="connsiteX19" fmla="*/ 3867150 w 12951640"/>
                <a:gd name="connsiteY19" fmla="*/ 2438983 h 4298291"/>
                <a:gd name="connsiteX20" fmla="*/ 3867150 w 12951640"/>
                <a:gd name="connsiteY20" fmla="*/ 2382577 h 4298291"/>
                <a:gd name="connsiteX21" fmla="*/ 5431199 w 12951640"/>
                <a:gd name="connsiteY21" fmla="*/ 1591242 h 4298291"/>
                <a:gd name="connsiteX22" fmla="*/ 6155099 w 12951640"/>
                <a:gd name="connsiteY22" fmla="*/ 1596004 h 4298291"/>
                <a:gd name="connsiteX23" fmla="*/ 7732280 w 12951640"/>
                <a:gd name="connsiteY23" fmla="*/ 791934 h 4298291"/>
                <a:gd name="connsiteX24" fmla="*/ 7733507 w 12951640"/>
                <a:gd name="connsiteY24" fmla="*/ 828468 h 4298291"/>
                <a:gd name="connsiteX25" fmla="*/ 7733507 w 12951640"/>
                <a:gd name="connsiteY25" fmla="*/ 799273 h 4298291"/>
                <a:gd name="connsiteX26" fmla="*/ 9297556 w 12951640"/>
                <a:gd name="connsiteY26" fmla="*/ 7938 h 4298291"/>
                <a:gd name="connsiteX27" fmla="*/ 12707506 w 12951640"/>
                <a:gd name="connsiteY27" fmla="*/ 0 h 4298291"/>
                <a:gd name="connsiteX0" fmla="*/ 12707506 w 13056507"/>
                <a:gd name="connsiteY0" fmla="*/ 0 h 4298291"/>
                <a:gd name="connsiteX1" fmla="*/ 12696523 w 13056507"/>
                <a:gd name="connsiteY1" fmla="*/ 338304 h 4298291"/>
                <a:gd name="connsiteX2" fmla="*/ 9304035 w 13056507"/>
                <a:gd name="connsiteY2" fmla="*/ 339892 h 4298291"/>
                <a:gd name="connsiteX3" fmla="*/ 7733507 w 13056507"/>
                <a:gd name="connsiteY3" fmla="*/ 1127487 h 4298291"/>
                <a:gd name="connsiteX4" fmla="*/ 7733507 w 13056507"/>
                <a:gd name="connsiteY4" fmla="*/ 1110960 h 4298291"/>
                <a:gd name="connsiteX5" fmla="*/ 7718737 w 13056507"/>
                <a:gd name="connsiteY5" fmla="*/ 1135096 h 4298291"/>
                <a:gd name="connsiteX6" fmla="*/ 6156816 w 13056507"/>
                <a:gd name="connsiteY6" fmla="*/ 1927958 h 4298291"/>
                <a:gd name="connsiteX7" fmla="*/ 5437678 w 13056507"/>
                <a:gd name="connsiteY7" fmla="*/ 1923196 h 4298291"/>
                <a:gd name="connsiteX8" fmla="*/ 3867150 w 13056507"/>
                <a:gd name="connsiteY8" fmla="*/ 2710791 h 4298291"/>
                <a:gd name="connsiteX9" fmla="*/ 3867150 w 13056507"/>
                <a:gd name="connsiteY9" fmla="*/ 2697165 h 4298291"/>
                <a:gd name="connsiteX10" fmla="*/ 3851587 w 13056507"/>
                <a:gd name="connsiteY10" fmla="*/ 2722596 h 4298291"/>
                <a:gd name="connsiteX11" fmla="*/ 2289666 w 13056507"/>
                <a:gd name="connsiteY11" fmla="*/ 3515458 h 4298291"/>
                <a:gd name="connsiteX12" fmla="*/ 1570528 w 13056507"/>
                <a:gd name="connsiteY12" fmla="*/ 3510696 h 4298291"/>
                <a:gd name="connsiteX13" fmla="*/ 0 w 13056507"/>
                <a:gd name="connsiteY13" fmla="*/ 4298291 h 4298291"/>
                <a:gd name="connsiteX14" fmla="*/ 0 w 13056507"/>
                <a:gd name="connsiteY14" fmla="*/ 3970077 h 4298291"/>
                <a:gd name="connsiteX15" fmla="*/ 1564049 w 13056507"/>
                <a:gd name="connsiteY15" fmla="*/ 3178742 h 4298291"/>
                <a:gd name="connsiteX16" fmla="*/ 2287949 w 13056507"/>
                <a:gd name="connsiteY16" fmla="*/ 3183504 h 4298291"/>
                <a:gd name="connsiteX17" fmla="*/ 3865130 w 13056507"/>
                <a:gd name="connsiteY17" fmla="*/ 2379434 h 4298291"/>
                <a:gd name="connsiteX18" fmla="*/ 3867124 w 13056507"/>
                <a:gd name="connsiteY18" fmla="*/ 2438809 h 4298291"/>
                <a:gd name="connsiteX19" fmla="*/ 3867150 w 13056507"/>
                <a:gd name="connsiteY19" fmla="*/ 2438983 h 4298291"/>
                <a:gd name="connsiteX20" fmla="*/ 3867150 w 13056507"/>
                <a:gd name="connsiteY20" fmla="*/ 2382577 h 4298291"/>
                <a:gd name="connsiteX21" fmla="*/ 5431199 w 13056507"/>
                <a:gd name="connsiteY21" fmla="*/ 1591242 h 4298291"/>
                <a:gd name="connsiteX22" fmla="*/ 6155099 w 13056507"/>
                <a:gd name="connsiteY22" fmla="*/ 1596004 h 4298291"/>
                <a:gd name="connsiteX23" fmla="*/ 7732280 w 13056507"/>
                <a:gd name="connsiteY23" fmla="*/ 791934 h 4298291"/>
                <a:gd name="connsiteX24" fmla="*/ 7733507 w 13056507"/>
                <a:gd name="connsiteY24" fmla="*/ 828468 h 4298291"/>
                <a:gd name="connsiteX25" fmla="*/ 7733507 w 13056507"/>
                <a:gd name="connsiteY25" fmla="*/ 799273 h 4298291"/>
                <a:gd name="connsiteX26" fmla="*/ 9297556 w 13056507"/>
                <a:gd name="connsiteY26" fmla="*/ 7938 h 4298291"/>
                <a:gd name="connsiteX27" fmla="*/ 12707506 w 13056507"/>
                <a:gd name="connsiteY27" fmla="*/ 0 h 4298291"/>
                <a:gd name="connsiteX0" fmla="*/ 12707506 w 12707543"/>
                <a:gd name="connsiteY0" fmla="*/ 0 h 4298291"/>
                <a:gd name="connsiteX1" fmla="*/ 12696523 w 12707543"/>
                <a:gd name="connsiteY1" fmla="*/ 338304 h 4298291"/>
                <a:gd name="connsiteX2" fmla="*/ 9304035 w 12707543"/>
                <a:gd name="connsiteY2" fmla="*/ 339892 h 4298291"/>
                <a:gd name="connsiteX3" fmla="*/ 7733507 w 12707543"/>
                <a:gd name="connsiteY3" fmla="*/ 1127487 h 4298291"/>
                <a:gd name="connsiteX4" fmla="*/ 7733507 w 12707543"/>
                <a:gd name="connsiteY4" fmla="*/ 1110960 h 4298291"/>
                <a:gd name="connsiteX5" fmla="*/ 7718737 w 12707543"/>
                <a:gd name="connsiteY5" fmla="*/ 1135096 h 4298291"/>
                <a:gd name="connsiteX6" fmla="*/ 6156816 w 12707543"/>
                <a:gd name="connsiteY6" fmla="*/ 1927958 h 4298291"/>
                <a:gd name="connsiteX7" fmla="*/ 5437678 w 12707543"/>
                <a:gd name="connsiteY7" fmla="*/ 1923196 h 4298291"/>
                <a:gd name="connsiteX8" fmla="*/ 3867150 w 12707543"/>
                <a:gd name="connsiteY8" fmla="*/ 2710791 h 4298291"/>
                <a:gd name="connsiteX9" fmla="*/ 3867150 w 12707543"/>
                <a:gd name="connsiteY9" fmla="*/ 2697165 h 4298291"/>
                <a:gd name="connsiteX10" fmla="*/ 3851587 w 12707543"/>
                <a:gd name="connsiteY10" fmla="*/ 2722596 h 4298291"/>
                <a:gd name="connsiteX11" fmla="*/ 2289666 w 12707543"/>
                <a:gd name="connsiteY11" fmla="*/ 3515458 h 4298291"/>
                <a:gd name="connsiteX12" fmla="*/ 1570528 w 12707543"/>
                <a:gd name="connsiteY12" fmla="*/ 3510696 h 4298291"/>
                <a:gd name="connsiteX13" fmla="*/ 0 w 12707543"/>
                <a:gd name="connsiteY13" fmla="*/ 4298291 h 4298291"/>
                <a:gd name="connsiteX14" fmla="*/ 0 w 12707543"/>
                <a:gd name="connsiteY14" fmla="*/ 3970077 h 4298291"/>
                <a:gd name="connsiteX15" fmla="*/ 1564049 w 12707543"/>
                <a:gd name="connsiteY15" fmla="*/ 3178742 h 4298291"/>
                <a:gd name="connsiteX16" fmla="*/ 2287949 w 12707543"/>
                <a:gd name="connsiteY16" fmla="*/ 3183504 h 4298291"/>
                <a:gd name="connsiteX17" fmla="*/ 3865130 w 12707543"/>
                <a:gd name="connsiteY17" fmla="*/ 2379434 h 4298291"/>
                <a:gd name="connsiteX18" fmla="*/ 3867124 w 12707543"/>
                <a:gd name="connsiteY18" fmla="*/ 2438809 h 4298291"/>
                <a:gd name="connsiteX19" fmla="*/ 3867150 w 12707543"/>
                <a:gd name="connsiteY19" fmla="*/ 2438983 h 4298291"/>
                <a:gd name="connsiteX20" fmla="*/ 3867150 w 12707543"/>
                <a:gd name="connsiteY20" fmla="*/ 2382577 h 4298291"/>
                <a:gd name="connsiteX21" fmla="*/ 5431199 w 12707543"/>
                <a:gd name="connsiteY21" fmla="*/ 1591242 h 4298291"/>
                <a:gd name="connsiteX22" fmla="*/ 6155099 w 12707543"/>
                <a:gd name="connsiteY22" fmla="*/ 1596004 h 4298291"/>
                <a:gd name="connsiteX23" fmla="*/ 7732280 w 12707543"/>
                <a:gd name="connsiteY23" fmla="*/ 791934 h 4298291"/>
                <a:gd name="connsiteX24" fmla="*/ 7733507 w 12707543"/>
                <a:gd name="connsiteY24" fmla="*/ 828468 h 4298291"/>
                <a:gd name="connsiteX25" fmla="*/ 7733507 w 12707543"/>
                <a:gd name="connsiteY25" fmla="*/ 799273 h 4298291"/>
                <a:gd name="connsiteX26" fmla="*/ 9297556 w 12707543"/>
                <a:gd name="connsiteY26" fmla="*/ 7938 h 4298291"/>
                <a:gd name="connsiteX27" fmla="*/ 12707506 w 12707543"/>
                <a:gd name="connsiteY27" fmla="*/ 0 h 42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707543" h="4298291">
                  <a:moveTo>
                    <a:pt x="12707506" y="0"/>
                  </a:moveTo>
                  <a:cubicBezTo>
                    <a:pt x="12708078" y="110651"/>
                    <a:pt x="12702014" y="169152"/>
                    <a:pt x="12696523" y="338304"/>
                  </a:cubicBezTo>
                  <a:cubicBezTo>
                    <a:pt x="11893304" y="365456"/>
                    <a:pt x="10430631" y="341479"/>
                    <a:pt x="9304035" y="339892"/>
                  </a:cubicBezTo>
                  <a:lnTo>
                    <a:pt x="7733507" y="1127487"/>
                  </a:lnTo>
                  <a:lnTo>
                    <a:pt x="7733507" y="1110960"/>
                  </a:lnTo>
                  <a:lnTo>
                    <a:pt x="7718737" y="1135096"/>
                  </a:lnTo>
                  <a:cubicBezTo>
                    <a:pt x="7522835" y="1233945"/>
                    <a:pt x="6533817" y="1797402"/>
                    <a:pt x="6156816" y="1927958"/>
                  </a:cubicBezTo>
                  <a:lnTo>
                    <a:pt x="5437678" y="1923196"/>
                  </a:lnTo>
                  <a:lnTo>
                    <a:pt x="3867150" y="2710791"/>
                  </a:lnTo>
                  <a:lnTo>
                    <a:pt x="3867150" y="2697165"/>
                  </a:lnTo>
                  <a:lnTo>
                    <a:pt x="3851587" y="2722596"/>
                  </a:lnTo>
                  <a:cubicBezTo>
                    <a:pt x="3655685" y="2821445"/>
                    <a:pt x="2666667" y="3384902"/>
                    <a:pt x="2289666" y="3515458"/>
                  </a:cubicBezTo>
                  <a:lnTo>
                    <a:pt x="1570528" y="3510696"/>
                  </a:lnTo>
                  <a:lnTo>
                    <a:pt x="0" y="4298291"/>
                  </a:lnTo>
                  <a:lnTo>
                    <a:pt x="0" y="3970077"/>
                  </a:lnTo>
                  <a:lnTo>
                    <a:pt x="1564049" y="3178742"/>
                  </a:lnTo>
                  <a:lnTo>
                    <a:pt x="2287949" y="3183504"/>
                  </a:lnTo>
                  <a:lnTo>
                    <a:pt x="3865130" y="2379434"/>
                  </a:lnTo>
                  <a:cubicBezTo>
                    <a:pt x="3864535" y="2401238"/>
                    <a:pt x="3865379" y="2420876"/>
                    <a:pt x="3867124" y="2438809"/>
                  </a:cubicBezTo>
                  <a:cubicBezTo>
                    <a:pt x="3867133" y="2438867"/>
                    <a:pt x="3867141" y="2438925"/>
                    <a:pt x="3867150" y="2438983"/>
                  </a:cubicBezTo>
                  <a:lnTo>
                    <a:pt x="3867150" y="2382577"/>
                  </a:lnTo>
                  <a:lnTo>
                    <a:pt x="5431199" y="1591242"/>
                  </a:lnTo>
                  <a:lnTo>
                    <a:pt x="6155099" y="1596004"/>
                  </a:lnTo>
                  <a:lnTo>
                    <a:pt x="7732280" y="791934"/>
                  </a:lnTo>
                  <a:lnTo>
                    <a:pt x="7733507" y="828468"/>
                  </a:lnTo>
                  <a:lnTo>
                    <a:pt x="7733507" y="799273"/>
                  </a:lnTo>
                  <a:lnTo>
                    <a:pt x="9297556" y="7938"/>
                  </a:lnTo>
                  <a:lnTo>
                    <a:pt x="127075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3" name="任意多边形: 形状 2">
              <a:extLst>
                <a:ext uri="{FF2B5EF4-FFF2-40B4-BE49-F238E27FC236}">
                  <a16:creationId xmlns:a16="http://schemas.microsoft.com/office/drawing/2014/main" id="{E097583A-389E-4410-8CC5-EE4259066CC9}"/>
                </a:ext>
              </a:extLst>
            </p:cNvPr>
            <p:cNvSpPr/>
            <p:nvPr/>
          </p:nvSpPr>
          <p:spPr>
            <a:xfrm>
              <a:off x="-38100" y="4630927"/>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4" name="任意多边形: 形状 3">
              <a:extLst>
                <a:ext uri="{FF2B5EF4-FFF2-40B4-BE49-F238E27FC236}">
                  <a16:creationId xmlns:a16="http://schemas.microsoft.com/office/drawing/2014/main" id="{83828F04-57F1-4E48-95E3-7BE6D83295AA}"/>
                </a:ext>
              </a:extLst>
            </p:cNvPr>
            <p:cNvSpPr/>
            <p:nvPr/>
          </p:nvSpPr>
          <p:spPr>
            <a:xfrm>
              <a:off x="-38100" y="4507226"/>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 name="任意多边形: 形状 4">
              <a:extLst>
                <a:ext uri="{FF2B5EF4-FFF2-40B4-BE49-F238E27FC236}">
                  <a16:creationId xmlns:a16="http://schemas.microsoft.com/office/drawing/2014/main" id="{84E1E791-7975-4933-997B-13E60209C086}"/>
                </a:ext>
              </a:extLst>
            </p:cNvPr>
            <p:cNvSpPr/>
            <p:nvPr/>
          </p:nvSpPr>
          <p:spPr>
            <a:xfrm>
              <a:off x="-38100" y="4754628"/>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8" name="任意多边形: 形状 7">
              <a:extLst>
                <a:ext uri="{FF2B5EF4-FFF2-40B4-BE49-F238E27FC236}">
                  <a16:creationId xmlns:a16="http://schemas.microsoft.com/office/drawing/2014/main" id="{2D23B536-F9AB-4DBC-8973-BE921221CE43}"/>
                </a:ext>
              </a:extLst>
            </p:cNvPr>
            <p:cNvSpPr/>
            <p:nvPr/>
          </p:nvSpPr>
          <p:spPr>
            <a:xfrm>
              <a:off x="-38100" y="4878329"/>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9" name="任意多边形: 形状 8">
              <a:extLst>
                <a:ext uri="{FF2B5EF4-FFF2-40B4-BE49-F238E27FC236}">
                  <a16:creationId xmlns:a16="http://schemas.microsoft.com/office/drawing/2014/main" id="{BC8A6A5D-A9FC-4776-A3C1-BA2D0B300625}"/>
                </a:ext>
              </a:extLst>
            </p:cNvPr>
            <p:cNvSpPr/>
            <p:nvPr/>
          </p:nvSpPr>
          <p:spPr>
            <a:xfrm>
              <a:off x="-38100" y="5002030"/>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12" name="矩形: 圆角 11">
              <a:extLst>
                <a:ext uri="{FF2B5EF4-FFF2-40B4-BE49-F238E27FC236}">
                  <a16:creationId xmlns:a16="http://schemas.microsoft.com/office/drawing/2014/main" id="{EC902578-A8DA-4B33-A665-1C186E6F83EC}"/>
                </a:ext>
              </a:extLst>
            </p:cNvPr>
            <p:cNvSpPr/>
            <p:nvPr/>
          </p:nvSpPr>
          <p:spPr>
            <a:xfrm flipV="1">
              <a:off x="1552132" y="5243900"/>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任意多边形: 形状 49">
              <a:extLst>
                <a:ext uri="{FF2B5EF4-FFF2-40B4-BE49-F238E27FC236}">
                  <a16:creationId xmlns:a16="http://schemas.microsoft.com/office/drawing/2014/main" id="{0DE80B05-23D1-49C2-AC5B-D0FFADCD2930}"/>
                </a:ext>
              </a:extLst>
            </p:cNvPr>
            <p:cNvSpPr/>
            <p:nvPr/>
          </p:nvSpPr>
          <p:spPr>
            <a:xfrm>
              <a:off x="3829050" y="3043427"/>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1" name="任意多边形: 形状 50">
              <a:extLst>
                <a:ext uri="{FF2B5EF4-FFF2-40B4-BE49-F238E27FC236}">
                  <a16:creationId xmlns:a16="http://schemas.microsoft.com/office/drawing/2014/main" id="{AD7FBBE3-7565-4B4D-A117-AA79C899AA3F}"/>
                </a:ext>
              </a:extLst>
            </p:cNvPr>
            <p:cNvSpPr/>
            <p:nvPr/>
          </p:nvSpPr>
          <p:spPr>
            <a:xfrm>
              <a:off x="3829050" y="2919726"/>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2" name="任意多边形: 形状 51">
              <a:extLst>
                <a:ext uri="{FF2B5EF4-FFF2-40B4-BE49-F238E27FC236}">
                  <a16:creationId xmlns:a16="http://schemas.microsoft.com/office/drawing/2014/main" id="{661CE047-C944-494F-8F48-C70868622A8F}"/>
                </a:ext>
              </a:extLst>
            </p:cNvPr>
            <p:cNvSpPr/>
            <p:nvPr/>
          </p:nvSpPr>
          <p:spPr>
            <a:xfrm>
              <a:off x="3829050" y="3167128"/>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5" name="任意多边形: 形状 54">
              <a:extLst>
                <a:ext uri="{FF2B5EF4-FFF2-40B4-BE49-F238E27FC236}">
                  <a16:creationId xmlns:a16="http://schemas.microsoft.com/office/drawing/2014/main" id="{5D81035E-398B-4D8A-A00B-247842EEEBE7}"/>
                </a:ext>
              </a:extLst>
            </p:cNvPr>
            <p:cNvSpPr/>
            <p:nvPr/>
          </p:nvSpPr>
          <p:spPr>
            <a:xfrm>
              <a:off x="3829050" y="3290829"/>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6" name="任意多边形: 形状 55">
              <a:extLst>
                <a:ext uri="{FF2B5EF4-FFF2-40B4-BE49-F238E27FC236}">
                  <a16:creationId xmlns:a16="http://schemas.microsoft.com/office/drawing/2014/main" id="{0A01D860-293D-4C67-A17E-C2A293CEAA34}"/>
                </a:ext>
              </a:extLst>
            </p:cNvPr>
            <p:cNvSpPr/>
            <p:nvPr/>
          </p:nvSpPr>
          <p:spPr>
            <a:xfrm>
              <a:off x="3829050" y="3414530"/>
              <a:ext cx="3867150" cy="1585913"/>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Lst>
              <a:ahLst/>
              <a:cxnLst>
                <a:cxn ang="0">
                  <a:pos x="connsiteX0" y="connsiteY0"/>
                </a:cxn>
                <a:cxn ang="0">
                  <a:pos x="connsiteX1" y="connsiteY1"/>
                </a:cxn>
                <a:cxn ang="0">
                  <a:pos x="connsiteX2" y="connsiteY2"/>
                </a:cxn>
                <a:cxn ang="0">
                  <a:pos x="connsiteX3" y="connsiteY3"/>
                </a:cxn>
              </a:cxnLst>
              <a:rect l="l" t="t" r="r" b="b"/>
              <a:pathLst>
                <a:path w="3867150" h="1585913">
                  <a:moveTo>
                    <a:pt x="0" y="1585913"/>
                  </a:moveTo>
                  <a:lnTo>
                    <a:pt x="1614487" y="776288"/>
                  </a:lnTo>
                  <a:lnTo>
                    <a:pt x="2314575" y="776288"/>
                  </a:lnTo>
                  <a:lnTo>
                    <a:pt x="3867150"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7" name="矩形: 圆角 56">
              <a:extLst>
                <a:ext uri="{FF2B5EF4-FFF2-40B4-BE49-F238E27FC236}">
                  <a16:creationId xmlns:a16="http://schemas.microsoft.com/office/drawing/2014/main" id="{BF8CF258-93D6-4C78-9ABE-C4DA18AA462A}"/>
                </a:ext>
              </a:extLst>
            </p:cNvPr>
            <p:cNvSpPr/>
            <p:nvPr/>
          </p:nvSpPr>
          <p:spPr>
            <a:xfrm flipV="1">
              <a:off x="5419282" y="3656400"/>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圆角 12">
              <a:extLst>
                <a:ext uri="{FF2B5EF4-FFF2-40B4-BE49-F238E27FC236}">
                  <a16:creationId xmlns:a16="http://schemas.microsoft.com/office/drawing/2014/main" id="{45DDC26D-D60E-49F5-858E-662FE0B8AB75}"/>
                </a:ext>
              </a:extLst>
            </p:cNvPr>
            <p:cNvSpPr/>
            <p:nvPr/>
          </p:nvSpPr>
          <p:spPr>
            <a:xfrm flipV="1">
              <a:off x="3829050" y="4479020"/>
              <a:ext cx="81632"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矩形: 圆角 58">
              <a:extLst>
                <a:ext uri="{FF2B5EF4-FFF2-40B4-BE49-F238E27FC236}">
                  <a16:creationId xmlns:a16="http://schemas.microsoft.com/office/drawing/2014/main" id="{EC0D2B3C-29C0-4BFC-82E4-32EDA64C6174}"/>
                </a:ext>
              </a:extLst>
            </p:cNvPr>
            <p:cNvSpPr/>
            <p:nvPr/>
          </p:nvSpPr>
          <p:spPr>
            <a:xfrm flipV="1">
              <a:off x="2260600" y="524018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矩形: 圆角 59">
              <a:extLst>
                <a:ext uri="{FF2B5EF4-FFF2-40B4-BE49-F238E27FC236}">
                  <a16:creationId xmlns:a16="http://schemas.microsoft.com/office/drawing/2014/main" id="{1D5E09B3-491B-4BDA-91BE-42EEC6747A8D}"/>
                </a:ext>
              </a:extLst>
            </p:cNvPr>
            <p:cNvSpPr/>
            <p:nvPr/>
          </p:nvSpPr>
          <p:spPr>
            <a:xfrm flipV="1">
              <a:off x="6107109" y="3637551"/>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任意多边形: 形状 60">
              <a:extLst>
                <a:ext uri="{FF2B5EF4-FFF2-40B4-BE49-F238E27FC236}">
                  <a16:creationId xmlns:a16="http://schemas.microsoft.com/office/drawing/2014/main" id="{E2BD1423-8DC7-4377-9252-7ABE34F8B58C}"/>
                </a:ext>
              </a:extLst>
            </p:cNvPr>
            <p:cNvSpPr/>
            <p:nvPr/>
          </p:nvSpPr>
          <p:spPr>
            <a:xfrm>
              <a:off x="7695406" y="2205931"/>
              <a:ext cx="5004435" cy="840105"/>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 name="connsiteX0" fmla="*/ 0 w 2314575"/>
                <a:gd name="connsiteY0" fmla="*/ 809625 h 809625"/>
                <a:gd name="connsiteX1" fmla="*/ 1614487 w 2314575"/>
                <a:gd name="connsiteY1" fmla="*/ 0 h 809625"/>
                <a:gd name="connsiteX2" fmla="*/ 2314575 w 2314575"/>
                <a:gd name="connsiteY2" fmla="*/ 0 h 809625"/>
                <a:gd name="connsiteX0" fmla="*/ 0 w 5004435"/>
                <a:gd name="connsiteY0" fmla="*/ 840105 h 840105"/>
                <a:gd name="connsiteX1" fmla="*/ 1614487 w 5004435"/>
                <a:gd name="connsiteY1" fmla="*/ 30480 h 840105"/>
                <a:gd name="connsiteX2" fmla="*/ 5004435 w 5004435"/>
                <a:gd name="connsiteY2" fmla="*/ 0 h 840105"/>
              </a:gdLst>
              <a:ahLst/>
              <a:cxnLst>
                <a:cxn ang="0">
                  <a:pos x="connsiteX0" y="connsiteY0"/>
                </a:cxn>
                <a:cxn ang="0">
                  <a:pos x="connsiteX1" y="connsiteY1"/>
                </a:cxn>
                <a:cxn ang="0">
                  <a:pos x="connsiteX2" y="connsiteY2"/>
                </a:cxn>
              </a:cxnLst>
              <a:rect l="l" t="t" r="r" b="b"/>
              <a:pathLst>
                <a:path w="5004435" h="840105">
                  <a:moveTo>
                    <a:pt x="0" y="840105"/>
                  </a:moveTo>
                  <a:lnTo>
                    <a:pt x="1614487" y="30480"/>
                  </a:lnTo>
                  <a:lnTo>
                    <a:pt x="5004435"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2" name="任意多边形: 形状 61">
              <a:extLst>
                <a:ext uri="{FF2B5EF4-FFF2-40B4-BE49-F238E27FC236}">
                  <a16:creationId xmlns:a16="http://schemas.microsoft.com/office/drawing/2014/main" id="{2BDC37A0-BD95-4F9C-A3BB-10A57873BD26}"/>
                </a:ext>
              </a:extLst>
            </p:cNvPr>
            <p:cNvSpPr/>
            <p:nvPr/>
          </p:nvSpPr>
          <p:spPr>
            <a:xfrm>
              <a:off x="7695406" y="2105090"/>
              <a:ext cx="5004435" cy="817245"/>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 name="connsiteX0" fmla="*/ 0 w 2314575"/>
                <a:gd name="connsiteY0" fmla="*/ 809625 h 809625"/>
                <a:gd name="connsiteX1" fmla="*/ 1614487 w 2314575"/>
                <a:gd name="connsiteY1" fmla="*/ 0 h 809625"/>
                <a:gd name="connsiteX2" fmla="*/ 2314575 w 2314575"/>
                <a:gd name="connsiteY2" fmla="*/ 0 h 809625"/>
                <a:gd name="connsiteX0" fmla="*/ 0 w 5004435"/>
                <a:gd name="connsiteY0" fmla="*/ 817245 h 817245"/>
                <a:gd name="connsiteX1" fmla="*/ 1614487 w 5004435"/>
                <a:gd name="connsiteY1" fmla="*/ 7620 h 817245"/>
                <a:gd name="connsiteX2" fmla="*/ 5004435 w 5004435"/>
                <a:gd name="connsiteY2" fmla="*/ 0 h 817245"/>
              </a:gdLst>
              <a:ahLst/>
              <a:cxnLst>
                <a:cxn ang="0">
                  <a:pos x="connsiteX0" y="connsiteY0"/>
                </a:cxn>
                <a:cxn ang="0">
                  <a:pos x="connsiteX1" y="connsiteY1"/>
                </a:cxn>
                <a:cxn ang="0">
                  <a:pos x="connsiteX2" y="connsiteY2"/>
                </a:cxn>
              </a:cxnLst>
              <a:rect l="l" t="t" r="r" b="b"/>
              <a:pathLst>
                <a:path w="5004435" h="817245">
                  <a:moveTo>
                    <a:pt x="0" y="817245"/>
                  </a:moveTo>
                  <a:lnTo>
                    <a:pt x="1614487" y="7620"/>
                  </a:lnTo>
                  <a:lnTo>
                    <a:pt x="5004435"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3" name="任意多边形: 形状 62">
              <a:extLst>
                <a:ext uri="{FF2B5EF4-FFF2-40B4-BE49-F238E27FC236}">
                  <a16:creationId xmlns:a16="http://schemas.microsoft.com/office/drawing/2014/main" id="{26C31949-D53E-4506-B7A7-F10FF91A35AE}"/>
                </a:ext>
              </a:extLst>
            </p:cNvPr>
            <p:cNvSpPr/>
            <p:nvPr/>
          </p:nvSpPr>
          <p:spPr>
            <a:xfrm>
              <a:off x="7695406" y="2344872"/>
              <a:ext cx="5019675" cy="824865"/>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 name="connsiteX0" fmla="*/ 0 w 2314575"/>
                <a:gd name="connsiteY0" fmla="*/ 809625 h 809625"/>
                <a:gd name="connsiteX1" fmla="*/ 1614487 w 2314575"/>
                <a:gd name="connsiteY1" fmla="*/ 0 h 809625"/>
                <a:gd name="connsiteX2" fmla="*/ 2314575 w 2314575"/>
                <a:gd name="connsiteY2" fmla="*/ 0 h 809625"/>
                <a:gd name="connsiteX0" fmla="*/ 0 w 5019675"/>
                <a:gd name="connsiteY0" fmla="*/ 824865 h 824865"/>
                <a:gd name="connsiteX1" fmla="*/ 1614487 w 5019675"/>
                <a:gd name="connsiteY1" fmla="*/ 15240 h 824865"/>
                <a:gd name="connsiteX2" fmla="*/ 5019675 w 5019675"/>
                <a:gd name="connsiteY2" fmla="*/ 0 h 824865"/>
              </a:gdLst>
              <a:ahLst/>
              <a:cxnLst>
                <a:cxn ang="0">
                  <a:pos x="connsiteX0" y="connsiteY0"/>
                </a:cxn>
                <a:cxn ang="0">
                  <a:pos x="connsiteX1" y="connsiteY1"/>
                </a:cxn>
                <a:cxn ang="0">
                  <a:pos x="connsiteX2" y="connsiteY2"/>
                </a:cxn>
              </a:cxnLst>
              <a:rect l="l" t="t" r="r" b="b"/>
              <a:pathLst>
                <a:path w="5019675" h="824865">
                  <a:moveTo>
                    <a:pt x="0" y="824865"/>
                  </a:moveTo>
                  <a:lnTo>
                    <a:pt x="1614487" y="15240"/>
                  </a:lnTo>
                  <a:lnTo>
                    <a:pt x="5019675"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6" name="任意多边形: 形状 65">
              <a:extLst>
                <a:ext uri="{FF2B5EF4-FFF2-40B4-BE49-F238E27FC236}">
                  <a16:creationId xmlns:a16="http://schemas.microsoft.com/office/drawing/2014/main" id="{624DE00B-AE8B-4AD7-BE47-16E2362F53F6}"/>
                </a:ext>
              </a:extLst>
            </p:cNvPr>
            <p:cNvSpPr/>
            <p:nvPr/>
          </p:nvSpPr>
          <p:spPr>
            <a:xfrm>
              <a:off x="7695406" y="2468573"/>
              <a:ext cx="5042535" cy="824865"/>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 name="connsiteX0" fmla="*/ 0 w 2314575"/>
                <a:gd name="connsiteY0" fmla="*/ 809625 h 809625"/>
                <a:gd name="connsiteX1" fmla="*/ 1614487 w 2314575"/>
                <a:gd name="connsiteY1" fmla="*/ 0 h 809625"/>
                <a:gd name="connsiteX2" fmla="*/ 2314575 w 2314575"/>
                <a:gd name="connsiteY2" fmla="*/ 0 h 809625"/>
                <a:gd name="connsiteX0" fmla="*/ 0 w 5042535"/>
                <a:gd name="connsiteY0" fmla="*/ 824865 h 824865"/>
                <a:gd name="connsiteX1" fmla="*/ 1614487 w 5042535"/>
                <a:gd name="connsiteY1" fmla="*/ 15240 h 824865"/>
                <a:gd name="connsiteX2" fmla="*/ 5042535 w 5042535"/>
                <a:gd name="connsiteY2" fmla="*/ 0 h 824865"/>
              </a:gdLst>
              <a:ahLst/>
              <a:cxnLst>
                <a:cxn ang="0">
                  <a:pos x="connsiteX0" y="connsiteY0"/>
                </a:cxn>
                <a:cxn ang="0">
                  <a:pos x="connsiteX1" y="connsiteY1"/>
                </a:cxn>
                <a:cxn ang="0">
                  <a:pos x="connsiteX2" y="connsiteY2"/>
                </a:cxn>
              </a:cxnLst>
              <a:rect l="l" t="t" r="r" b="b"/>
              <a:pathLst>
                <a:path w="5042535" h="824865">
                  <a:moveTo>
                    <a:pt x="0" y="824865"/>
                  </a:moveTo>
                  <a:lnTo>
                    <a:pt x="1614487" y="15240"/>
                  </a:lnTo>
                  <a:lnTo>
                    <a:pt x="5042535"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7" name="任意多边形: 形状 66">
              <a:extLst>
                <a:ext uri="{FF2B5EF4-FFF2-40B4-BE49-F238E27FC236}">
                  <a16:creationId xmlns:a16="http://schemas.microsoft.com/office/drawing/2014/main" id="{80BEC68B-7A48-425E-99DA-BEE134F884C8}"/>
                </a:ext>
              </a:extLst>
            </p:cNvPr>
            <p:cNvSpPr/>
            <p:nvPr/>
          </p:nvSpPr>
          <p:spPr>
            <a:xfrm>
              <a:off x="7695406" y="2584654"/>
              <a:ext cx="4996815" cy="832485"/>
            </a:xfrm>
            <a:custGeom>
              <a:avLst/>
              <a:gdLst>
                <a:gd name="connsiteX0" fmla="*/ 0 w 3867150"/>
                <a:gd name="connsiteY0" fmla="*/ 1585913 h 1585913"/>
                <a:gd name="connsiteX1" fmla="*/ 1614487 w 3867150"/>
                <a:gd name="connsiteY1" fmla="*/ 776288 h 1585913"/>
                <a:gd name="connsiteX2" fmla="*/ 2314575 w 3867150"/>
                <a:gd name="connsiteY2" fmla="*/ 776288 h 1585913"/>
                <a:gd name="connsiteX3" fmla="*/ 3867150 w 3867150"/>
                <a:gd name="connsiteY3" fmla="*/ 0 h 1585913"/>
                <a:gd name="connsiteX0" fmla="*/ 0 w 2314575"/>
                <a:gd name="connsiteY0" fmla="*/ 809625 h 809625"/>
                <a:gd name="connsiteX1" fmla="*/ 1614487 w 2314575"/>
                <a:gd name="connsiteY1" fmla="*/ 0 h 809625"/>
                <a:gd name="connsiteX2" fmla="*/ 2314575 w 2314575"/>
                <a:gd name="connsiteY2" fmla="*/ 0 h 809625"/>
                <a:gd name="connsiteX0" fmla="*/ 0 w 4996815"/>
                <a:gd name="connsiteY0" fmla="*/ 832485 h 832485"/>
                <a:gd name="connsiteX1" fmla="*/ 1614487 w 4996815"/>
                <a:gd name="connsiteY1" fmla="*/ 22860 h 832485"/>
                <a:gd name="connsiteX2" fmla="*/ 4996815 w 4996815"/>
                <a:gd name="connsiteY2" fmla="*/ 0 h 832485"/>
              </a:gdLst>
              <a:ahLst/>
              <a:cxnLst>
                <a:cxn ang="0">
                  <a:pos x="connsiteX0" y="connsiteY0"/>
                </a:cxn>
                <a:cxn ang="0">
                  <a:pos x="connsiteX1" y="connsiteY1"/>
                </a:cxn>
                <a:cxn ang="0">
                  <a:pos x="connsiteX2" y="connsiteY2"/>
                </a:cxn>
              </a:cxnLst>
              <a:rect l="l" t="t" r="r" b="b"/>
              <a:pathLst>
                <a:path w="4996815" h="832485">
                  <a:moveTo>
                    <a:pt x="0" y="832485"/>
                  </a:moveTo>
                  <a:lnTo>
                    <a:pt x="1614487" y="22860"/>
                  </a:lnTo>
                  <a:lnTo>
                    <a:pt x="4996815" y="0"/>
                  </a:lnTo>
                </a:path>
              </a:pathLst>
            </a:custGeom>
            <a:noFill/>
            <a:ln cap="rn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68" name="矩形: 圆角 67">
              <a:extLst>
                <a:ext uri="{FF2B5EF4-FFF2-40B4-BE49-F238E27FC236}">
                  <a16:creationId xmlns:a16="http://schemas.microsoft.com/office/drawing/2014/main" id="{4CFC36CD-D923-4D86-A4B7-CABB32850D2A}"/>
                </a:ext>
              </a:extLst>
            </p:cNvPr>
            <p:cNvSpPr/>
            <p:nvPr/>
          </p:nvSpPr>
          <p:spPr>
            <a:xfrm flipV="1">
              <a:off x="9285639" y="208071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圆角 57">
              <a:extLst>
                <a:ext uri="{FF2B5EF4-FFF2-40B4-BE49-F238E27FC236}">
                  <a16:creationId xmlns:a16="http://schemas.microsoft.com/office/drawing/2014/main" id="{2E709EDF-BBE6-4560-8A68-F7808564C984}"/>
                </a:ext>
              </a:extLst>
            </p:cNvPr>
            <p:cNvSpPr/>
            <p:nvPr/>
          </p:nvSpPr>
          <p:spPr>
            <a:xfrm flipV="1">
              <a:off x="7691437" y="287370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4" name="任意多边形: 形状 83">
              <a:extLst>
                <a:ext uri="{FF2B5EF4-FFF2-40B4-BE49-F238E27FC236}">
                  <a16:creationId xmlns:a16="http://schemas.microsoft.com/office/drawing/2014/main" id="{237255BF-C773-4C77-86D3-F9BBC547762E}"/>
                </a:ext>
              </a:extLst>
            </p:cNvPr>
            <p:cNvSpPr/>
            <p:nvPr/>
          </p:nvSpPr>
          <p:spPr>
            <a:xfrm>
              <a:off x="-9566" y="2956761"/>
              <a:ext cx="12571092" cy="4171660"/>
            </a:xfrm>
            <a:custGeom>
              <a:avLst/>
              <a:gdLst>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11645941 w 15497173"/>
                <a:gd name="connsiteY5" fmla="*/ 1735364 h 6533293"/>
                <a:gd name="connsiteX6" fmla="*/ 10045742 w 15497173"/>
                <a:gd name="connsiteY6" fmla="*/ 2552132 h 6533293"/>
                <a:gd name="connsiteX7" fmla="*/ 9340890 w 15497173"/>
                <a:gd name="connsiteY7" fmla="*/ 2547370 h 6533293"/>
                <a:gd name="connsiteX8" fmla="*/ 7698582 w 15497173"/>
                <a:gd name="connsiteY8" fmla="*/ 3362489 h 6533293"/>
                <a:gd name="connsiteX9" fmla="*/ 7696732 w 15497173"/>
                <a:gd name="connsiteY9" fmla="*/ 3360958 h 6533293"/>
                <a:gd name="connsiteX10" fmla="*/ 6179385 w 15497173"/>
                <a:gd name="connsiteY10" fmla="*/ 4135436 h 6533293"/>
                <a:gd name="connsiteX11" fmla="*/ 5474533 w 15497173"/>
                <a:gd name="connsiteY11" fmla="*/ 4130674 h 6533293"/>
                <a:gd name="connsiteX12" fmla="*/ 3912366 w 15497173"/>
                <a:gd name="connsiteY12" fmla="*/ 4906017 h 6533293"/>
                <a:gd name="connsiteX13" fmla="*/ 3912434 w 15497173"/>
                <a:gd name="connsiteY13" fmla="*/ 4906168 h 6533293"/>
                <a:gd name="connsiteX14" fmla="*/ 2312235 w 15497173"/>
                <a:gd name="connsiteY14" fmla="*/ 5722936 h 6533293"/>
                <a:gd name="connsiteX15" fmla="*/ 1607383 w 15497173"/>
                <a:gd name="connsiteY15" fmla="*/ 5718174 h 6533293"/>
                <a:gd name="connsiteX16" fmla="*/ 0 w 15497173"/>
                <a:gd name="connsiteY16" fmla="*/ 6533293 h 6533293"/>
                <a:gd name="connsiteX17" fmla="*/ 0 w 15497173"/>
                <a:gd name="connsiteY17" fmla="*/ 6330879 h 6533293"/>
                <a:gd name="connsiteX18" fmla="*/ 1601483 w 15497173"/>
                <a:gd name="connsiteY18" fmla="*/ 5532437 h 6533293"/>
                <a:gd name="connsiteX19" fmla="*/ 2320621 w 15497173"/>
                <a:gd name="connsiteY19" fmla="*/ 5537199 h 6533293"/>
                <a:gd name="connsiteX20" fmla="*/ 3700386 w 15497173"/>
                <a:gd name="connsiteY20" fmla="*/ 4836705 h 6533293"/>
                <a:gd name="connsiteX21" fmla="*/ 3698875 w 15497173"/>
                <a:gd name="connsiteY21" fmla="*/ 4835454 h 6533293"/>
                <a:gd name="connsiteX22" fmla="*/ 5468634 w 15497173"/>
                <a:gd name="connsiteY22" fmla="*/ 3944937 h 6533293"/>
                <a:gd name="connsiteX23" fmla="*/ 6187771 w 15497173"/>
                <a:gd name="connsiteY23" fmla="*/ 3949699 h 6533293"/>
                <a:gd name="connsiteX24" fmla="*/ 7734729 w 15497173"/>
                <a:gd name="connsiteY24" fmla="*/ 3164322 h 6533293"/>
                <a:gd name="connsiteX25" fmla="*/ 7736536 w 15497173"/>
                <a:gd name="connsiteY25" fmla="*/ 3165952 h 6533293"/>
                <a:gd name="connsiteX26" fmla="*/ 9334990 w 15497173"/>
                <a:gd name="connsiteY26" fmla="*/ 2361633 h 6533293"/>
                <a:gd name="connsiteX27" fmla="*/ 10054128 w 15497173"/>
                <a:gd name="connsiteY27" fmla="*/ 2366395 h 6533293"/>
                <a:gd name="connsiteX28" fmla="*/ 11419173 w 15497173"/>
                <a:gd name="connsiteY28" fmla="*/ 1673374 h 6533293"/>
                <a:gd name="connsiteX29" fmla="*/ 11416464 w 15497173"/>
                <a:gd name="connsiteY29" fmla="*/ 1671132 h 6533293"/>
                <a:gd name="connsiteX30" fmla="*/ 13186222 w 15497173"/>
                <a:gd name="connsiteY30" fmla="*/ 780615 h 6533293"/>
                <a:gd name="connsiteX31" fmla="*/ 13905360 w 15497173"/>
                <a:gd name="connsiteY31" fmla="*/ 785377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11645941 w 15497173"/>
                <a:gd name="connsiteY5" fmla="*/ 1735364 h 6533293"/>
                <a:gd name="connsiteX6" fmla="*/ 9340890 w 15497173"/>
                <a:gd name="connsiteY6" fmla="*/ 2547370 h 6533293"/>
                <a:gd name="connsiteX7" fmla="*/ 7698582 w 15497173"/>
                <a:gd name="connsiteY7" fmla="*/ 3362489 h 6533293"/>
                <a:gd name="connsiteX8" fmla="*/ 7696732 w 15497173"/>
                <a:gd name="connsiteY8" fmla="*/ 3360958 h 6533293"/>
                <a:gd name="connsiteX9" fmla="*/ 6179385 w 15497173"/>
                <a:gd name="connsiteY9" fmla="*/ 4135436 h 6533293"/>
                <a:gd name="connsiteX10" fmla="*/ 5474533 w 15497173"/>
                <a:gd name="connsiteY10" fmla="*/ 4130674 h 6533293"/>
                <a:gd name="connsiteX11" fmla="*/ 3912366 w 15497173"/>
                <a:gd name="connsiteY11" fmla="*/ 4906017 h 6533293"/>
                <a:gd name="connsiteX12" fmla="*/ 3912434 w 15497173"/>
                <a:gd name="connsiteY12" fmla="*/ 4906168 h 6533293"/>
                <a:gd name="connsiteX13" fmla="*/ 2312235 w 15497173"/>
                <a:gd name="connsiteY13" fmla="*/ 5722936 h 6533293"/>
                <a:gd name="connsiteX14" fmla="*/ 1607383 w 15497173"/>
                <a:gd name="connsiteY14" fmla="*/ 5718174 h 6533293"/>
                <a:gd name="connsiteX15" fmla="*/ 0 w 15497173"/>
                <a:gd name="connsiteY15" fmla="*/ 6533293 h 6533293"/>
                <a:gd name="connsiteX16" fmla="*/ 0 w 15497173"/>
                <a:gd name="connsiteY16" fmla="*/ 6330879 h 6533293"/>
                <a:gd name="connsiteX17" fmla="*/ 1601483 w 15497173"/>
                <a:gd name="connsiteY17" fmla="*/ 5532437 h 6533293"/>
                <a:gd name="connsiteX18" fmla="*/ 2320621 w 15497173"/>
                <a:gd name="connsiteY18" fmla="*/ 5537199 h 6533293"/>
                <a:gd name="connsiteX19" fmla="*/ 3700386 w 15497173"/>
                <a:gd name="connsiteY19" fmla="*/ 4836705 h 6533293"/>
                <a:gd name="connsiteX20" fmla="*/ 3698875 w 15497173"/>
                <a:gd name="connsiteY20" fmla="*/ 4835454 h 6533293"/>
                <a:gd name="connsiteX21" fmla="*/ 5468634 w 15497173"/>
                <a:gd name="connsiteY21" fmla="*/ 3944937 h 6533293"/>
                <a:gd name="connsiteX22" fmla="*/ 6187771 w 15497173"/>
                <a:gd name="connsiteY22" fmla="*/ 3949699 h 6533293"/>
                <a:gd name="connsiteX23" fmla="*/ 7734729 w 15497173"/>
                <a:gd name="connsiteY23" fmla="*/ 3164322 h 6533293"/>
                <a:gd name="connsiteX24" fmla="*/ 7736536 w 15497173"/>
                <a:gd name="connsiteY24" fmla="*/ 3165952 h 6533293"/>
                <a:gd name="connsiteX25" fmla="*/ 9334990 w 15497173"/>
                <a:gd name="connsiteY25" fmla="*/ 2361633 h 6533293"/>
                <a:gd name="connsiteX26" fmla="*/ 10054128 w 15497173"/>
                <a:gd name="connsiteY26" fmla="*/ 2366395 h 6533293"/>
                <a:gd name="connsiteX27" fmla="*/ 11419173 w 15497173"/>
                <a:gd name="connsiteY27" fmla="*/ 1673374 h 6533293"/>
                <a:gd name="connsiteX28" fmla="*/ 11416464 w 15497173"/>
                <a:gd name="connsiteY28" fmla="*/ 1671132 h 6533293"/>
                <a:gd name="connsiteX29" fmla="*/ 13186222 w 15497173"/>
                <a:gd name="connsiteY29" fmla="*/ 780615 h 6533293"/>
                <a:gd name="connsiteX30" fmla="*/ 13905360 w 15497173"/>
                <a:gd name="connsiteY30" fmla="*/ 785377 h 6533293"/>
                <a:gd name="connsiteX31" fmla="*/ 15452318 w 15497173"/>
                <a:gd name="connsiteY31" fmla="*/ 0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11645941 w 15497173"/>
                <a:gd name="connsiteY5" fmla="*/ 1735364 h 6533293"/>
                <a:gd name="connsiteX6" fmla="*/ 9340890 w 15497173"/>
                <a:gd name="connsiteY6" fmla="*/ 2547370 h 6533293"/>
                <a:gd name="connsiteX7" fmla="*/ 7698582 w 15497173"/>
                <a:gd name="connsiteY7" fmla="*/ 3362489 h 6533293"/>
                <a:gd name="connsiteX8" fmla="*/ 7696732 w 15497173"/>
                <a:gd name="connsiteY8" fmla="*/ 3360958 h 6533293"/>
                <a:gd name="connsiteX9" fmla="*/ 6179385 w 15497173"/>
                <a:gd name="connsiteY9" fmla="*/ 4135436 h 6533293"/>
                <a:gd name="connsiteX10" fmla="*/ 5474533 w 15497173"/>
                <a:gd name="connsiteY10" fmla="*/ 4130674 h 6533293"/>
                <a:gd name="connsiteX11" fmla="*/ 3912366 w 15497173"/>
                <a:gd name="connsiteY11" fmla="*/ 4906017 h 6533293"/>
                <a:gd name="connsiteX12" fmla="*/ 3912434 w 15497173"/>
                <a:gd name="connsiteY12" fmla="*/ 4906168 h 6533293"/>
                <a:gd name="connsiteX13" fmla="*/ 2312235 w 15497173"/>
                <a:gd name="connsiteY13" fmla="*/ 5722936 h 6533293"/>
                <a:gd name="connsiteX14" fmla="*/ 1607383 w 15497173"/>
                <a:gd name="connsiteY14" fmla="*/ 5718174 h 6533293"/>
                <a:gd name="connsiteX15" fmla="*/ 0 w 15497173"/>
                <a:gd name="connsiteY15" fmla="*/ 6533293 h 6533293"/>
                <a:gd name="connsiteX16" fmla="*/ 0 w 15497173"/>
                <a:gd name="connsiteY16" fmla="*/ 6330879 h 6533293"/>
                <a:gd name="connsiteX17" fmla="*/ 1601483 w 15497173"/>
                <a:gd name="connsiteY17" fmla="*/ 5532437 h 6533293"/>
                <a:gd name="connsiteX18" fmla="*/ 2320621 w 15497173"/>
                <a:gd name="connsiteY18" fmla="*/ 5537199 h 6533293"/>
                <a:gd name="connsiteX19" fmla="*/ 3700386 w 15497173"/>
                <a:gd name="connsiteY19" fmla="*/ 4836705 h 6533293"/>
                <a:gd name="connsiteX20" fmla="*/ 3698875 w 15497173"/>
                <a:gd name="connsiteY20" fmla="*/ 4835454 h 6533293"/>
                <a:gd name="connsiteX21" fmla="*/ 5468634 w 15497173"/>
                <a:gd name="connsiteY21" fmla="*/ 3944937 h 6533293"/>
                <a:gd name="connsiteX22" fmla="*/ 6187771 w 15497173"/>
                <a:gd name="connsiteY22" fmla="*/ 3949699 h 6533293"/>
                <a:gd name="connsiteX23" fmla="*/ 7734729 w 15497173"/>
                <a:gd name="connsiteY23" fmla="*/ 3164322 h 6533293"/>
                <a:gd name="connsiteX24" fmla="*/ 7736536 w 15497173"/>
                <a:gd name="connsiteY24" fmla="*/ 3165952 h 6533293"/>
                <a:gd name="connsiteX25" fmla="*/ 9334990 w 15497173"/>
                <a:gd name="connsiteY25" fmla="*/ 2361633 h 6533293"/>
                <a:gd name="connsiteX26" fmla="*/ 11419173 w 15497173"/>
                <a:gd name="connsiteY26" fmla="*/ 1673374 h 6533293"/>
                <a:gd name="connsiteX27" fmla="*/ 11416464 w 15497173"/>
                <a:gd name="connsiteY27" fmla="*/ 1671132 h 6533293"/>
                <a:gd name="connsiteX28" fmla="*/ 13186222 w 15497173"/>
                <a:gd name="connsiteY28" fmla="*/ 780615 h 6533293"/>
                <a:gd name="connsiteX29" fmla="*/ 13905360 w 15497173"/>
                <a:gd name="connsiteY29" fmla="*/ 785377 h 6533293"/>
                <a:gd name="connsiteX30" fmla="*/ 15452318 w 15497173"/>
                <a:gd name="connsiteY30" fmla="*/ 0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9340890 w 15497173"/>
                <a:gd name="connsiteY5" fmla="*/ 2547370 h 6533293"/>
                <a:gd name="connsiteX6" fmla="*/ 7698582 w 15497173"/>
                <a:gd name="connsiteY6" fmla="*/ 3362489 h 6533293"/>
                <a:gd name="connsiteX7" fmla="*/ 7696732 w 15497173"/>
                <a:gd name="connsiteY7" fmla="*/ 3360958 h 6533293"/>
                <a:gd name="connsiteX8" fmla="*/ 6179385 w 15497173"/>
                <a:gd name="connsiteY8" fmla="*/ 4135436 h 6533293"/>
                <a:gd name="connsiteX9" fmla="*/ 5474533 w 15497173"/>
                <a:gd name="connsiteY9" fmla="*/ 4130674 h 6533293"/>
                <a:gd name="connsiteX10" fmla="*/ 3912366 w 15497173"/>
                <a:gd name="connsiteY10" fmla="*/ 4906017 h 6533293"/>
                <a:gd name="connsiteX11" fmla="*/ 3912434 w 15497173"/>
                <a:gd name="connsiteY11" fmla="*/ 4906168 h 6533293"/>
                <a:gd name="connsiteX12" fmla="*/ 2312235 w 15497173"/>
                <a:gd name="connsiteY12" fmla="*/ 5722936 h 6533293"/>
                <a:gd name="connsiteX13" fmla="*/ 1607383 w 15497173"/>
                <a:gd name="connsiteY13" fmla="*/ 5718174 h 6533293"/>
                <a:gd name="connsiteX14" fmla="*/ 0 w 15497173"/>
                <a:gd name="connsiteY14" fmla="*/ 6533293 h 6533293"/>
                <a:gd name="connsiteX15" fmla="*/ 0 w 15497173"/>
                <a:gd name="connsiteY15" fmla="*/ 6330879 h 6533293"/>
                <a:gd name="connsiteX16" fmla="*/ 1601483 w 15497173"/>
                <a:gd name="connsiteY16" fmla="*/ 5532437 h 6533293"/>
                <a:gd name="connsiteX17" fmla="*/ 2320621 w 15497173"/>
                <a:gd name="connsiteY17" fmla="*/ 5537199 h 6533293"/>
                <a:gd name="connsiteX18" fmla="*/ 3700386 w 15497173"/>
                <a:gd name="connsiteY18" fmla="*/ 4836705 h 6533293"/>
                <a:gd name="connsiteX19" fmla="*/ 3698875 w 15497173"/>
                <a:gd name="connsiteY19" fmla="*/ 4835454 h 6533293"/>
                <a:gd name="connsiteX20" fmla="*/ 5468634 w 15497173"/>
                <a:gd name="connsiteY20" fmla="*/ 3944937 h 6533293"/>
                <a:gd name="connsiteX21" fmla="*/ 6187771 w 15497173"/>
                <a:gd name="connsiteY21" fmla="*/ 3949699 h 6533293"/>
                <a:gd name="connsiteX22" fmla="*/ 7734729 w 15497173"/>
                <a:gd name="connsiteY22" fmla="*/ 3164322 h 6533293"/>
                <a:gd name="connsiteX23" fmla="*/ 7736536 w 15497173"/>
                <a:gd name="connsiteY23" fmla="*/ 3165952 h 6533293"/>
                <a:gd name="connsiteX24" fmla="*/ 9334990 w 15497173"/>
                <a:gd name="connsiteY24" fmla="*/ 2361633 h 6533293"/>
                <a:gd name="connsiteX25" fmla="*/ 11419173 w 15497173"/>
                <a:gd name="connsiteY25" fmla="*/ 1673374 h 6533293"/>
                <a:gd name="connsiteX26" fmla="*/ 11416464 w 15497173"/>
                <a:gd name="connsiteY26" fmla="*/ 1671132 h 6533293"/>
                <a:gd name="connsiteX27" fmla="*/ 13186222 w 15497173"/>
                <a:gd name="connsiteY27" fmla="*/ 780615 h 6533293"/>
                <a:gd name="connsiteX28" fmla="*/ 13905360 w 15497173"/>
                <a:gd name="connsiteY28" fmla="*/ 785377 h 6533293"/>
                <a:gd name="connsiteX29" fmla="*/ 15452318 w 15497173"/>
                <a:gd name="connsiteY29" fmla="*/ 0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9340890 w 15497173"/>
                <a:gd name="connsiteY5" fmla="*/ 2547370 h 6533293"/>
                <a:gd name="connsiteX6" fmla="*/ 7698582 w 15497173"/>
                <a:gd name="connsiteY6" fmla="*/ 3362489 h 6533293"/>
                <a:gd name="connsiteX7" fmla="*/ 7696732 w 15497173"/>
                <a:gd name="connsiteY7" fmla="*/ 3360958 h 6533293"/>
                <a:gd name="connsiteX8" fmla="*/ 6179385 w 15497173"/>
                <a:gd name="connsiteY8" fmla="*/ 4135436 h 6533293"/>
                <a:gd name="connsiteX9" fmla="*/ 5474533 w 15497173"/>
                <a:gd name="connsiteY9" fmla="*/ 4130674 h 6533293"/>
                <a:gd name="connsiteX10" fmla="*/ 3912366 w 15497173"/>
                <a:gd name="connsiteY10" fmla="*/ 4906017 h 6533293"/>
                <a:gd name="connsiteX11" fmla="*/ 3912434 w 15497173"/>
                <a:gd name="connsiteY11" fmla="*/ 4906168 h 6533293"/>
                <a:gd name="connsiteX12" fmla="*/ 2312235 w 15497173"/>
                <a:gd name="connsiteY12" fmla="*/ 5722936 h 6533293"/>
                <a:gd name="connsiteX13" fmla="*/ 1607383 w 15497173"/>
                <a:gd name="connsiteY13" fmla="*/ 5718174 h 6533293"/>
                <a:gd name="connsiteX14" fmla="*/ 0 w 15497173"/>
                <a:gd name="connsiteY14" fmla="*/ 6533293 h 6533293"/>
                <a:gd name="connsiteX15" fmla="*/ 0 w 15497173"/>
                <a:gd name="connsiteY15" fmla="*/ 6330879 h 6533293"/>
                <a:gd name="connsiteX16" fmla="*/ 1601483 w 15497173"/>
                <a:gd name="connsiteY16" fmla="*/ 5532437 h 6533293"/>
                <a:gd name="connsiteX17" fmla="*/ 2320621 w 15497173"/>
                <a:gd name="connsiteY17" fmla="*/ 5537199 h 6533293"/>
                <a:gd name="connsiteX18" fmla="*/ 3700386 w 15497173"/>
                <a:gd name="connsiteY18" fmla="*/ 4836705 h 6533293"/>
                <a:gd name="connsiteX19" fmla="*/ 3698875 w 15497173"/>
                <a:gd name="connsiteY19" fmla="*/ 4835454 h 6533293"/>
                <a:gd name="connsiteX20" fmla="*/ 5468634 w 15497173"/>
                <a:gd name="connsiteY20" fmla="*/ 3944937 h 6533293"/>
                <a:gd name="connsiteX21" fmla="*/ 6187771 w 15497173"/>
                <a:gd name="connsiteY21" fmla="*/ 3949699 h 6533293"/>
                <a:gd name="connsiteX22" fmla="*/ 7734729 w 15497173"/>
                <a:gd name="connsiteY22" fmla="*/ 3164322 h 6533293"/>
                <a:gd name="connsiteX23" fmla="*/ 7736536 w 15497173"/>
                <a:gd name="connsiteY23" fmla="*/ 3165952 h 6533293"/>
                <a:gd name="connsiteX24" fmla="*/ 9334990 w 15497173"/>
                <a:gd name="connsiteY24" fmla="*/ 2361633 h 6533293"/>
                <a:gd name="connsiteX25" fmla="*/ 11419173 w 15497173"/>
                <a:gd name="connsiteY25" fmla="*/ 1673374 h 6533293"/>
                <a:gd name="connsiteX26" fmla="*/ 13186222 w 15497173"/>
                <a:gd name="connsiteY26" fmla="*/ 780615 h 6533293"/>
                <a:gd name="connsiteX27" fmla="*/ 13905360 w 15497173"/>
                <a:gd name="connsiteY27" fmla="*/ 785377 h 6533293"/>
                <a:gd name="connsiteX28" fmla="*/ 15452318 w 15497173"/>
                <a:gd name="connsiteY28" fmla="*/ 0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11645352 w 15497173"/>
                <a:gd name="connsiteY4" fmla="*/ 1734053 h 6533293"/>
                <a:gd name="connsiteX5" fmla="*/ 9340890 w 15497173"/>
                <a:gd name="connsiteY5" fmla="*/ 2547370 h 6533293"/>
                <a:gd name="connsiteX6" fmla="*/ 7698582 w 15497173"/>
                <a:gd name="connsiteY6" fmla="*/ 3362489 h 6533293"/>
                <a:gd name="connsiteX7" fmla="*/ 7696732 w 15497173"/>
                <a:gd name="connsiteY7" fmla="*/ 3360958 h 6533293"/>
                <a:gd name="connsiteX8" fmla="*/ 6179385 w 15497173"/>
                <a:gd name="connsiteY8" fmla="*/ 4135436 h 6533293"/>
                <a:gd name="connsiteX9" fmla="*/ 5474533 w 15497173"/>
                <a:gd name="connsiteY9" fmla="*/ 4130674 h 6533293"/>
                <a:gd name="connsiteX10" fmla="*/ 3912366 w 15497173"/>
                <a:gd name="connsiteY10" fmla="*/ 4906017 h 6533293"/>
                <a:gd name="connsiteX11" fmla="*/ 3912434 w 15497173"/>
                <a:gd name="connsiteY11" fmla="*/ 4906168 h 6533293"/>
                <a:gd name="connsiteX12" fmla="*/ 2312235 w 15497173"/>
                <a:gd name="connsiteY12" fmla="*/ 5722936 h 6533293"/>
                <a:gd name="connsiteX13" fmla="*/ 1607383 w 15497173"/>
                <a:gd name="connsiteY13" fmla="*/ 5718174 h 6533293"/>
                <a:gd name="connsiteX14" fmla="*/ 0 w 15497173"/>
                <a:gd name="connsiteY14" fmla="*/ 6533293 h 6533293"/>
                <a:gd name="connsiteX15" fmla="*/ 0 w 15497173"/>
                <a:gd name="connsiteY15" fmla="*/ 6330879 h 6533293"/>
                <a:gd name="connsiteX16" fmla="*/ 1601483 w 15497173"/>
                <a:gd name="connsiteY16" fmla="*/ 5532437 h 6533293"/>
                <a:gd name="connsiteX17" fmla="*/ 2320621 w 15497173"/>
                <a:gd name="connsiteY17" fmla="*/ 5537199 h 6533293"/>
                <a:gd name="connsiteX18" fmla="*/ 3700386 w 15497173"/>
                <a:gd name="connsiteY18" fmla="*/ 4836705 h 6533293"/>
                <a:gd name="connsiteX19" fmla="*/ 3698875 w 15497173"/>
                <a:gd name="connsiteY19" fmla="*/ 4835454 h 6533293"/>
                <a:gd name="connsiteX20" fmla="*/ 5468634 w 15497173"/>
                <a:gd name="connsiteY20" fmla="*/ 3944937 h 6533293"/>
                <a:gd name="connsiteX21" fmla="*/ 6187771 w 15497173"/>
                <a:gd name="connsiteY21" fmla="*/ 3949699 h 6533293"/>
                <a:gd name="connsiteX22" fmla="*/ 7734729 w 15497173"/>
                <a:gd name="connsiteY22" fmla="*/ 3164322 h 6533293"/>
                <a:gd name="connsiteX23" fmla="*/ 7736536 w 15497173"/>
                <a:gd name="connsiteY23" fmla="*/ 3165952 h 6533293"/>
                <a:gd name="connsiteX24" fmla="*/ 9334990 w 15497173"/>
                <a:gd name="connsiteY24" fmla="*/ 2361633 h 6533293"/>
                <a:gd name="connsiteX25" fmla="*/ 13186222 w 15497173"/>
                <a:gd name="connsiteY25" fmla="*/ 780615 h 6533293"/>
                <a:gd name="connsiteX26" fmla="*/ 13905360 w 15497173"/>
                <a:gd name="connsiteY26" fmla="*/ 785377 h 6533293"/>
                <a:gd name="connsiteX27" fmla="*/ 15452318 w 15497173"/>
                <a:gd name="connsiteY27" fmla="*/ 0 h 6533293"/>
                <a:gd name="connsiteX0" fmla="*/ 15452318 w 15497173"/>
                <a:gd name="connsiteY0" fmla="*/ 0 h 6533293"/>
                <a:gd name="connsiteX1" fmla="*/ 15497173 w 15497173"/>
                <a:gd name="connsiteY1" fmla="*/ 154346 h 6533293"/>
                <a:gd name="connsiteX2" fmla="*/ 13896974 w 15497173"/>
                <a:gd name="connsiteY2" fmla="*/ 971114 h 6533293"/>
                <a:gd name="connsiteX3" fmla="*/ 13192122 w 15497173"/>
                <a:gd name="connsiteY3" fmla="*/ 966352 h 6533293"/>
                <a:gd name="connsiteX4" fmla="*/ 9340890 w 15497173"/>
                <a:gd name="connsiteY4" fmla="*/ 2547370 h 6533293"/>
                <a:gd name="connsiteX5" fmla="*/ 7698582 w 15497173"/>
                <a:gd name="connsiteY5" fmla="*/ 3362489 h 6533293"/>
                <a:gd name="connsiteX6" fmla="*/ 7696732 w 15497173"/>
                <a:gd name="connsiteY6" fmla="*/ 3360958 h 6533293"/>
                <a:gd name="connsiteX7" fmla="*/ 6179385 w 15497173"/>
                <a:gd name="connsiteY7" fmla="*/ 4135436 h 6533293"/>
                <a:gd name="connsiteX8" fmla="*/ 5474533 w 15497173"/>
                <a:gd name="connsiteY8" fmla="*/ 4130674 h 6533293"/>
                <a:gd name="connsiteX9" fmla="*/ 3912366 w 15497173"/>
                <a:gd name="connsiteY9" fmla="*/ 4906017 h 6533293"/>
                <a:gd name="connsiteX10" fmla="*/ 3912434 w 15497173"/>
                <a:gd name="connsiteY10" fmla="*/ 4906168 h 6533293"/>
                <a:gd name="connsiteX11" fmla="*/ 2312235 w 15497173"/>
                <a:gd name="connsiteY11" fmla="*/ 5722936 h 6533293"/>
                <a:gd name="connsiteX12" fmla="*/ 1607383 w 15497173"/>
                <a:gd name="connsiteY12" fmla="*/ 5718174 h 6533293"/>
                <a:gd name="connsiteX13" fmla="*/ 0 w 15497173"/>
                <a:gd name="connsiteY13" fmla="*/ 6533293 h 6533293"/>
                <a:gd name="connsiteX14" fmla="*/ 0 w 15497173"/>
                <a:gd name="connsiteY14" fmla="*/ 6330879 h 6533293"/>
                <a:gd name="connsiteX15" fmla="*/ 1601483 w 15497173"/>
                <a:gd name="connsiteY15" fmla="*/ 5532437 h 6533293"/>
                <a:gd name="connsiteX16" fmla="*/ 2320621 w 15497173"/>
                <a:gd name="connsiteY16" fmla="*/ 5537199 h 6533293"/>
                <a:gd name="connsiteX17" fmla="*/ 3700386 w 15497173"/>
                <a:gd name="connsiteY17" fmla="*/ 4836705 h 6533293"/>
                <a:gd name="connsiteX18" fmla="*/ 3698875 w 15497173"/>
                <a:gd name="connsiteY18" fmla="*/ 4835454 h 6533293"/>
                <a:gd name="connsiteX19" fmla="*/ 5468634 w 15497173"/>
                <a:gd name="connsiteY19" fmla="*/ 3944937 h 6533293"/>
                <a:gd name="connsiteX20" fmla="*/ 6187771 w 15497173"/>
                <a:gd name="connsiteY20" fmla="*/ 3949699 h 6533293"/>
                <a:gd name="connsiteX21" fmla="*/ 7734729 w 15497173"/>
                <a:gd name="connsiteY21" fmla="*/ 3164322 h 6533293"/>
                <a:gd name="connsiteX22" fmla="*/ 7736536 w 15497173"/>
                <a:gd name="connsiteY22" fmla="*/ 3165952 h 6533293"/>
                <a:gd name="connsiteX23" fmla="*/ 9334990 w 15497173"/>
                <a:gd name="connsiteY23" fmla="*/ 2361633 h 6533293"/>
                <a:gd name="connsiteX24" fmla="*/ 13186222 w 15497173"/>
                <a:gd name="connsiteY24" fmla="*/ 780615 h 6533293"/>
                <a:gd name="connsiteX25" fmla="*/ 13905360 w 15497173"/>
                <a:gd name="connsiteY25" fmla="*/ 785377 h 6533293"/>
                <a:gd name="connsiteX26" fmla="*/ 15452318 w 15497173"/>
                <a:gd name="connsiteY26" fmla="*/ 0 h 6533293"/>
                <a:gd name="connsiteX0" fmla="*/ 15452318 w 15497173"/>
                <a:gd name="connsiteY0" fmla="*/ 0 h 6533293"/>
                <a:gd name="connsiteX1" fmla="*/ 15497173 w 15497173"/>
                <a:gd name="connsiteY1" fmla="*/ 154346 h 6533293"/>
                <a:gd name="connsiteX2" fmla="*/ 13192122 w 15497173"/>
                <a:gd name="connsiteY2" fmla="*/ 966352 h 6533293"/>
                <a:gd name="connsiteX3" fmla="*/ 9340890 w 15497173"/>
                <a:gd name="connsiteY3" fmla="*/ 2547370 h 6533293"/>
                <a:gd name="connsiteX4" fmla="*/ 7698582 w 15497173"/>
                <a:gd name="connsiteY4" fmla="*/ 3362489 h 6533293"/>
                <a:gd name="connsiteX5" fmla="*/ 7696732 w 15497173"/>
                <a:gd name="connsiteY5" fmla="*/ 3360958 h 6533293"/>
                <a:gd name="connsiteX6" fmla="*/ 6179385 w 15497173"/>
                <a:gd name="connsiteY6" fmla="*/ 4135436 h 6533293"/>
                <a:gd name="connsiteX7" fmla="*/ 5474533 w 15497173"/>
                <a:gd name="connsiteY7" fmla="*/ 4130674 h 6533293"/>
                <a:gd name="connsiteX8" fmla="*/ 3912366 w 15497173"/>
                <a:gd name="connsiteY8" fmla="*/ 4906017 h 6533293"/>
                <a:gd name="connsiteX9" fmla="*/ 3912434 w 15497173"/>
                <a:gd name="connsiteY9" fmla="*/ 4906168 h 6533293"/>
                <a:gd name="connsiteX10" fmla="*/ 2312235 w 15497173"/>
                <a:gd name="connsiteY10" fmla="*/ 5722936 h 6533293"/>
                <a:gd name="connsiteX11" fmla="*/ 1607383 w 15497173"/>
                <a:gd name="connsiteY11" fmla="*/ 5718174 h 6533293"/>
                <a:gd name="connsiteX12" fmla="*/ 0 w 15497173"/>
                <a:gd name="connsiteY12" fmla="*/ 6533293 h 6533293"/>
                <a:gd name="connsiteX13" fmla="*/ 0 w 15497173"/>
                <a:gd name="connsiteY13" fmla="*/ 6330879 h 6533293"/>
                <a:gd name="connsiteX14" fmla="*/ 1601483 w 15497173"/>
                <a:gd name="connsiteY14" fmla="*/ 5532437 h 6533293"/>
                <a:gd name="connsiteX15" fmla="*/ 2320621 w 15497173"/>
                <a:gd name="connsiteY15" fmla="*/ 5537199 h 6533293"/>
                <a:gd name="connsiteX16" fmla="*/ 3700386 w 15497173"/>
                <a:gd name="connsiteY16" fmla="*/ 4836705 h 6533293"/>
                <a:gd name="connsiteX17" fmla="*/ 3698875 w 15497173"/>
                <a:gd name="connsiteY17" fmla="*/ 4835454 h 6533293"/>
                <a:gd name="connsiteX18" fmla="*/ 5468634 w 15497173"/>
                <a:gd name="connsiteY18" fmla="*/ 3944937 h 6533293"/>
                <a:gd name="connsiteX19" fmla="*/ 6187771 w 15497173"/>
                <a:gd name="connsiteY19" fmla="*/ 3949699 h 6533293"/>
                <a:gd name="connsiteX20" fmla="*/ 7734729 w 15497173"/>
                <a:gd name="connsiteY20" fmla="*/ 3164322 h 6533293"/>
                <a:gd name="connsiteX21" fmla="*/ 7736536 w 15497173"/>
                <a:gd name="connsiteY21" fmla="*/ 3165952 h 6533293"/>
                <a:gd name="connsiteX22" fmla="*/ 9334990 w 15497173"/>
                <a:gd name="connsiteY22" fmla="*/ 2361633 h 6533293"/>
                <a:gd name="connsiteX23" fmla="*/ 13186222 w 15497173"/>
                <a:gd name="connsiteY23" fmla="*/ 780615 h 6533293"/>
                <a:gd name="connsiteX24" fmla="*/ 13905360 w 15497173"/>
                <a:gd name="connsiteY24" fmla="*/ 785377 h 6533293"/>
                <a:gd name="connsiteX25" fmla="*/ 15452318 w 15497173"/>
                <a:gd name="connsiteY25" fmla="*/ 0 h 6533293"/>
                <a:gd name="connsiteX0" fmla="*/ 15452318 w 15497173"/>
                <a:gd name="connsiteY0" fmla="*/ 0 h 6533293"/>
                <a:gd name="connsiteX1" fmla="*/ 15497173 w 15497173"/>
                <a:gd name="connsiteY1" fmla="*/ 154346 h 6533293"/>
                <a:gd name="connsiteX2" fmla="*/ 13192122 w 15497173"/>
                <a:gd name="connsiteY2" fmla="*/ 966352 h 6533293"/>
                <a:gd name="connsiteX3" fmla="*/ 9340890 w 15497173"/>
                <a:gd name="connsiteY3" fmla="*/ 2547370 h 6533293"/>
                <a:gd name="connsiteX4" fmla="*/ 7698582 w 15497173"/>
                <a:gd name="connsiteY4" fmla="*/ 3362489 h 6533293"/>
                <a:gd name="connsiteX5" fmla="*/ 7696732 w 15497173"/>
                <a:gd name="connsiteY5" fmla="*/ 3360958 h 6533293"/>
                <a:gd name="connsiteX6" fmla="*/ 6179385 w 15497173"/>
                <a:gd name="connsiteY6" fmla="*/ 4135436 h 6533293"/>
                <a:gd name="connsiteX7" fmla="*/ 5474533 w 15497173"/>
                <a:gd name="connsiteY7" fmla="*/ 4130674 h 6533293"/>
                <a:gd name="connsiteX8" fmla="*/ 3912366 w 15497173"/>
                <a:gd name="connsiteY8" fmla="*/ 4906017 h 6533293"/>
                <a:gd name="connsiteX9" fmla="*/ 3912434 w 15497173"/>
                <a:gd name="connsiteY9" fmla="*/ 4906168 h 6533293"/>
                <a:gd name="connsiteX10" fmla="*/ 2312235 w 15497173"/>
                <a:gd name="connsiteY10" fmla="*/ 5722936 h 6533293"/>
                <a:gd name="connsiteX11" fmla="*/ 1607383 w 15497173"/>
                <a:gd name="connsiteY11" fmla="*/ 5718174 h 6533293"/>
                <a:gd name="connsiteX12" fmla="*/ 0 w 15497173"/>
                <a:gd name="connsiteY12" fmla="*/ 6533293 h 6533293"/>
                <a:gd name="connsiteX13" fmla="*/ 0 w 15497173"/>
                <a:gd name="connsiteY13" fmla="*/ 6330879 h 6533293"/>
                <a:gd name="connsiteX14" fmla="*/ 1601483 w 15497173"/>
                <a:gd name="connsiteY14" fmla="*/ 5532437 h 6533293"/>
                <a:gd name="connsiteX15" fmla="*/ 2320621 w 15497173"/>
                <a:gd name="connsiteY15" fmla="*/ 5537199 h 6533293"/>
                <a:gd name="connsiteX16" fmla="*/ 3700386 w 15497173"/>
                <a:gd name="connsiteY16" fmla="*/ 4836705 h 6533293"/>
                <a:gd name="connsiteX17" fmla="*/ 3698875 w 15497173"/>
                <a:gd name="connsiteY17" fmla="*/ 4835454 h 6533293"/>
                <a:gd name="connsiteX18" fmla="*/ 5468634 w 15497173"/>
                <a:gd name="connsiteY18" fmla="*/ 3944937 h 6533293"/>
                <a:gd name="connsiteX19" fmla="*/ 6187771 w 15497173"/>
                <a:gd name="connsiteY19" fmla="*/ 3949699 h 6533293"/>
                <a:gd name="connsiteX20" fmla="*/ 7734729 w 15497173"/>
                <a:gd name="connsiteY20" fmla="*/ 3164322 h 6533293"/>
                <a:gd name="connsiteX21" fmla="*/ 7736536 w 15497173"/>
                <a:gd name="connsiteY21" fmla="*/ 3165952 h 6533293"/>
                <a:gd name="connsiteX22" fmla="*/ 9334990 w 15497173"/>
                <a:gd name="connsiteY22" fmla="*/ 2361633 h 6533293"/>
                <a:gd name="connsiteX23" fmla="*/ 13186222 w 15497173"/>
                <a:gd name="connsiteY23" fmla="*/ 780615 h 6533293"/>
                <a:gd name="connsiteX24" fmla="*/ 15452318 w 15497173"/>
                <a:gd name="connsiteY24" fmla="*/ 0 h 6533293"/>
                <a:gd name="connsiteX0" fmla="*/ 15452318 w 15452318"/>
                <a:gd name="connsiteY0" fmla="*/ 0 h 6533293"/>
                <a:gd name="connsiteX1" fmla="*/ 13192122 w 15452318"/>
                <a:gd name="connsiteY1" fmla="*/ 966352 h 6533293"/>
                <a:gd name="connsiteX2" fmla="*/ 9340890 w 15452318"/>
                <a:gd name="connsiteY2" fmla="*/ 2547370 h 6533293"/>
                <a:gd name="connsiteX3" fmla="*/ 7698582 w 15452318"/>
                <a:gd name="connsiteY3" fmla="*/ 3362489 h 6533293"/>
                <a:gd name="connsiteX4" fmla="*/ 7696732 w 15452318"/>
                <a:gd name="connsiteY4" fmla="*/ 3360958 h 6533293"/>
                <a:gd name="connsiteX5" fmla="*/ 6179385 w 15452318"/>
                <a:gd name="connsiteY5" fmla="*/ 4135436 h 6533293"/>
                <a:gd name="connsiteX6" fmla="*/ 5474533 w 15452318"/>
                <a:gd name="connsiteY6" fmla="*/ 4130674 h 6533293"/>
                <a:gd name="connsiteX7" fmla="*/ 3912366 w 15452318"/>
                <a:gd name="connsiteY7" fmla="*/ 4906017 h 6533293"/>
                <a:gd name="connsiteX8" fmla="*/ 3912434 w 15452318"/>
                <a:gd name="connsiteY8" fmla="*/ 4906168 h 6533293"/>
                <a:gd name="connsiteX9" fmla="*/ 2312235 w 15452318"/>
                <a:gd name="connsiteY9" fmla="*/ 5722936 h 6533293"/>
                <a:gd name="connsiteX10" fmla="*/ 1607383 w 15452318"/>
                <a:gd name="connsiteY10" fmla="*/ 5718174 h 6533293"/>
                <a:gd name="connsiteX11" fmla="*/ 0 w 15452318"/>
                <a:gd name="connsiteY11" fmla="*/ 6533293 h 6533293"/>
                <a:gd name="connsiteX12" fmla="*/ 0 w 15452318"/>
                <a:gd name="connsiteY12" fmla="*/ 6330879 h 6533293"/>
                <a:gd name="connsiteX13" fmla="*/ 1601483 w 15452318"/>
                <a:gd name="connsiteY13" fmla="*/ 5532437 h 6533293"/>
                <a:gd name="connsiteX14" fmla="*/ 2320621 w 15452318"/>
                <a:gd name="connsiteY14" fmla="*/ 5537199 h 6533293"/>
                <a:gd name="connsiteX15" fmla="*/ 3700386 w 15452318"/>
                <a:gd name="connsiteY15" fmla="*/ 4836705 h 6533293"/>
                <a:gd name="connsiteX16" fmla="*/ 3698875 w 15452318"/>
                <a:gd name="connsiteY16" fmla="*/ 4835454 h 6533293"/>
                <a:gd name="connsiteX17" fmla="*/ 5468634 w 15452318"/>
                <a:gd name="connsiteY17" fmla="*/ 3944937 h 6533293"/>
                <a:gd name="connsiteX18" fmla="*/ 6187771 w 15452318"/>
                <a:gd name="connsiteY18" fmla="*/ 3949699 h 6533293"/>
                <a:gd name="connsiteX19" fmla="*/ 7734729 w 15452318"/>
                <a:gd name="connsiteY19" fmla="*/ 3164322 h 6533293"/>
                <a:gd name="connsiteX20" fmla="*/ 7736536 w 15452318"/>
                <a:gd name="connsiteY20" fmla="*/ 3165952 h 6533293"/>
                <a:gd name="connsiteX21" fmla="*/ 9334990 w 15452318"/>
                <a:gd name="connsiteY21" fmla="*/ 2361633 h 6533293"/>
                <a:gd name="connsiteX22" fmla="*/ 13186222 w 15452318"/>
                <a:gd name="connsiteY22" fmla="*/ 780615 h 6533293"/>
                <a:gd name="connsiteX23" fmla="*/ 15452318 w 15452318"/>
                <a:gd name="connsiteY23" fmla="*/ 0 h 6533293"/>
                <a:gd name="connsiteX0" fmla="*/ 13186222 w 13192122"/>
                <a:gd name="connsiteY0" fmla="*/ 0 h 5752678"/>
                <a:gd name="connsiteX1" fmla="*/ 13192122 w 13192122"/>
                <a:gd name="connsiteY1" fmla="*/ 185737 h 5752678"/>
                <a:gd name="connsiteX2" fmla="*/ 9340890 w 13192122"/>
                <a:gd name="connsiteY2" fmla="*/ 1766755 h 5752678"/>
                <a:gd name="connsiteX3" fmla="*/ 7698582 w 13192122"/>
                <a:gd name="connsiteY3" fmla="*/ 2581874 h 5752678"/>
                <a:gd name="connsiteX4" fmla="*/ 7696732 w 13192122"/>
                <a:gd name="connsiteY4" fmla="*/ 2580343 h 5752678"/>
                <a:gd name="connsiteX5" fmla="*/ 6179385 w 13192122"/>
                <a:gd name="connsiteY5" fmla="*/ 3354821 h 5752678"/>
                <a:gd name="connsiteX6" fmla="*/ 5474533 w 13192122"/>
                <a:gd name="connsiteY6" fmla="*/ 3350059 h 5752678"/>
                <a:gd name="connsiteX7" fmla="*/ 3912366 w 13192122"/>
                <a:gd name="connsiteY7" fmla="*/ 4125402 h 5752678"/>
                <a:gd name="connsiteX8" fmla="*/ 3912434 w 13192122"/>
                <a:gd name="connsiteY8" fmla="*/ 4125553 h 5752678"/>
                <a:gd name="connsiteX9" fmla="*/ 2312235 w 13192122"/>
                <a:gd name="connsiteY9" fmla="*/ 4942321 h 5752678"/>
                <a:gd name="connsiteX10" fmla="*/ 1607383 w 13192122"/>
                <a:gd name="connsiteY10" fmla="*/ 4937559 h 5752678"/>
                <a:gd name="connsiteX11" fmla="*/ 0 w 13192122"/>
                <a:gd name="connsiteY11" fmla="*/ 5752678 h 5752678"/>
                <a:gd name="connsiteX12" fmla="*/ 0 w 13192122"/>
                <a:gd name="connsiteY12" fmla="*/ 5550264 h 5752678"/>
                <a:gd name="connsiteX13" fmla="*/ 1601483 w 13192122"/>
                <a:gd name="connsiteY13" fmla="*/ 4751822 h 5752678"/>
                <a:gd name="connsiteX14" fmla="*/ 2320621 w 13192122"/>
                <a:gd name="connsiteY14" fmla="*/ 4756584 h 5752678"/>
                <a:gd name="connsiteX15" fmla="*/ 3700386 w 13192122"/>
                <a:gd name="connsiteY15" fmla="*/ 4056090 h 5752678"/>
                <a:gd name="connsiteX16" fmla="*/ 3698875 w 13192122"/>
                <a:gd name="connsiteY16" fmla="*/ 4054839 h 5752678"/>
                <a:gd name="connsiteX17" fmla="*/ 5468634 w 13192122"/>
                <a:gd name="connsiteY17" fmla="*/ 3164322 h 5752678"/>
                <a:gd name="connsiteX18" fmla="*/ 6187771 w 13192122"/>
                <a:gd name="connsiteY18" fmla="*/ 3169084 h 5752678"/>
                <a:gd name="connsiteX19" fmla="*/ 7734729 w 13192122"/>
                <a:gd name="connsiteY19" fmla="*/ 2383707 h 5752678"/>
                <a:gd name="connsiteX20" fmla="*/ 7736536 w 13192122"/>
                <a:gd name="connsiteY20" fmla="*/ 2385337 h 5752678"/>
                <a:gd name="connsiteX21" fmla="*/ 9334990 w 13192122"/>
                <a:gd name="connsiteY21" fmla="*/ 1581018 h 5752678"/>
                <a:gd name="connsiteX22" fmla="*/ 13186222 w 13192122"/>
                <a:gd name="connsiteY22" fmla="*/ 0 h 5752678"/>
                <a:gd name="connsiteX0" fmla="*/ 13186222 w 13186222"/>
                <a:gd name="connsiteY0" fmla="*/ 0 h 5752678"/>
                <a:gd name="connsiteX1" fmla="*/ 12563472 w 13186222"/>
                <a:gd name="connsiteY1" fmla="*/ 1747837 h 5752678"/>
                <a:gd name="connsiteX2" fmla="*/ 9340890 w 13186222"/>
                <a:gd name="connsiteY2" fmla="*/ 1766755 h 5752678"/>
                <a:gd name="connsiteX3" fmla="*/ 7698582 w 13186222"/>
                <a:gd name="connsiteY3" fmla="*/ 2581874 h 5752678"/>
                <a:gd name="connsiteX4" fmla="*/ 7696732 w 13186222"/>
                <a:gd name="connsiteY4" fmla="*/ 2580343 h 5752678"/>
                <a:gd name="connsiteX5" fmla="*/ 6179385 w 13186222"/>
                <a:gd name="connsiteY5" fmla="*/ 3354821 h 5752678"/>
                <a:gd name="connsiteX6" fmla="*/ 5474533 w 13186222"/>
                <a:gd name="connsiteY6" fmla="*/ 3350059 h 5752678"/>
                <a:gd name="connsiteX7" fmla="*/ 3912366 w 13186222"/>
                <a:gd name="connsiteY7" fmla="*/ 4125402 h 5752678"/>
                <a:gd name="connsiteX8" fmla="*/ 3912434 w 13186222"/>
                <a:gd name="connsiteY8" fmla="*/ 4125553 h 5752678"/>
                <a:gd name="connsiteX9" fmla="*/ 2312235 w 13186222"/>
                <a:gd name="connsiteY9" fmla="*/ 4942321 h 5752678"/>
                <a:gd name="connsiteX10" fmla="*/ 1607383 w 13186222"/>
                <a:gd name="connsiteY10" fmla="*/ 4937559 h 5752678"/>
                <a:gd name="connsiteX11" fmla="*/ 0 w 13186222"/>
                <a:gd name="connsiteY11" fmla="*/ 5752678 h 5752678"/>
                <a:gd name="connsiteX12" fmla="*/ 0 w 13186222"/>
                <a:gd name="connsiteY12" fmla="*/ 5550264 h 5752678"/>
                <a:gd name="connsiteX13" fmla="*/ 1601483 w 13186222"/>
                <a:gd name="connsiteY13" fmla="*/ 4751822 h 5752678"/>
                <a:gd name="connsiteX14" fmla="*/ 2320621 w 13186222"/>
                <a:gd name="connsiteY14" fmla="*/ 4756584 h 5752678"/>
                <a:gd name="connsiteX15" fmla="*/ 3700386 w 13186222"/>
                <a:gd name="connsiteY15" fmla="*/ 4056090 h 5752678"/>
                <a:gd name="connsiteX16" fmla="*/ 3698875 w 13186222"/>
                <a:gd name="connsiteY16" fmla="*/ 4054839 h 5752678"/>
                <a:gd name="connsiteX17" fmla="*/ 5468634 w 13186222"/>
                <a:gd name="connsiteY17" fmla="*/ 3164322 h 5752678"/>
                <a:gd name="connsiteX18" fmla="*/ 6187771 w 13186222"/>
                <a:gd name="connsiteY18" fmla="*/ 3169084 h 5752678"/>
                <a:gd name="connsiteX19" fmla="*/ 7734729 w 13186222"/>
                <a:gd name="connsiteY19" fmla="*/ 2383707 h 5752678"/>
                <a:gd name="connsiteX20" fmla="*/ 7736536 w 13186222"/>
                <a:gd name="connsiteY20" fmla="*/ 2385337 h 5752678"/>
                <a:gd name="connsiteX21" fmla="*/ 9334990 w 13186222"/>
                <a:gd name="connsiteY21" fmla="*/ 1581018 h 5752678"/>
                <a:gd name="connsiteX22" fmla="*/ 13186222 w 13186222"/>
                <a:gd name="connsiteY22" fmla="*/ 0 h 5752678"/>
                <a:gd name="connsiteX0" fmla="*/ 12900472 w 12900472"/>
                <a:gd name="connsiteY0" fmla="*/ 0 h 4476328"/>
                <a:gd name="connsiteX1" fmla="*/ 12563472 w 12900472"/>
                <a:gd name="connsiteY1" fmla="*/ 471487 h 4476328"/>
                <a:gd name="connsiteX2" fmla="*/ 9340890 w 12900472"/>
                <a:gd name="connsiteY2" fmla="*/ 490405 h 4476328"/>
                <a:gd name="connsiteX3" fmla="*/ 7698582 w 12900472"/>
                <a:gd name="connsiteY3" fmla="*/ 1305524 h 4476328"/>
                <a:gd name="connsiteX4" fmla="*/ 7696732 w 12900472"/>
                <a:gd name="connsiteY4" fmla="*/ 1303993 h 4476328"/>
                <a:gd name="connsiteX5" fmla="*/ 6179385 w 12900472"/>
                <a:gd name="connsiteY5" fmla="*/ 2078471 h 4476328"/>
                <a:gd name="connsiteX6" fmla="*/ 5474533 w 12900472"/>
                <a:gd name="connsiteY6" fmla="*/ 2073709 h 4476328"/>
                <a:gd name="connsiteX7" fmla="*/ 3912366 w 12900472"/>
                <a:gd name="connsiteY7" fmla="*/ 2849052 h 4476328"/>
                <a:gd name="connsiteX8" fmla="*/ 3912434 w 12900472"/>
                <a:gd name="connsiteY8" fmla="*/ 2849203 h 4476328"/>
                <a:gd name="connsiteX9" fmla="*/ 2312235 w 12900472"/>
                <a:gd name="connsiteY9" fmla="*/ 3665971 h 4476328"/>
                <a:gd name="connsiteX10" fmla="*/ 1607383 w 12900472"/>
                <a:gd name="connsiteY10" fmla="*/ 3661209 h 4476328"/>
                <a:gd name="connsiteX11" fmla="*/ 0 w 12900472"/>
                <a:gd name="connsiteY11" fmla="*/ 4476328 h 4476328"/>
                <a:gd name="connsiteX12" fmla="*/ 0 w 12900472"/>
                <a:gd name="connsiteY12" fmla="*/ 4273914 h 4476328"/>
                <a:gd name="connsiteX13" fmla="*/ 1601483 w 12900472"/>
                <a:gd name="connsiteY13" fmla="*/ 3475472 h 4476328"/>
                <a:gd name="connsiteX14" fmla="*/ 2320621 w 12900472"/>
                <a:gd name="connsiteY14" fmla="*/ 3480234 h 4476328"/>
                <a:gd name="connsiteX15" fmla="*/ 3700386 w 12900472"/>
                <a:gd name="connsiteY15" fmla="*/ 2779740 h 4476328"/>
                <a:gd name="connsiteX16" fmla="*/ 3698875 w 12900472"/>
                <a:gd name="connsiteY16" fmla="*/ 2778489 h 4476328"/>
                <a:gd name="connsiteX17" fmla="*/ 5468634 w 12900472"/>
                <a:gd name="connsiteY17" fmla="*/ 1887972 h 4476328"/>
                <a:gd name="connsiteX18" fmla="*/ 6187771 w 12900472"/>
                <a:gd name="connsiteY18" fmla="*/ 1892734 h 4476328"/>
                <a:gd name="connsiteX19" fmla="*/ 7734729 w 12900472"/>
                <a:gd name="connsiteY19" fmla="*/ 1107357 h 4476328"/>
                <a:gd name="connsiteX20" fmla="*/ 7736536 w 12900472"/>
                <a:gd name="connsiteY20" fmla="*/ 1108987 h 4476328"/>
                <a:gd name="connsiteX21" fmla="*/ 9334990 w 12900472"/>
                <a:gd name="connsiteY21" fmla="*/ 304668 h 4476328"/>
                <a:gd name="connsiteX22" fmla="*/ 12900472 w 12900472"/>
                <a:gd name="connsiteY22" fmla="*/ 0 h 4476328"/>
                <a:gd name="connsiteX0" fmla="*/ 12679492 w 12679492"/>
                <a:gd name="connsiteY0" fmla="*/ 7752 h 4171660"/>
                <a:gd name="connsiteX1" fmla="*/ 12563472 w 12679492"/>
                <a:gd name="connsiteY1" fmla="*/ 166819 h 4171660"/>
                <a:gd name="connsiteX2" fmla="*/ 9340890 w 12679492"/>
                <a:gd name="connsiteY2" fmla="*/ 185737 h 4171660"/>
                <a:gd name="connsiteX3" fmla="*/ 7698582 w 12679492"/>
                <a:gd name="connsiteY3" fmla="*/ 1000856 h 4171660"/>
                <a:gd name="connsiteX4" fmla="*/ 7696732 w 12679492"/>
                <a:gd name="connsiteY4" fmla="*/ 999325 h 4171660"/>
                <a:gd name="connsiteX5" fmla="*/ 6179385 w 12679492"/>
                <a:gd name="connsiteY5" fmla="*/ 1773803 h 4171660"/>
                <a:gd name="connsiteX6" fmla="*/ 5474533 w 12679492"/>
                <a:gd name="connsiteY6" fmla="*/ 1769041 h 4171660"/>
                <a:gd name="connsiteX7" fmla="*/ 3912366 w 12679492"/>
                <a:gd name="connsiteY7" fmla="*/ 2544384 h 4171660"/>
                <a:gd name="connsiteX8" fmla="*/ 3912434 w 12679492"/>
                <a:gd name="connsiteY8" fmla="*/ 2544535 h 4171660"/>
                <a:gd name="connsiteX9" fmla="*/ 2312235 w 12679492"/>
                <a:gd name="connsiteY9" fmla="*/ 3361303 h 4171660"/>
                <a:gd name="connsiteX10" fmla="*/ 1607383 w 12679492"/>
                <a:gd name="connsiteY10" fmla="*/ 3356541 h 4171660"/>
                <a:gd name="connsiteX11" fmla="*/ 0 w 12679492"/>
                <a:gd name="connsiteY11" fmla="*/ 4171660 h 4171660"/>
                <a:gd name="connsiteX12" fmla="*/ 0 w 12679492"/>
                <a:gd name="connsiteY12" fmla="*/ 3969246 h 4171660"/>
                <a:gd name="connsiteX13" fmla="*/ 1601483 w 12679492"/>
                <a:gd name="connsiteY13" fmla="*/ 3170804 h 4171660"/>
                <a:gd name="connsiteX14" fmla="*/ 2320621 w 12679492"/>
                <a:gd name="connsiteY14" fmla="*/ 3175566 h 4171660"/>
                <a:gd name="connsiteX15" fmla="*/ 3700386 w 12679492"/>
                <a:gd name="connsiteY15" fmla="*/ 2475072 h 4171660"/>
                <a:gd name="connsiteX16" fmla="*/ 3698875 w 12679492"/>
                <a:gd name="connsiteY16" fmla="*/ 2473821 h 4171660"/>
                <a:gd name="connsiteX17" fmla="*/ 5468634 w 12679492"/>
                <a:gd name="connsiteY17" fmla="*/ 1583304 h 4171660"/>
                <a:gd name="connsiteX18" fmla="*/ 6187771 w 12679492"/>
                <a:gd name="connsiteY18" fmla="*/ 1588066 h 4171660"/>
                <a:gd name="connsiteX19" fmla="*/ 7734729 w 12679492"/>
                <a:gd name="connsiteY19" fmla="*/ 802689 h 4171660"/>
                <a:gd name="connsiteX20" fmla="*/ 7736536 w 12679492"/>
                <a:gd name="connsiteY20" fmla="*/ 804319 h 4171660"/>
                <a:gd name="connsiteX21" fmla="*/ 9334990 w 12679492"/>
                <a:gd name="connsiteY21" fmla="*/ 0 h 4171660"/>
                <a:gd name="connsiteX22" fmla="*/ 12679492 w 12679492"/>
                <a:gd name="connsiteY22" fmla="*/ 7752 h 4171660"/>
                <a:gd name="connsiteX0" fmla="*/ 12679492 w 12679492"/>
                <a:gd name="connsiteY0" fmla="*/ 7752 h 4171660"/>
                <a:gd name="connsiteX1" fmla="*/ 12571092 w 12679492"/>
                <a:gd name="connsiteY1" fmla="*/ 189679 h 4171660"/>
                <a:gd name="connsiteX2" fmla="*/ 9340890 w 12679492"/>
                <a:gd name="connsiteY2" fmla="*/ 185737 h 4171660"/>
                <a:gd name="connsiteX3" fmla="*/ 7698582 w 12679492"/>
                <a:gd name="connsiteY3" fmla="*/ 1000856 h 4171660"/>
                <a:gd name="connsiteX4" fmla="*/ 7696732 w 12679492"/>
                <a:gd name="connsiteY4" fmla="*/ 999325 h 4171660"/>
                <a:gd name="connsiteX5" fmla="*/ 6179385 w 12679492"/>
                <a:gd name="connsiteY5" fmla="*/ 1773803 h 4171660"/>
                <a:gd name="connsiteX6" fmla="*/ 5474533 w 12679492"/>
                <a:gd name="connsiteY6" fmla="*/ 1769041 h 4171660"/>
                <a:gd name="connsiteX7" fmla="*/ 3912366 w 12679492"/>
                <a:gd name="connsiteY7" fmla="*/ 2544384 h 4171660"/>
                <a:gd name="connsiteX8" fmla="*/ 3912434 w 12679492"/>
                <a:gd name="connsiteY8" fmla="*/ 2544535 h 4171660"/>
                <a:gd name="connsiteX9" fmla="*/ 2312235 w 12679492"/>
                <a:gd name="connsiteY9" fmla="*/ 3361303 h 4171660"/>
                <a:gd name="connsiteX10" fmla="*/ 1607383 w 12679492"/>
                <a:gd name="connsiteY10" fmla="*/ 3356541 h 4171660"/>
                <a:gd name="connsiteX11" fmla="*/ 0 w 12679492"/>
                <a:gd name="connsiteY11" fmla="*/ 4171660 h 4171660"/>
                <a:gd name="connsiteX12" fmla="*/ 0 w 12679492"/>
                <a:gd name="connsiteY12" fmla="*/ 3969246 h 4171660"/>
                <a:gd name="connsiteX13" fmla="*/ 1601483 w 12679492"/>
                <a:gd name="connsiteY13" fmla="*/ 3170804 h 4171660"/>
                <a:gd name="connsiteX14" fmla="*/ 2320621 w 12679492"/>
                <a:gd name="connsiteY14" fmla="*/ 3175566 h 4171660"/>
                <a:gd name="connsiteX15" fmla="*/ 3700386 w 12679492"/>
                <a:gd name="connsiteY15" fmla="*/ 2475072 h 4171660"/>
                <a:gd name="connsiteX16" fmla="*/ 3698875 w 12679492"/>
                <a:gd name="connsiteY16" fmla="*/ 2473821 h 4171660"/>
                <a:gd name="connsiteX17" fmla="*/ 5468634 w 12679492"/>
                <a:gd name="connsiteY17" fmla="*/ 1583304 h 4171660"/>
                <a:gd name="connsiteX18" fmla="*/ 6187771 w 12679492"/>
                <a:gd name="connsiteY18" fmla="*/ 1588066 h 4171660"/>
                <a:gd name="connsiteX19" fmla="*/ 7734729 w 12679492"/>
                <a:gd name="connsiteY19" fmla="*/ 802689 h 4171660"/>
                <a:gd name="connsiteX20" fmla="*/ 7736536 w 12679492"/>
                <a:gd name="connsiteY20" fmla="*/ 804319 h 4171660"/>
                <a:gd name="connsiteX21" fmla="*/ 9334990 w 12679492"/>
                <a:gd name="connsiteY21" fmla="*/ 0 h 4171660"/>
                <a:gd name="connsiteX22" fmla="*/ 12679492 w 12679492"/>
                <a:gd name="connsiteY22" fmla="*/ 7752 h 4171660"/>
                <a:gd name="connsiteX0" fmla="*/ 12534712 w 12571092"/>
                <a:gd name="connsiteY0" fmla="*/ 15372 h 4171660"/>
                <a:gd name="connsiteX1" fmla="*/ 12571092 w 12571092"/>
                <a:gd name="connsiteY1" fmla="*/ 189679 h 4171660"/>
                <a:gd name="connsiteX2" fmla="*/ 9340890 w 12571092"/>
                <a:gd name="connsiteY2" fmla="*/ 185737 h 4171660"/>
                <a:gd name="connsiteX3" fmla="*/ 7698582 w 12571092"/>
                <a:gd name="connsiteY3" fmla="*/ 1000856 h 4171660"/>
                <a:gd name="connsiteX4" fmla="*/ 7696732 w 12571092"/>
                <a:gd name="connsiteY4" fmla="*/ 999325 h 4171660"/>
                <a:gd name="connsiteX5" fmla="*/ 6179385 w 12571092"/>
                <a:gd name="connsiteY5" fmla="*/ 1773803 h 4171660"/>
                <a:gd name="connsiteX6" fmla="*/ 5474533 w 12571092"/>
                <a:gd name="connsiteY6" fmla="*/ 1769041 h 4171660"/>
                <a:gd name="connsiteX7" fmla="*/ 3912366 w 12571092"/>
                <a:gd name="connsiteY7" fmla="*/ 2544384 h 4171660"/>
                <a:gd name="connsiteX8" fmla="*/ 3912434 w 12571092"/>
                <a:gd name="connsiteY8" fmla="*/ 2544535 h 4171660"/>
                <a:gd name="connsiteX9" fmla="*/ 2312235 w 12571092"/>
                <a:gd name="connsiteY9" fmla="*/ 3361303 h 4171660"/>
                <a:gd name="connsiteX10" fmla="*/ 1607383 w 12571092"/>
                <a:gd name="connsiteY10" fmla="*/ 3356541 h 4171660"/>
                <a:gd name="connsiteX11" fmla="*/ 0 w 12571092"/>
                <a:gd name="connsiteY11" fmla="*/ 4171660 h 4171660"/>
                <a:gd name="connsiteX12" fmla="*/ 0 w 12571092"/>
                <a:gd name="connsiteY12" fmla="*/ 3969246 h 4171660"/>
                <a:gd name="connsiteX13" fmla="*/ 1601483 w 12571092"/>
                <a:gd name="connsiteY13" fmla="*/ 3170804 h 4171660"/>
                <a:gd name="connsiteX14" fmla="*/ 2320621 w 12571092"/>
                <a:gd name="connsiteY14" fmla="*/ 3175566 h 4171660"/>
                <a:gd name="connsiteX15" fmla="*/ 3700386 w 12571092"/>
                <a:gd name="connsiteY15" fmla="*/ 2475072 h 4171660"/>
                <a:gd name="connsiteX16" fmla="*/ 3698875 w 12571092"/>
                <a:gd name="connsiteY16" fmla="*/ 2473821 h 4171660"/>
                <a:gd name="connsiteX17" fmla="*/ 5468634 w 12571092"/>
                <a:gd name="connsiteY17" fmla="*/ 1583304 h 4171660"/>
                <a:gd name="connsiteX18" fmla="*/ 6187771 w 12571092"/>
                <a:gd name="connsiteY18" fmla="*/ 1588066 h 4171660"/>
                <a:gd name="connsiteX19" fmla="*/ 7734729 w 12571092"/>
                <a:gd name="connsiteY19" fmla="*/ 802689 h 4171660"/>
                <a:gd name="connsiteX20" fmla="*/ 7736536 w 12571092"/>
                <a:gd name="connsiteY20" fmla="*/ 804319 h 4171660"/>
                <a:gd name="connsiteX21" fmla="*/ 9334990 w 12571092"/>
                <a:gd name="connsiteY21" fmla="*/ 0 h 4171660"/>
                <a:gd name="connsiteX22" fmla="*/ 12534712 w 12571092"/>
                <a:gd name="connsiteY22" fmla="*/ 15372 h 417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571092" h="4171660">
                  <a:moveTo>
                    <a:pt x="12534712" y="15372"/>
                  </a:moveTo>
                  <a:lnTo>
                    <a:pt x="12571092" y="189679"/>
                  </a:lnTo>
                  <a:lnTo>
                    <a:pt x="9340890" y="185737"/>
                  </a:lnTo>
                  <a:lnTo>
                    <a:pt x="7698582" y="1000856"/>
                  </a:lnTo>
                  <a:lnTo>
                    <a:pt x="7696732" y="999325"/>
                  </a:lnTo>
                  <a:lnTo>
                    <a:pt x="6179385" y="1773803"/>
                  </a:lnTo>
                  <a:lnTo>
                    <a:pt x="5474533" y="1769041"/>
                  </a:lnTo>
                  <a:lnTo>
                    <a:pt x="3912366" y="2544384"/>
                  </a:lnTo>
                  <a:cubicBezTo>
                    <a:pt x="3912389" y="2544434"/>
                    <a:pt x="3912411" y="2544485"/>
                    <a:pt x="3912434" y="2544535"/>
                  </a:cubicBezTo>
                  <a:lnTo>
                    <a:pt x="2312235" y="3361303"/>
                  </a:lnTo>
                  <a:lnTo>
                    <a:pt x="1607383" y="3356541"/>
                  </a:lnTo>
                  <a:lnTo>
                    <a:pt x="0" y="4171660"/>
                  </a:lnTo>
                  <a:lnTo>
                    <a:pt x="0" y="3969246"/>
                  </a:lnTo>
                  <a:lnTo>
                    <a:pt x="1601483" y="3170804"/>
                  </a:lnTo>
                  <a:lnTo>
                    <a:pt x="2320621" y="3175566"/>
                  </a:lnTo>
                  <a:lnTo>
                    <a:pt x="3700386" y="2475072"/>
                  </a:lnTo>
                  <a:lnTo>
                    <a:pt x="3698875" y="2473821"/>
                  </a:lnTo>
                  <a:lnTo>
                    <a:pt x="5468634" y="1583304"/>
                  </a:lnTo>
                  <a:lnTo>
                    <a:pt x="6187771" y="1588066"/>
                  </a:lnTo>
                  <a:lnTo>
                    <a:pt x="7734729" y="802689"/>
                  </a:lnTo>
                  <a:lnTo>
                    <a:pt x="7736536" y="804319"/>
                  </a:lnTo>
                  <a:lnTo>
                    <a:pt x="9334990" y="0"/>
                  </a:lnTo>
                  <a:lnTo>
                    <a:pt x="12534712" y="1537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89" name="矩形: 圆角 88">
              <a:extLst>
                <a:ext uri="{FF2B5EF4-FFF2-40B4-BE49-F238E27FC236}">
                  <a16:creationId xmlns:a16="http://schemas.microsoft.com/office/drawing/2014/main" id="{B6CFF1D1-3070-441C-A8A9-012480A2AC4E}"/>
                </a:ext>
              </a:extLst>
            </p:cNvPr>
            <p:cNvSpPr/>
            <p:nvPr/>
          </p:nvSpPr>
          <p:spPr>
            <a:xfrm flipV="1">
              <a:off x="11220875" y="2080716"/>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占位符 1">
            <a:extLst>
              <a:ext uri="{FF2B5EF4-FFF2-40B4-BE49-F238E27FC236}">
                <a16:creationId xmlns:a16="http://schemas.microsoft.com/office/drawing/2014/main" id="{5E3F7348-9A63-4716-9DA1-56FC08EE3026}"/>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9</a:t>
            </a:r>
          </a:p>
        </p:txBody>
      </p:sp>
      <p:sp>
        <p:nvSpPr>
          <p:cNvPr id="74" name="平行四边形 73">
            <a:extLst>
              <a:ext uri="{FF2B5EF4-FFF2-40B4-BE49-F238E27FC236}">
                <a16:creationId xmlns:a16="http://schemas.microsoft.com/office/drawing/2014/main" id="{132E021A-C426-486F-997D-9E8F1FA4C9A4}"/>
              </a:ext>
            </a:extLst>
          </p:cNvPr>
          <p:cNvSpPr/>
          <p:nvPr/>
        </p:nvSpPr>
        <p:spPr>
          <a:xfrm>
            <a:off x="727502" y="1357164"/>
            <a:ext cx="1524698" cy="518700"/>
          </a:xfrm>
          <a:prstGeom prst="parallelogram">
            <a:avLst>
              <a:gd name="adj" fmla="val 389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小标题</a:t>
            </a:r>
          </a:p>
        </p:txBody>
      </p:sp>
      <p:sp>
        <p:nvSpPr>
          <p:cNvPr id="75" name="文本框 74">
            <a:extLst>
              <a:ext uri="{FF2B5EF4-FFF2-40B4-BE49-F238E27FC236}">
                <a16:creationId xmlns:a16="http://schemas.microsoft.com/office/drawing/2014/main" id="{22240336-2E94-4542-9B72-142F8F557F2D}"/>
              </a:ext>
            </a:extLst>
          </p:cNvPr>
          <p:cNvSpPr txBox="1"/>
          <p:nvPr/>
        </p:nvSpPr>
        <p:spPr>
          <a:xfrm>
            <a:off x="2405932" y="1262571"/>
            <a:ext cx="5004435" cy="707886"/>
          </a:xfrm>
          <a:prstGeom prst="rect">
            <a:avLst/>
          </a:prstGeom>
          <a:noFill/>
        </p:spPr>
        <p:txBody>
          <a:bodyPr wrap="square" rIns="90000" rtlCol="0">
            <a:spAutoFit/>
          </a:bodyPr>
          <a:lstStyle/>
          <a:p>
            <a:pPr>
              <a:lnSpc>
                <a:spcPts val="2500"/>
              </a:lnSpc>
            </a:pPr>
            <a:r>
              <a:rPr lang="zh-CN" altLang="en-US" dirty="0">
                <a:solidFill>
                  <a:schemeClr val="accent1">
                    <a:lumMod val="50000"/>
                  </a:schemeClr>
                </a:solidFill>
              </a:rPr>
              <a:t>这里输入你的正文内容  这里输入你的正文内容这里输入你的正文内容  这里输入你的正文内容</a:t>
            </a:r>
            <a:endParaRPr lang="en-US" altLang="zh-CN" dirty="0">
              <a:solidFill>
                <a:schemeClr val="accent1">
                  <a:lumMod val="50000"/>
                </a:schemeClr>
              </a:solidFill>
            </a:endParaRPr>
          </a:p>
        </p:txBody>
      </p:sp>
      <p:sp>
        <p:nvSpPr>
          <p:cNvPr id="77" name="平行四边形 76">
            <a:extLst>
              <a:ext uri="{FF2B5EF4-FFF2-40B4-BE49-F238E27FC236}">
                <a16:creationId xmlns:a16="http://schemas.microsoft.com/office/drawing/2014/main" id="{CA6E5207-68B4-42CA-A859-E6EEB0C89FE2}"/>
              </a:ext>
            </a:extLst>
          </p:cNvPr>
          <p:cNvSpPr/>
          <p:nvPr/>
        </p:nvSpPr>
        <p:spPr>
          <a:xfrm>
            <a:off x="727502" y="2284420"/>
            <a:ext cx="1524698" cy="518700"/>
          </a:xfrm>
          <a:prstGeom prst="parallelogram">
            <a:avLst>
              <a:gd name="adj" fmla="val 389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小标题</a:t>
            </a:r>
          </a:p>
        </p:txBody>
      </p:sp>
      <p:sp>
        <p:nvSpPr>
          <p:cNvPr id="78" name="文本框 77">
            <a:extLst>
              <a:ext uri="{FF2B5EF4-FFF2-40B4-BE49-F238E27FC236}">
                <a16:creationId xmlns:a16="http://schemas.microsoft.com/office/drawing/2014/main" id="{9F6FEFC6-AF11-4811-B519-8A70EB276FEF}"/>
              </a:ext>
            </a:extLst>
          </p:cNvPr>
          <p:cNvSpPr txBox="1"/>
          <p:nvPr/>
        </p:nvSpPr>
        <p:spPr>
          <a:xfrm>
            <a:off x="2405932" y="2189827"/>
            <a:ext cx="2934139" cy="707886"/>
          </a:xfrm>
          <a:prstGeom prst="rect">
            <a:avLst/>
          </a:prstGeom>
          <a:noFill/>
        </p:spPr>
        <p:txBody>
          <a:bodyPr wrap="square" rtlCol="0">
            <a:spAutoFit/>
          </a:bodyPr>
          <a:lstStyle/>
          <a:p>
            <a:pPr>
              <a:lnSpc>
                <a:spcPts val="2500"/>
              </a:lnSpc>
            </a:pPr>
            <a:r>
              <a:rPr lang="zh-CN" altLang="en-US" dirty="0">
                <a:solidFill>
                  <a:schemeClr val="accent1">
                    <a:lumMod val="50000"/>
                  </a:schemeClr>
                </a:solidFill>
              </a:rPr>
              <a:t>请在这里输入你的正文内容请在这里输入你的正文内容</a:t>
            </a:r>
          </a:p>
        </p:txBody>
      </p:sp>
      <p:sp>
        <p:nvSpPr>
          <p:cNvPr id="44" name="文本框 43">
            <a:extLst>
              <a:ext uri="{FF2B5EF4-FFF2-40B4-BE49-F238E27FC236}">
                <a16:creationId xmlns:a16="http://schemas.microsoft.com/office/drawing/2014/main" id="{8E786E2B-25EA-4AFE-BC7B-D4590C7D6B91}"/>
              </a:ext>
            </a:extLst>
          </p:cNvPr>
          <p:cNvSpPr txBox="1"/>
          <p:nvPr/>
        </p:nvSpPr>
        <p:spPr>
          <a:xfrm>
            <a:off x="3959678" y="5080298"/>
            <a:ext cx="5858605" cy="707886"/>
          </a:xfrm>
          <a:prstGeom prst="rect">
            <a:avLst/>
          </a:prstGeom>
          <a:noFill/>
        </p:spPr>
        <p:txBody>
          <a:bodyPr wrap="square" rtlCol="0">
            <a:spAutoFit/>
          </a:bodyPr>
          <a:lstStyle/>
          <a:p>
            <a:pPr algn="r">
              <a:lnSpc>
                <a:spcPts val="2500"/>
              </a:lnSpc>
            </a:pPr>
            <a:r>
              <a:rPr lang="zh-CN" altLang="en-US" dirty="0">
                <a:solidFill>
                  <a:schemeClr val="accent1">
                    <a:lumMod val="50000"/>
                  </a:schemeClr>
                </a:solidFill>
              </a:rPr>
              <a:t>请在这里输入你的正文内容  请在这里输入你的正文内容请在这里输入你的正文内容  请在这里输入你的正文内容</a:t>
            </a:r>
            <a:endParaRPr lang="en-US" altLang="zh-CN" dirty="0">
              <a:solidFill>
                <a:schemeClr val="accent1">
                  <a:lumMod val="50000"/>
                </a:schemeClr>
              </a:solidFill>
            </a:endParaRPr>
          </a:p>
        </p:txBody>
      </p:sp>
      <p:sp>
        <p:nvSpPr>
          <p:cNvPr id="45" name="平行四边形 44">
            <a:extLst>
              <a:ext uri="{FF2B5EF4-FFF2-40B4-BE49-F238E27FC236}">
                <a16:creationId xmlns:a16="http://schemas.microsoft.com/office/drawing/2014/main" id="{45C070F6-0DE9-42E7-8FD3-439A2B358868}"/>
              </a:ext>
            </a:extLst>
          </p:cNvPr>
          <p:cNvSpPr/>
          <p:nvPr/>
        </p:nvSpPr>
        <p:spPr>
          <a:xfrm>
            <a:off x="9965174" y="5174891"/>
            <a:ext cx="1524698" cy="518700"/>
          </a:xfrm>
          <a:prstGeom prst="parallelogram">
            <a:avLst>
              <a:gd name="adj" fmla="val 389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小标题</a:t>
            </a:r>
          </a:p>
        </p:txBody>
      </p:sp>
      <p:sp>
        <p:nvSpPr>
          <p:cNvPr id="48" name="文本框 47">
            <a:extLst>
              <a:ext uri="{FF2B5EF4-FFF2-40B4-BE49-F238E27FC236}">
                <a16:creationId xmlns:a16="http://schemas.microsoft.com/office/drawing/2014/main" id="{00FFD424-414A-4B7C-9236-5380CDF8B401}"/>
              </a:ext>
            </a:extLst>
          </p:cNvPr>
          <p:cNvSpPr txBox="1"/>
          <p:nvPr/>
        </p:nvSpPr>
        <p:spPr>
          <a:xfrm>
            <a:off x="4923991" y="4153042"/>
            <a:ext cx="4894292" cy="707886"/>
          </a:xfrm>
          <a:prstGeom prst="rect">
            <a:avLst/>
          </a:prstGeom>
          <a:noFill/>
        </p:spPr>
        <p:txBody>
          <a:bodyPr wrap="square" rtlCol="0">
            <a:spAutoFit/>
          </a:bodyPr>
          <a:lstStyle/>
          <a:p>
            <a:pPr algn="r">
              <a:lnSpc>
                <a:spcPts val="2500"/>
              </a:lnSpc>
            </a:pPr>
            <a:r>
              <a:rPr lang="zh-CN" altLang="en-US" dirty="0">
                <a:solidFill>
                  <a:schemeClr val="accent1">
                    <a:lumMod val="50000"/>
                  </a:schemeClr>
                </a:solidFill>
              </a:rPr>
              <a:t>这里输入你的正文内容  这里输入你的正文内容这里输入你的正文内容  这里输入你的正文内容</a:t>
            </a:r>
            <a:endParaRPr lang="en-US" altLang="zh-CN" dirty="0">
              <a:solidFill>
                <a:schemeClr val="accent1">
                  <a:lumMod val="50000"/>
                </a:schemeClr>
              </a:solidFill>
            </a:endParaRPr>
          </a:p>
        </p:txBody>
      </p:sp>
      <p:sp>
        <p:nvSpPr>
          <p:cNvPr id="53" name="平行四边形 52">
            <a:extLst>
              <a:ext uri="{FF2B5EF4-FFF2-40B4-BE49-F238E27FC236}">
                <a16:creationId xmlns:a16="http://schemas.microsoft.com/office/drawing/2014/main" id="{C3CF6E37-87BB-4EA8-9050-64A69715E5A6}"/>
              </a:ext>
            </a:extLst>
          </p:cNvPr>
          <p:cNvSpPr/>
          <p:nvPr/>
        </p:nvSpPr>
        <p:spPr>
          <a:xfrm>
            <a:off x="9965174" y="4247635"/>
            <a:ext cx="1524698" cy="518700"/>
          </a:xfrm>
          <a:prstGeom prst="parallelogram">
            <a:avLst>
              <a:gd name="adj" fmla="val 389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小标题</a:t>
            </a:r>
          </a:p>
        </p:txBody>
      </p:sp>
    </p:spTree>
    <p:extLst>
      <p:ext uri="{BB962C8B-B14F-4D97-AF65-F5344CB8AC3E}">
        <p14:creationId xmlns:p14="http://schemas.microsoft.com/office/powerpoint/2010/main" val="1684038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DBE2CABD-383C-416B-A422-CE5124EF249E}"/>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7</a:t>
            </a:r>
          </a:p>
        </p:txBody>
      </p:sp>
      <p:grpSp>
        <p:nvGrpSpPr>
          <p:cNvPr id="4" name="组合 3">
            <a:extLst>
              <a:ext uri="{FF2B5EF4-FFF2-40B4-BE49-F238E27FC236}">
                <a16:creationId xmlns:a16="http://schemas.microsoft.com/office/drawing/2014/main" id="{B1E3C6FC-93FB-4EAF-897E-842BF5CEF661}"/>
              </a:ext>
            </a:extLst>
          </p:cNvPr>
          <p:cNvGrpSpPr/>
          <p:nvPr/>
        </p:nvGrpSpPr>
        <p:grpSpPr>
          <a:xfrm>
            <a:off x="3225357" y="4250029"/>
            <a:ext cx="5741287" cy="1985671"/>
            <a:chOff x="3225357" y="4250029"/>
            <a:chExt cx="5741287" cy="1985671"/>
          </a:xfrm>
          <a:solidFill>
            <a:schemeClr val="accent1">
              <a:lumMod val="75000"/>
              <a:alpha val="95000"/>
            </a:schemeClr>
          </a:solidFill>
        </p:grpSpPr>
        <p:sp>
          <p:nvSpPr>
            <p:cNvPr id="775" name="任意多边形: 形状 774">
              <a:extLst>
                <a:ext uri="{FF2B5EF4-FFF2-40B4-BE49-F238E27FC236}">
                  <a16:creationId xmlns:a16="http://schemas.microsoft.com/office/drawing/2014/main" id="{E91DE9C1-61BF-4FA4-BBDD-E617C57B1465}"/>
                </a:ext>
              </a:extLst>
            </p:cNvPr>
            <p:cNvSpPr/>
            <p:nvPr/>
          </p:nvSpPr>
          <p:spPr>
            <a:xfrm>
              <a:off x="3225357" y="4250029"/>
              <a:ext cx="5741287" cy="1985671"/>
            </a:xfrm>
            <a:custGeom>
              <a:avLst/>
              <a:gdLst>
                <a:gd name="connsiteX0" fmla="*/ 2247470 w 4495800"/>
                <a:gd name="connsiteY0" fmla="*/ 91295 h 1985671"/>
                <a:gd name="connsiteX1" fmla="*/ 352425 w 4495800"/>
                <a:gd name="connsiteY1" fmla="*/ 1985671 h 1985671"/>
                <a:gd name="connsiteX2" fmla="*/ 4143374 w 4495800"/>
                <a:gd name="connsiteY2" fmla="*/ 1985671 h 1985671"/>
                <a:gd name="connsiteX3" fmla="*/ 2247900 w 4495800"/>
                <a:gd name="connsiteY3" fmla="*/ 0 h 1985671"/>
                <a:gd name="connsiteX4" fmla="*/ 4495800 w 4495800"/>
                <a:gd name="connsiteY4" fmla="*/ 1985671 h 1985671"/>
                <a:gd name="connsiteX5" fmla="*/ 0 w 4495800"/>
                <a:gd name="connsiteY5" fmla="*/ 1985671 h 198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5800" h="1985671">
                  <a:moveTo>
                    <a:pt x="2247470" y="91295"/>
                  </a:moveTo>
                  <a:lnTo>
                    <a:pt x="352425" y="1985671"/>
                  </a:lnTo>
                  <a:lnTo>
                    <a:pt x="4143374" y="1985671"/>
                  </a:lnTo>
                  <a:close/>
                  <a:moveTo>
                    <a:pt x="2247900" y="0"/>
                  </a:moveTo>
                  <a:lnTo>
                    <a:pt x="4495800" y="1985671"/>
                  </a:lnTo>
                  <a:lnTo>
                    <a:pt x="0" y="19856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任意多边形: 形状 54">
              <a:extLst>
                <a:ext uri="{FF2B5EF4-FFF2-40B4-BE49-F238E27FC236}">
                  <a16:creationId xmlns:a16="http://schemas.microsoft.com/office/drawing/2014/main" id="{7099E29B-8E62-4E36-A886-44E9B896FCD5}"/>
                </a:ext>
              </a:extLst>
            </p:cNvPr>
            <p:cNvSpPr/>
            <p:nvPr/>
          </p:nvSpPr>
          <p:spPr>
            <a:xfrm>
              <a:off x="4636353" y="4432619"/>
              <a:ext cx="2919297" cy="1803081"/>
            </a:xfrm>
            <a:custGeom>
              <a:avLst/>
              <a:gdLst>
                <a:gd name="connsiteX0" fmla="*/ 1692233 w 2919297"/>
                <a:gd name="connsiteY0" fmla="*/ 1273929 h 1803081"/>
                <a:gd name="connsiteX1" fmla="*/ 1690943 w 2919297"/>
                <a:gd name="connsiteY1" fmla="*/ 1276059 h 1803081"/>
                <a:gd name="connsiteX2" fmla="*/ 1226870 w 2919297"/>
                <a:gd name="connsiteY2" fmla="*/ 1276059 h 1803081"/>
                <a:gd name="connsiteX3" fmla="*/ 1226319 w 2919297"/>
                <a:gd name="connsiteY3" fmla="*/ 1275151 h 1803081"/>
                <a:gd name="connsiteX4" fmla="*/ 1225769 w 2919297"/>
                <a:gd name="connsiteY4" fmla="*/ 1276059 h 1803081"/>
                <a:gd name="connsiteX5" fmla="*/ 876106 w 2919297"/>
                <a:gd name="connsiteY5" fmla="*/ 1276059 h 1803081"/>
                <a:gd name="connsiteX6" fmla="*/ 722331 w 2919297"/>
                <a:gd name="connsiteY6" fmla="*/ 1589617 h 1803081"/>
                <a:gd name="connsiteX7" fmla="*/ 2196342 w 2919297"/>
                <a:gd name="connsiteY7" fmla="*/ 1589617 h 1803081"/>
                <a:gd name="connsiteX8" fmla="*/ 2041647 w 2919297"/>
                <a:gd name="connsiteY8" fmla="*/ 1276059 h 1803081"/>
                <a:gd name="connsiteX9" fmla="*/ 1693523 w 2919297"/>
                <a:gd name="connsiteY9" fmla="*/ 1276059 h 1803081"/>
                <a:gd name="connsiteX10" fmla="*/ 1637816 w 2919297"/>
                <a:gd name="connsiteY10" fmla="*/ 899705 h 1803081"/>
                <a:gd name="connsiteX11" fmla="*/ 1636828 w 2919297"/>
                <a:gd name="connsiteY11" fmla="*/ 901539 h 1803081"/>
                <a:gd name="connsiteX12" fmla="*/ 1281331 w 2919297"/>
                <a:gd name="connsiteY12" fmla="*/ 901539 h 1803081"/>
                <a:gd name="connsiteX13" fmla="*/ 1280910 w 2919297"/>
                <a:gd name="connsiteY13" fmla="*/ 900756 h 1803081"/>
                <a:gd name="connsiteX14" fmla="*/ 1280488 w 2919297"/>
                <a:gd name="connsiteY14" fmla="*/ 901539 h 1803081"/>
                <a:gd name="connsiteX15" fmla="*/ 1059779 w 2919297"/>
                <a:gd name="connsiteY15" fmla="*/ 901539 h 1803081"/>
                <a:gd name="connsiteX16" fmla="*/ 929072 w 2919297"/>
                <a:gd name="connsiteY16" fmla="*/ 1168059 h 1803081"/>
                <a:gd name="connsiteX17" fmla="*/ 1225769 w 2919297"/>
                <a:gd name="connsiteY17" fmla="*/ 1168059 h 1803081"/>
                <a:gd name="connsiteX18" fmla="*/ 1226319 w 2919297"/>
                <a:gd name="connsiteY18" fmla="*/ 1168968 h 1803081"/>
                <a:gd name="connsiteX19" fmla="*/ 1226870 w 2919297"/>
                <a:gd name="connsiteY19" fmla="*/ 1168059 h 1803081"/>
                <a:gd name="connsiteX20" fmla="*/ 1690943 w 2919297"/>
                <a:gd name="connsiteY20" fmla="*/ 1168059 h 1803081"/>
                <a:gd name="connsiteX21" fmla="*/ 1692233 w 2919297"/>
                <a:gd name="connsiteY21" fmla="*/ 1170190 h 1803081"/>
                <a:gd name="connsiteX22" fmla="*/ 1693523 w 2919297"/>
                <a:gd name="connsiteY22" fmla="*/ 1168059 h 1803081"/>
                <a:gd name="connsiteX23" fmla="*/ 1988365 w 2919297"/>
                <a:gd name="connsiteY23" fmla="*/ 1168059 h 1803081"/>
                <a:gd name="connsiteX24" fmla="*/ 1856876 w 2919297"/>
                <a:gd name="connsiteY24" fmla="*/ 901539 h 1803081"/>
                <a:gd name="connsiteX25" fmla="*/ 1638804 w 2919297"/>
                <a:gd name="connsiteY25" fmla="*/ 901539 h 1803081"/>
                <a:gd name="connsiteX26" fmla="*/ 1583398 w 2919297"/>
                <a:gd name="connsiteY26" fmla="*/ 601698 h 1803081"/>
                <a:gd name="connsiteX27" fmla="*/ 1582712 w 2919297"/>
                <a:gd name="connsiteY27" fmla="*/ 603236 h 1803081"/>
                <a:gd name="connsiteX28" fmla="*/ 1335793 w 2919297"/>
                <a:gd name="connsiteY28" fmla="*/ 603236 h 1803081"/>
                <a:gd name="connsiteX29" fmla="*/ 1335500 w 2919297"/>
                <a:gd name="connsiteY29" fmla="*/ 602580 h 1803081"/>
                <a:gd name="connsiteX30" fmla="*/ 1335207 w 2919297"/>
                <a:gd name="connsiteY30" fmla="*/ 603236 h 1803081"/>
                <a:gd name="connsiteX31" fmla="*/ 1206073 w 2919297"/>
                <a:gd name="connsiteY31" fmla="*/ 603236 h 1803081"/>
                <a:gd name="connsiteX32" fmla="*/ 1105391 w 2919297"/>
                <a:gd name="connsiteY32" fmla="*/ 808532 h 1803081"/>
                <a:gd name="connsiteX33" fmla="*/ 1280488 w 2919297"/>
                <a:gd name="connsiteY33" fmla="*/ 808532 h 1803081"/>
                <a:gd name="connsiteX34" fmla="*/ 1280910 w 2919297"/>
                <a:gd name="connsiteY34" fmla="*/ 809315 h 1803081"/>
                <a:gd name="connsiteX35" fmla="*/ 1281331 w 2919297"/>
                <a:gd name="connsiteY35" fmla="*/ 808532 h 1803081"/>
                <a:gd name="connsiteX36" fmla="*/ 1636828 w 2919297"/>
                <a:gd name="connsiteY36" fmla="*/ 808532 h 1803081"/>
                <a:gd name="connsiteX37" fmla="*/ 1637816 w 2919297"/>
                <a:gd name="connsiteY37" fmla="*/ 810367 h 1803081"/>
                <a:gd name="connsiteX38" fmla="*/ 1638804 w 2919297"/>
                <a:gd name="connsiteY38" fmla="*/ 808532 h 1803081"/>
                <a:gd name="connsiteX39" fmla="*/ 1810991 w 2919297"/>
                <a:gd name="connsiteY39" fmla="*/ 808532 h 1803081"/>
                <a:gd name="connsiteX40" fmla="*/ 1709708 w 2919297"/>
                <a:gd name="connsiteY40" fmla="*/ 603236 h 1803081"/>
                <a:gd name="connsiteX41" fmla="*/ 1584085 w 2919297"/>
                <a:gd name="connsiteY41" fmla="*/ 603236 h 1803081"/>
                <a:gd name="connsiteX42" fmla="*/ 1528982 w 2919297"/>
                <a:gd name="connsiteY42" fmla="*/ 343292 h 1803081"/>
                <a:gd name="connsiteX43" fmla="*/ 1528598 w 2919297"/>
                <a:gd name="connsiteY43" fmla="*/ 344535 h 1803081"/>
                <a:gd name="connsiteX44" fmla="*/ 1390255 w 2919297"/>
                <a:gd name="connsiteY44" fmla="*/ 344535 h 1803081"/>
                <a:gd name="connsiteX45" fmla="*/ 1390091 w 2919297"/>
                <a:gd name="connsiteY45" fmla="*/ 344005 h 1803081"/>
                <a:gd name="connsiteX46" fmla="*/ 1389927 w 2919297"/>
                <a:gd name="connsiteY46" fmla="*/ 344535 h 1803081"/>
                <a:gd name="connsiteX47" fmla="*/ 1332946 w 2919297"/>
                <a:gd name="connsiteY47" fmla="*/ 344535 h 1803081"/>
                <a:gd name="connsiteX48" fmla="*/ 1244334 w 2919297"/>
                <a:gd name="connsiteY48" fmla="*/ 525220 h 1803081"/>
                <a:gd name="connsiteX49" fmla="*/ 1335207 w 2919297"/>
                <a:gd name="connsiteY49" fmla="*/ 525220 h 1803081"/>
                <a:gd name="connsiteX50" fmla="*/ 1335500 w 2919297"/>
                <a:gd name="connsiteY50" fmla="*/ 525876 h 1803081"/>
                <a:gd name="connsiteX51" fmla="*/ 1335793 w 2919297"/>
                <a:gd name="connsiteY51" fmla="*/ 525220 h 1803081"/>
                <a:gd name="connsiteX52" fmla="*/ 1582712 w 2919297"/>
                <a:gd name="connsiteY52" fmla="*/ 525220 h 1803081"/>
                <a:gd name="connsiteX53" fmla="*/ 1583398 w 2919297"/>
                <a:gd name="connsiteY53" fmla="*/ 526759 h 1803081"/>
                <a:gd name="connsiteX54" fmla="*/ 1584085 w 2919297"/>
                <a:gd name="connsiteY54" fmla="*/ 525220 h 1803081"/>
                <a:gd name="connsiteX55" fmla="*/ 1671218 w 2919297"/>
                <a:gd name="connsiteY55" fmla="*/ 525220 h 1803081"/>
                <a:gd name="connsiteX56" fmla="*/ 1582077 w 2919297"/>
                <a:gd name="connsiteY56" fmla="*/ 344535 h 1803081"/>
                <a:gd name="connsiteX57" fmla="*/ 1529367 w 2919297"/>
                <a:gd name="connsiteY57" fmla="*/ 344535 h 1803081"/>
                <a:gd name="connsiteX58" fmla="*/ 1457140 w 2919297"/>
                <a:gd name="connsiteY58" fmla="*/ 91295 h 1803081"/>
                <a:gd name="connsiteX59" fmla="*/ 1363855 w 2919297"/>
                <a:gd name="connsiteY59" fmla="*/ 281510 h 1803081"/>
                <a:gd name="connsiteX60" fmla="*/ 1389927 w 2919297"/>
                <a:gd name="connsiteY60" fmla="*/ 281510 h 1803081"/>
                <a:gd name="connsiteX61" fmla="*/ 1390091 w 2919297"/>
                <a:gd name="connsiteY61" fmla="*/ 282040 h 1803081"/>
                <a:gd name="connsiteX62" fmla="*/ 1390255 w 2919297"/>
                <a:gd name="connsiteY62" fmla="*/ 281510 h 1803081"/>
                <a:gd name="connsiteX63" fmla="*/ 1528598 w 2919297"/>
                <a:gd name="connsiteY63" fmla="*/ 281510 h 1803081"/>
                <a:gd name="connsiteX64" fmla="*/ 1528982 w 2919297"/>
                <a:gd name="connsiteY64" fmla="*/ 282754 h 1803081"/>
                <a:gd name="connsiteX65" fmla="*/ 1529367 w 2919297"/>
                <a:gd name="connsiteY65" fmla="*/ 281510 h 1803081"/>
                <a:gd name="connsiteX66" fmla="*/ 1550983 w 2919297"/>
                <a:gd name="connsiteY66" fmla="*/ 281510 h 1803081"/>
                <a:gd name="connsiteX67" fmla="*/ 1458573 w 2919297"/>
                <a:gd name="connsiteY67" fmla="*/ 0 h 1803081"/>
                <a:gd name="connsiteX68" fmla="*/ 2919297 w 2919297"/>
                <a:gd name="connsiteY68" fmla="*/ 1803081 h 1803081"/>
                <a:gd name="connsiteX69" fmla="*/ 2301655 w 2919297"/>
                <a:gd name="connsiteY69" fmla="*/ 1803081 h 1803081"/>
                <a:gd name="connsiteX70" fmla="*/ 2301540 w 2919297"/>
                <a:gd name="connsiteY70" fmla="*/ 1802847 h 1803081"/>
                <a:gd name="connsiteX71" fmla="*/ 617758 w 2919297"/>
                <a:gd name="connsiteY71" fmla="*/ 1802847 h 1803081"/>
                <a:gd name="connsiteX72" fmla="*/ 617643 w 2919297"/>
                <a:gd name="connsiteY72" fmla="*/ 1803081 h 1803081"/>
                <a:gd name="connsiteX73" fmla="*/ 0 w 2919297"/>
                <a:gd name="connsiteY73" fmla="*/ 1803081 h 18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19297" h="1803081">
                  <a:moveTo>
                    <a:pt x="1692233" y="1273929"/>
                  </a:moveTo>
                  <a:lnTo>
                    <a:pt x="1690943" y="1276059"/>
                  </a:lnTo>
                  <a:lnTo>
                    <a:pt x="1226870" y="1276059"/>
                  </a:lnTo>
                  <a:lnTo>
                    <a:pt x="1226319" y="1275151"/>
                  </a:lnTo>
                  <a:lnTo>
                    <a:pt x="1225769" y="1276059"/>
                  </a:lnTo>
                  <a:lnTo>
                    <a:pt x="876106" y="1276059"/>
                  </a:lnTo>
                  <a:lnTo>
                    <a:pt x="722331" y="1589617"/>
                  </a:lnTo>
                  <a:lnTo>
                    <a:pt x="2196342" y="1589617"/>
                  </a:lnTo>
                  <a:lnTo>
                    <a:pt x="2041647" y="1276059"/>
                  </a:lnTo>
                  <a:lnTo>
                    <a:pt x="1693523" y="1276059"/>
                  </a:lnTo>
                  <a:close/>
                  <a:moveTo>
                    <a:pt x="1637816" y="899705"/>
                  </a:moveTo>
                  <a:lnTo>
                    <a:pt x="1636828" y="901539"/>
                  </a:lnTo>
                  <a:lnTo>
                    <a:pt x="1281331" y="901539"/>
                  </a:lnTo>
                  <a:lnTo>
                    <a:pt x="1280910" y="900756"/>
                  </a:lnTo>
                  <a:lnTo>
                    <a:pt x="1280488" y="901539"/>
                  </a:lnTo>
                  <a:lnTo>
                    <a:pt x="1059779" y="901539"/>
                  </a:lnTo>
                  <a:lnTo>
                    <a:pt x="929072" y="1168059"/>
                  </a:lnTo>
                  <a:lnTo>
                    <a:pt x="1225769" y="1168059"/>
                  </a:lnTo>
                  <a:lnTo>
                    <a:pt x="1226319" y="1168968"/>
                  </a:lnTo>
                  <a:lnTo>
                    <a:pt x="1226870" y="1168059"/>
                  </a:lnTo>
                  <a:lnTo>
                    <a:pt x="1690943" y="1168059"/>
                  </a:lnTo>
                  <a:lnTo>
                    <a:pt x="1692233" y="1170190"/>
                  </a:lnTo>
                  <a:lnTo>
                    <a:pt x="1693523" y="1168059"/>
                  </a:lnTo>
                  <a:lnTo>
                    <a:pt x="1988365" y="1168059"/>
                  </a:lnTo>
                  <a:lnTo>
                    <a:pt x="1856876" y="901539"/>
                  </a:lnTo>
                  <a:lnTo>
                    <a:pt x="1638804" y="901539"/>
                  </a:lnTo>
                  <a:close/>
                  <a:moveTo>
                    <a:pt x="1583398" y="601698"/>
                  </a:moveTo>
                  <a:lnTo>
                    <a:pt x="1582712" y="603236"/>
                  </a:lnTo>
                  <a:lnTo>
                    <a:pt x="1335793" y="603236"/>
                  </a:lnTo>
                  <a:lnTo>
                    <a:pt x="1335500" y="602580"/>
                  </a:lnTo>
                  <a:lnTo>
                    <a:pt x="1335207" y="603236"/>
                  </a:lnTo>
                  <a:lnTo>
                    <a:pt x="1206073" y="603236"/>
                  </a:lnTo>
                  <a:lnTo>
                    <a:pt x="1105391" y="808532"/>
                  </a:lnTo>
                  <a:lnTo>
                    <a:pt x="1280488" y="808532"/>
                  </a:lnTo>
                  <a:lnTo>
                    <a:pt x="1280910" y="809315"/>
                  </a:lnTo>
                  <a:lnTo>
                    <a:pt x="1281331" y="808532"/>
                  </a:lnTo>
                  <a:lnTo>
                    <a:pt x="1636828" y="808532"/>
                  </a:lnTo>
                  <a:lnTo>
                    <a:pt x="1637816" y="810367"/>
                  </a:lnTo>
                  <a:lnTo>
                    <a:pt x="1638804" y="808532"/>
                  </a:lnTo>
                  <a:lnTo>
                    <a:pt x="1810991" y="808532"/>
                  </a:lnTo>
                  <a:lnTo>
                    <a:pt x="1709708" y="603236"/>
                  </a:lnTo>
                  <a:lnTo>
                    <a:pt x="1584085" y="603236"/>
                  </a:lnTo>
                  <a:close/>
                  <a:moveTo>
                    <a:pt x="1528982" y="343292"/>
                  </a:moveTo>
                  <a:lnTo>
                    <a:pt x="1528598" y="344535"/>
                  </a:lnTo>
                  <a:lnTo>
                    <a:pt x="1390255" y="344535"/>
                  </a:lnTo>
                  <a:lnTo>
                    <a:pt x="1390091" y="344005"/>
                  </a:lnTo>
                  <a:lnTo>
                    <a:pt x="1389927" y="344535"/>
                  </a:lnTo>
                  <a:lnTo>
                    <a:pt x="1332946" y="344535"/>
                  </a:lnTo>
                  <a:lnTo>
                    <a:pt x="1244334" y="525220"/>
                  </a:lnTo>
                  <a:lnTo>
                    <a:pt x="1335207" y="525220"/>
                  </a:lnTo>
                  <a:lnTo>
                    <a:pt x="1335500" y="525876"/>
                  </a:lnTo>
                  <a:lnTo>
                    <a:pt x="1335793" y="525220"/>
                  </a:lnTo>
                  <a:lnTo>
                    <a:pt x="1582712" y="525220"/>
                  </a:lnTo>
                  <a:lnTo>
                    <a:pt x="1583398" y="526759"/>
                  </a:lnTo>
                  <a:lnTo>
                    <a:pt x="1584085" y="525220"/>
                  </a:lnTo>
                  <a:lnTo>
                    <a:pt x="1671218" y="525220"/>
                  </a:lnTo>
                  <a:lnTo>
                    <a:pt x="1582077" y="344535"/>
                  </a:lnTo>
                  <a:lnTo>
                    <a:pt x="1529367" y="344535"/>
                  </a:lnTo>
                  <a:close/>
                  <a:moveTo>
                    <a:pt x="1457140" y="91295"/>
                  </a:moveTo>
                  <a:lnTo>
                    <a:pt x="1363855" y="281510"/>
                  </a:lnTo>
                  <a:lnTo>
                    <a:pt x="1389927" y="281510"/>
                  </a:lnTo>
                  <a:lnTo>
                    <a:pt x="1390091" y="282040"/>
                  </a:lnTo>
                  <a:lnTo>
                    <a:pt x="1390255" y="281510"/>
                  </a:lnTo>
                  <a:lnTo>
                    <a:pt x="1528598" y="281510"/>
                  </a:lnTo>
                  <a:lnTo>
                    <a:pt x="1528982" y="282754"/>
                  </a:lnTo>
                  <a:lnTo>
                    <a:pt x="1529367" y="281510"/>
                  </a:lnTo>
                  <a:lnTo>
                    <a:pt x="1550983" y="281510"/>
                  </a:lnTo>
                  <a:close/>
                  <a:moveTo>
                    <a:pt x="1458573" y="0"/>
                  </a:moveTo>
                  <a:lnTo>
                    <a:pt x="2919297" y="1803081"/>
                  </a:lnTo>
                  <a:lnTo>
                    <a:pt x="2301655" y="1803081"/>
                  </a:lnTo>
                  <a:lnTo>
                    <a:pt x="2301540" y="1802847"/>
                  </a:lnTo>
                  <a:lnTo>
                    <a:pt x="617758" y="1802847"/>
                  </a:lnTo>
                  <a:lnTo>
                    <a:pt x="617643" y="1803081"/>
                  </a:lnTo>
                  <a:lnTo>
                    <a:pt x="0" y="1803081"/>
                  </a:lnTo>
                  <a:close/>
                </a:path>
              </a:pathLst>
            </a:custGeom>
            <a:grpFill/>
            <a:ln w="25400">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919" name="组合 918">
            <a:extLst>
              <a:ext uri="{FF2B5EF4-FFF2-40B4-BE49-F238E27FC236}">
                <a16:creationId xmlns:a16="http://schemas.microsoft.com/office/drawing/2014/main" id="{60A4EEB5-A9A0-477A-BF7C-A941D37B9D28}"/>
              </a:ext>
            </a:extLst>
          </p:cNvPr>
          <p:cNvGrpSpPr/>
          <p:nvPr/>
        </p:nvGrpSpPr>
        <p:grpSpPr>
          <a:xfrm>
            <a:off x="6315800" y="1792650"/>
            <a:ext cx="720000" cy="720000"/>
            <a:chOff x="6173505" y="1758958"/>
            <a:chExt cx="970680" cy="970680"/>
          </a:xfrm>
        </p:grpSpPr>
        <p:grpSp>
          <p:nvGrpSpPr>
            <p:cNvPr id="901" name="组合 900">
              <a:extLst>
                <a:ext uri="{FF2B5EF4-FFF2-40B4-BE49-F238E27FC236}">
                  <a16:creationId xmlns:a16="http://schemas.microsoft.com/office/drawing/2014/main" id="{499CE11D-12E5-4F91-827B-B3FA857F6931}"/>
                </a:ext>
              </a:extLst>
            </p:cNvPr>
            <p:cNvGrpSpPr/>
            <p:nvPr/>
          </p:nvGrpSpPr>
          <p:grpSpPr>
            <a:xfrm>
              <a:off x="6173505" y="1758958"/>
              <a:ext cx="970680" cy="970680"/>
              <a:chOff x="4421193" y="2116176"/>
              <a:chExt cx="1079721" cy="1079721"/>
            </a:xfrm>
          </p:grpSpPr>
          <p:sp>
            <p:nvSpPr>
              <p:cNvPr id="902" name="矩形 901">
                <a:extLst>
                  <a:ext uri="{FF2B5EF4-FFF2-40B4-BE49-F238E27FC236}">
                    <a16:creationId xmlns:a16="http://schemas.microsoft.com/office/drawing/2014/main" id="{F96AA56E-655D-488D-B7DD-F63F63426114}"/>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3" name="矩形 902">
                <a:extLst>
                  <a:ext uri="{FF2B5EF4-FFF2-40B4-BE49-F238E27FC236}">
                    <a16:creationId xmlns:a16="http://schemas.microsoft.com/office/drawing/2014/main" id="{98DF64BB-FE20-4BD0-8A4D-AE910B9BB812}"/>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4" name="矩形 903">
                <a:extLst>
                  <a:ext uri="{FF2B5EF4-FFF2-40B4-BE49-F238E27FC236}">
                    <a16:creationId xmlns:a16="http://schemas.microsoft.com/office/drawing/2014/main" id="{D259B20A-F992-41F8-962E-8F59CE8DCBEB}"/>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13" name="图形 912" descr="行星">
              <a:extLst>
                <a:ext uri="{FF2B5EF4-FFF2-40B4-BE49-F238E27FC236}">
                  <a16:creationId xmlns:a16="http://schemas.microsoft.com/office/drawing/2014/main" id="{C29CF547-B40A-4B4C-B5F6-1856A183D0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7232" y="1922686"/>
              <a:ext cx="643225" cy="643225"/>
            </a:xfrm>
            <a:prstGeom prst="rect">
              <a:avLst/>
            </a:prstGeom>
          </p:spPr>
        </p:pic>
      </p:grpSp>
      <p:grpSp>
        <p:nvGrpSpPr>
          <p:cNvPr id="920" name="组合 919">
            <a:extLst>
              <a:ext uri="{FF2B5EF4-FFF2-40B4-BE49-F238E27FC236}">
                <a16:creationId xmlns:a16="http://schemas.microsoft.com/office/drawing/2014/main" id="{5E653F83-6AC5-415C-B3C5-B0F15CC30CC2}"/>
              </a:ext>
            </a:extLst>
          </p:cNvPr>
          <p:cNvGrpSpPr/>
          <p:nvPr/>
        </p:nvGrpSpPr>
        <p:grpSpPr>
          <a:xfrm>
            <a:off x="5156200" y="3145200"/>
            <a:ext cx="720000" cy="720000"/>
            <a:chOff x="5041003" y="2891278"/>
            <a:chExt cx="970680" cy="970680"/>
          </a:xfrm>
        </p:grpSpPr>
        <p:grpSp>
          <p:nvGrpSpPr>
            <p:cNvPr id="909" name="组合 908">
              <a:extLst>
                <a:ext uri="{FF2B5EF4-FFF2-40B4-BE49-F238E27FC236}">
                  <a16:creationId xmlns:a16="http://schemas.microsoft.com/office/drawing/2014/main" id="{1274034B-59E6-4DD7-9438-FDC4F27F280E}"/>
                </a:ext>
              </a:extLst>
            </p:cNvPr>
            <p:cNvGrpSpPr/>
            <p:nvPr/>
          </p:nvGrpSpPr>
          <p:grpSpPr>
            <a:xfrm>
              <a:off x="5041003" y="2891278"/>
              <a:ext cx="970680" cy="970680"/>
              <a:chOff x="4421193" y="2116176"/>
              <a:chExt cx="1079721" cy="1079721"/>
            </a:xfrm>
          </p:grpSpPr>
          <p:sp>
            <p:nvSpPr>
              <p:cNvPr id="910" name="矩形 909">
                <a:extLst>
                  <a:ext uri="{FF2B5EF4-FFF2-40B4-BE49-F238E27FC236}">
                    <a16:creationId xmlns:a16="http://schemas.microsoft.com/office/drawing/2014/main" id="{E8CF3309-1C5F-49BA-A738-F5956D0A5333}"/>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1" name="矩形 910">
                <a:extLst>
                  <a:ext uri="{FF2B5EF4-FFF2-40B4-BE49-F238E27FC236}">
                    <a16:creationId xmlns:a16="http://schemas.microsoft.com/office/drawing/2014/main" id="{07419B22-C3BD-41AF-9AE5-B03D54155A7B}"/>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2" name="矩形 911">
                <a:extLst>
                  <a:ext uri="{FF2B5EF4-FFF2-40B4-BE49-F238E27FC236}">
                    <a16:creationId xmlns:a16="http://schemas.microsoft.com/office/drawing/2014/main" id="{6A094381-DEBE-4087-9D77-67EC664F18C7}"/>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14" name="图形 913" descr="望远镜">
              <a:extLst>
                <a:ext uri="{FF2B5EF4-FFF2-40B4-BE49-F238E27FC236}">
                  <a16:creationId xmlns:a16="http://schemas.microsoft.com/office/drawing/2014/main" id="{1FDB6D53-2634-4FA0-AB28-1D751188F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04731" y="3055005"/>
              <a:ext cx="643225" cy="643225"/>
            </a:xfrm>
            <a:prstGeom prst="rect">
              <a:avLst/>
            </a:prstGeom>
          </p:spPr>
        </p:pic>
      </p:grpSp>
      <p:grpSp>
        <p:nvGrpSpPr>
          <p:cNvPr id="921" name="组合 920">
            <a:extLst>
              <a:ext uri="{FF2B5EF4-FFF2-40B4-BE49-F238E27FC236}">
                <a16:creationId xmlns:a16="http://schemas.microsoft.com/office/drawing/2014/main" id="{453669CD-05A2-46E6-AAAF-B0296A0AC8F4}"/>
              </a:ext>
            </a:extLst>
          </p:cNvPr>
          <p:cNvGrpSpPr/>
          <p:nvPr/>
        </p:nvGrpSpPr>
        <p:grpSpPr>
          <a:xfrm>
            <a:off x="6315800" y="3145200"/>
            <a:ext cx="720000" cy="720000"/>
            <a:chOff x="6180316" y="2891278"/>
            <a:chExt cx="970680" cy="970680"/>
          </a:xfrm>
        </p:grpSpPr>
        <p:grpSp>
          <p:nvGrpSpPr>
            <p:cNvPr id="905" name="组合 904">
              <a:extLst>
                <a:ext uri="{FF2B5EF4-FFF2-40B4-BE49-F238E27FC236}">
                  <a16:creationId xmlns:a16="http://schemas.microsoft.com/office/drawing/2014/main" id="{B24BE908-F040-4F1D-85B8-EB9100671783}"/>
                </a:ext>
              </a:extLst>
            </p:cNvPr>
            <p:cNvGrpSpPr/>
            <p:nvPr/>
          </p:nvGrpSpPr>
          <p:grpSpPr>
            <a:xfrm>
              <a:off x="6180316" y="2891278"/>
              <a:ext cx="970680" cy="970680"/>
              <a:chOff x="4421193" y="2116176"/>
              <a:chExt cx="1079721" cy="1079721"/>
            </a:xfrm>
          </p:grpSpPr>
          <p:sp>
            <p:nvSpPr>
              <p:cNvPr id="906" name="矩形 905">
                <a:extLst>
                  <a:ext uri="{FF2B5EF4-FFF2-40B4-BE49-F238E27FC236}">
                    <a16:creationId xmlns:a16="http://schemas.microsoft.com/office/drawing/2014/main" id="{EBFCE6F3-80CD-4579-A26E-90DC299B2A0B}"/>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7" name="矩形 906">
                <a:extLst>
                  <a:ext uri="{FF2B5EF4-FFF2-40B4-BE49-F238E27FC236}">
                    <a16:creationId xmlns:a16="http://schemas.microsoft.com/office/drawing/2014/main" id="{776753D1-45FA-4446-AB31-869007567FC9}"/>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8" name="矩形 907">
                <a:extLst>
                  <a:ext uri="{FF2B5EF4-FFF2-40B4-BE49-F238E27FC236}">
                    <a16:creationId xmlns:a16="http://schemas.microsoft.com/office/drawing/2014/main" id="{AF26396D-9787-44A2-ABAE-349A443B7D75}"/>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15" name="图形 914" descr="原子">
              <a:extLst>
                <a:ext uri="{FF2B5EF4-FFF2-40B4-BE49-F238E27FC236}">
                  <a16:creationId xmlns:a16="http://schemas.microsoft.com/office/drawing/2014/main" id="{F0DD4648-EEBC-4628-A2E5-F522110F30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44043" y="3055005"/>
              <a:ext cx="643225" cy="643225"/>
            </a:xfrm>
            <a:prstGeom prst="rect">
              <a:avLst/>
            </a:prstGeom>
          </p:spPr>
        </p:pic>
      </p:grpSp>
      <p:grpSp>
        <p:nvGrpSpPr>
          <p:cNvPr id="918" name="组合 917">
            <a:extLst>
              <a:ext uri="{FF2B5EF4-FFF2-40B4-BE49-F238E27FC236}">
                <a16:creationId xmlns:a16="http://schemas.microsoft.com/office/drawing/2014/main" id="{17983188-02A4-4A20-B6EC-C03C5B03C4C2}"/>
              </a:ext>
            </a:extLst>
          </p:cNvPr>
          <p:cNvGrpSpPr/>
          <p:nvPr/>
        </p:nvGrpSpPr>
        <p:grpSpPr>
          <a:xfrm>
            <a:off x="5156200" y="1792650"/>
            <a:ext cx="720000" cy="720000"/>
            <a:chOff x="4808239" y="1530120"/>
            <a:chExt cx="970680" cy="970680"/>
          </a:xfrm>
        </p:grpSpPr>
        <p:grpSp>
          <p:nvGrpSpPr>
            <p:cNvPr id="897" name="组合 896">
              <a:extLst>
                <a:ext uri="{FF2B5EF4-FFF2-40B4-BE49-F238E27FC236}">
                  <a16:creationId xmlns:a16="http://schemas.microsoft.com/office/drawing/2014/main" id="{1116F471-7D64-431C-A343-889A0E6826BE}"/>
                </a:ext>
              </a:extLst>
            </p:cNvPr>
            <p:cNvGrpSpPr/>
            <p:nvPr/>
          </p:nvGrpSpPr>
          <p:grpSpPr>
            <a:xfrm>
              <a:off x="4808239" y="1530120"/>
              <a:ext cx="970680" cy="970680"/>
              <a:chOff x="4421193" y="2116176"/>
              <a:chExt cx="1079721" cy="1079721"/>
            </a:xfrm>
          </p:grpSpPr>
          <p:sp>
            <p:nvSpPr>
              <p:cNvPr id="898" name="矩形 897">
                <a:extLst>
                  <a:ext uri="{FF2B5EF4-FFF2-40B4-BE49-F238E27FC236}">
                    <a16:creationId xmlns:a16="http://schemas.microsoft.com/office/drawing/2014/main" id="{442854BA-96F8-4FFD-9E13-6DEA78C85BD5}"/>
                  </a:ext>
                </a:extLst>
              </p:cNvPr>
              <p:cNvSpPr/>
              <p:nvPr/>
            </p:nvSpPr>
            <p:spPr>
              <a:xfrm>
                <a:off x="4421193" y="2116176"/>
                <a:ext cx="1079721" cy="1079721"/>
              </a:xfrm>
              <a:prstGeom prst="rect">
                <a:avLst/>
              </a:prstGeom>
              <a:solidFill>
                <a:schemeClr val="tx2">
                  <a:lumMod val="20000"/>
                  <a:lumOff val="80000"/>
                </a:schemeClr>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9" name="矩形 898">
                <a:extLst>
                  <a:ext uri="{FF2B5EF4-FFF2-40B4-BE49-F238E27FC236}">
                    <a16:creationId xmlns:a16="http://schemas.microsoft.com/office/drawing/2014/main" id="{D0364705-11D2-4D47-B0B3-95B8791934BB}"/>
                  </a:ext>
                </a:extLst>
              </p:cNvPr>
              <p:cNvSpPr/>
              <p:nvPr/>
            </p:nvSpPr>
            <p:spPr>
              <a:xfrm>
                <a:off x="4459754" y="2154737"/>
                <a:ext cx="1002598" cy="1002598"/>
              </a:xfrm>
              <a:prstGeom prst="rect">
                <a:avLst/>
              </a:prstGeom>
              <a:noFill/>
              <a:ln w="31750" cmpd="thickThi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0" name="矩形 899">
                <a:extLst>
                  <a:ext uri="{FF2B5EF4-FFF2-40B4-BE49-F238E27FC236}">
                    <a16:creationId xmlns:a16="http://schemas.microsoft.com/office/drawing/2014/main" id="{795F8633-7CA2-46B4-986B-92E0B6EC0FDA}"/>
                  </a:ext>
                </a:extLst>
              </p:cNvPr>
              <p:cNvSpPr/>
              <p:nvPr/>
            </p:nvSpPr>
            <p:spPr>
              <a:xfrm>
                <a:off x="4498316" y="2193299"/>
                <a:ext cx="925475" cy="925475"/>
              </a:xfrm>
              <a:prstGeom prst="rect">
                <a:avLst/>
              </a:prstGeom>
              <a:solidFill>
                <a:schemeClr val="bg1"/>
              </a:solidFill>
              <a:ln w="38100" cmpd="tri">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16" name="图形 915" descr="太阳系">
              <a:extLst>
                <a:ext uri="{FF2B5EF4-FFF2-40B4-BE49-F238E27FC236}">
                  <a16:creationId xmlns:a16="http://schemas.microsoft.com/office/drawing/2014/main" id="{0C2B96D2-E690-4BCF-81A5-3D9274B2EC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71966" y="1693848"/>
              <a:ext cx="643225" cy="643225"/>
            </a:xfrm>
            <a:prstGeom prst="rect">
              <a:avLst/>
            </a:prstGeom>
          </p:spPr>
        </p:pic>
      </p:grpSp>
      <p:cxnSp>
        <p:nvCxnSpPr>
          <p:cNvPr id="930" name="直接连接符 929">
            <a:extLst>
              <a:ext uri="{FF2B5EF4-FFF2-40B4-BE49-F238E27FC236}">
                <a16:creationId xmlns:a16="http://schemas.microsoft.com/office/drawing/2014/main" id="{0206D3A1-7056-478E-AE6A-EE815C1E8640}"/>
              </a:ext>
            </a:extLst>
          </p:cNvPr>
          <p:cNvCxnSpPr>
            <a:cxnSpLocks/>
          </p:cNvCxnSpPr>
          <p:nvPr/>
        </p:nvCxnSpPr>
        <p:spPr>
          <a:xfrm>
            <a:off x="6096001" y="1484313"/>
            <a:ext cx="0" cy="2765716"/>
          </a:xfrm>
          <a:prstGeom prst="line">
            <a:avLst/>
          </a:prstGeom>
          <a:ln cap="rnd">
            <a:prstDash val="lgDash"/>
          </a:ln>
        </p:spPr>
        <p:style>
          <a:lnRef idx="1">
            <a:schemeClr val="accent1"/>
          </a:lnRef>
          <a:fillRef idx="0">
            <a:schemeClr val="accent1"/>
          </a:fillRef>
          <a:effectRef idx="0">
            <a:schemeClr val="accent1"/>
          </a:effectRef>
          <a:fontRef idx="minor">
            <a:schemeClr val="tx1"/>
          </a:fontRef>
        </p:style>
      </p:cxnSp>
      <p:cxnSp>
        <p:nvCxnSpPr>
          <p:cNvPr id="934" name="Straight Connector 929_1">
            <a:extLst>
              <a:ext uri="{FF2B5EF4-FFF2-40B4-BE49-F238E27FC236}">
                <a16:creationId xmlns:a16="http://schemas.microsoft.com/office/drawing/2014/main" id="{E8AB645E-4B03-4706-B032-FF9B6FFD818B}"/>
              </a:ext>
            </a:extLst>
          </p:cNvPr>
          <p:cNvCxnSpPr>
            <a:cxnSpLocks/>
          </p:cNvCxnSpPr>
          <p:nvPr/>
        </p:nvCxnSpPr>
        <p:spPr>
          <a:xfrm flipH="1">
            <a:off x="4845050" y="2816118"/>
            <a:ext cx="2501900" cy="0"/>
          </a:xfrm>
          <a:prstGeom prst="line">
            <a:avLst/>
          </a:prstGeom>
          <a:ln cap="rnd">
            <a:prstDash val="lgDash"/>
          </a:ln>
        </p:spPr>
        <p:style>
          <a:lnRef idx="1">
            <a:schemeClr val="accent1"/>
          </a:lnRef>
          <a:fillRef idx="0">
            <a:schemeClr val="accent1"/>
          </a:fillRef>
          <a:effectRef idx="0">
            <a:schemeClr val="accent1"/>
          </a:effectRef>
          <a:fontRef idx="minor">
            <a:schemeClr val="tx1"/>
          </a:fontRef>
        </p:style>
      </p:cxnSp>
      <p:sp>
        <p:nvSpPr>
          <p:cNvPr id="820" name="文本框 819">
            <a:extLst>
              <a:ext uri="{FF2B5EF4-FFF2-40B4-BE49-F238E27FC236}">
                <a16:creationId xmlns:a16="http://schemas.microsoft.com/office/drawing/2014/main" id="{C4A076FD-220B-48C0-953E-221BB76AE450}"/>
              </a:ext>
            </a:extLst>
          </p:cNvPr>
          <p:cNvSpPr txBox="1"/>
          <p:nvPr/>
        </p:nvSpPr>
        <p:spPr>
          <a:xfrm>
            <a:off x="2796379" y="1369507"/>
            <a:ext cx="1801868" cy="492443"/>
          </a:xfrm>
          <a:prstGeom prst="rect">
            <a:avLst/>
          </a:prstGeom>
          <a:noFill/>
        </p:spPr>
        <p:txBody>
          <a:bodyPr wrap="square" lIns="0" rIns="0" rtlCol="0">
            <a:spAutoFit/>
          </a:bodyPr>
          <a:lstStyle/>
          <a:p>
            <a:pPr algn="r"/>
            <a:r>
              <a:rPr lang="zh-CN" altLang="en-US" sz="2600" dirty="0">
                <a:solidFill>
                  <a:schemeClr val="accent1">
                    <a:lumMod val="50000"/>
                  </a:schemeClr>
                </a:solidFill>
              </a:rPr>
              <a:t>输入标题</a:t>
            </a:r>
          </a:p>
        </p:txBody>
      </p:sp>
      <p:sp>
        <p:nvSpPr>
          <p:cNvPr id="821" name="文本框 820">
            <a:extLst>
              <a:ext uri="{FF2B5EF4-FFF2-40B4-BE49-F238E27FC236}">
                <a16:creationId xmlns:a16="http://schemas.microsoft.com/office/drawing/2014/main" id="{F9DC944B-62B9-4B6F-B6F5-B4BE62F4A026}"/>
              </a:ext>
            </a:extLst>
          </p:cNvPr>
          <p:cNvSpPr txBox="1"/>
          <p:nvPr/>
        </p:nvSpPr>
        <p:spPr>
          <a:xfrm>
            <a:off x="911225" y="1870555"/>
            <a:ext cx="3687022" cy="873957"/>
          </a:xfrm>
          <a:prstGeom prst="rect">
            <a:avLst/>
          </a:prstGeom>
          <a:noFill/>
        </p:spPr>
        <p:txBody>
          <a:bodyPr wrap="square" lIns="0" rIns="0" rtlCol="0">
            <a:spAutoFit/>
          </a:bodyPr>
          <a:lstStyle/>
          <a:p>
            <a:pPr algn="r">
              <a:lnSpc>
                <a:spcPct val="1500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r">
              <a:lnSpc>
                <a:spcPct val="150000"/>
              </a:lnSpc>
            </a:pPr>
            <a:r>
              <a:rPr lang="zh-CN" altLang="en-US" dirty="0">
                <a:solidFill>
                  <a:schemeClr val="accent1">
                    <a:lumMod val="50000"/>
                  </a:schemeClr>
                </a:solidFill>
              </a:rPr>
              <a:t>请在这里输入你的正文内容</a:t>
            </a:r>
          </a:p>
        </p:txBody>
      </p:sp>
      <p:cxnSp>
        <p:nvCxnSpPr>
          <p:cNvPr id="49" name="直接连接符 48">
            <a:extLst>
              <a:ext uri="{FF2B5EF4-FFF2-40B4-BE49-F238E27FC236}">
                <a16:creationId xmlns:a16="http://schemas.microsoft.com/office/drawing/2014/main" id="{24CCE9E0-DBAB-4576-B540-4AFFFAE67292}"/>
              </a:ext>
            </a:extLst>
          </p:cNvPr>
          <p:cNvCxnSpPr>
            <a:cxnSpLocks/>
          </p:cNvCxnSpPr>
          <p:nvPr/>
        </p:nvCxnSpPr>
        <p:spPr>
          <a:xfrm>
            <a:off x="3945425" y="1914095"/>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938" name="文本框 937">
            <a:extLst>
              <a:ext uri="{FF2B5EF4-FFF2-40B4-BE49-F238E27FC236}">
                <a16:creationId xmlns:a16="http://schemas.microsoft.com/office/drawing/2014/main" id="{4EF10684-FCAB-4465-A913-BA1D1644646C}"/>
              </a:ext>
            </a:extLst>
          </p:cNvPr>
          <p:cNvSpPr txBox="1"/>
          <p:nvPr/>
        </p:nvSpPr>
        <p:spPr>
          <a:xfrm>
            <a:off x="7607301" y="1369507"/>
            <a:ext cx="1801868" cy="492443"/>
          </a:xfrm>
          <a:prstGeom prst="rect">
            <a:avLst/>
          </a:prstGeom>
          <a:noFill/>
        </p:spPr>
        <p:txBody>
          <a:bodyPr wrap="square" lIns="0" rIns="0" rtlCol="0">
            <a:spAutoFit/>
          </a:bodyPr>
          <a:lstStyle/>
          <a:p>
            <a:r>
              <a:rPr lang="zh-CN" altLang="en-US" sz="2600" dirty="0">
                <a:solidFill>
                  <a:schemeClr val="accent1">
                    <a:lumMod val="50000"/>
                  </a:schemeClr>
                </a:solidFill>
              </a:rPr>
              <a:t>输入标题</a:t>
            </a:r>
          </a:p>
        </p:txBody>
      </p:sp>
      <p:sp>
        <p:nvSpPr>
          <p:cNvPr id="939" name="文本框 938">
            <a:extLst>
              <a:ext uri="{FF2B5EF4-FFF2-40B4-BE49-F238E27FC236}">
                <a16:creationId xmlns:a16="http://schemas.microsoft.com/office/drawing/2014/main" id="{4853C6B3-989A-4533-A4CB-6C01DC3124B1}"/>
              </a:ext>
            </a:extLst>
          </p:cNvPr>
          <p:cNvSpPr txBox="1"/>
          <p:nvPr/>
        </p:nvSpPr>
        <p:spPr>
          <a:xfrm>
            <a:off x="7607301" y="1870555"/>
            <a:ext cx="3667415" cy="873957"/>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nSpc>
                <a:spcPct val="150000"/>
              </a:lnSpc>
            </a:pPr>
            <a:r>
              <a:rPr lang="zh-CN" altLang="en-US" dirty="0">
                <a:solidFill>
                  <a:schemeClr val="accent1">
                    <a:lumMod val="50000"/>
                  </a:schemeClr>
                </a:solidFill>
              </a:rPr>
              <a:t>请在这里输入你的正文内容</a:t>
            </a:r>
          </a:p>
        </p:txBody>
      </p:sp>
      <p:cxnSp>
        <p:nvCxnSpPr>
          <p:cNvPr id="51" name="直接连接符 50">
            <a:extLst>
              <a:ext uri="{FF2B5EF4-FFF2-40B4-BE49-F238E27FC236}">
                <a16:creationId xmlns:a16="http://schemas.microsoft.com/office/drawing/2014/main" id="{59C84D42-B95D-45D5-81F2-683C0E5C8E49}"/>
              </a:ext>
            </a:extLst>
          </p:cNvPr>
          <p:cNvCxnSpPr>
            <a:cxnSpLocks/>
          </p:cNvCxnSpPr>
          <p:nvPr/>
        </p:nvCxnSpPr>
        <p:spPr>
          <a:xfrm>
            <a:off x="7607301" y="1914095"/>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157313A4-2337-4951-9037-1D6C876B84E4}"/>
              </a:ext>
            </a:extLst>
          </p:cNvPr>
          <p:cNvSpPr txBox="1"/>
          <p:nvPr/>
        </p:nvSpPr>
        <p:spPr>
          <a:xfrm>
            <a:off x="2796379" y="3021812"/>
            <a:ext cx="1801868" cy="492443"/>
          </a:xfrm>
          <a:prstGeom prst="rect">
            <a:avLst/>
          </a:prstGeom>
          <a:noFill/>
        </p:spPr>
        <p:txBody>
          <a:bodyPr wrap="square" lIns="0" rIns="0" rtlCol="0">
            <a:spAutoFit/>
          </a:bodyPr>
          <a:lstStyle/>
          <a:p>
            <a:pPr algn="r"/>
            <a:r>
              <a:rPr lang="zh-CN" altLang="en-US" sz="2600" dirty="0">
                <a:solidFill>
                  <a:schemeClr val="accent1">
                    <a:lumMod val="50000"/>
                  </a:schemeClr>
                </a:solidFill>
              </a:rPr>
              <a:t>输入标题</a:t>
            </a:r>
          </a:p>
        </p:txBody>
      </p:sp>
      <p:sp>
        <p:nvSpPr>
          <p:cNvPr id="60" name="文本框 59">
            <a:extLst>
              <a:ext uri="{FF2B5EF4-FFF2-40B4-BE49-F238E27FC236}">
                <a16:creationId xmlns:a16="http://schemas.microsoft.com/office/drawing/2014/main" id="{03F24238-D75C-4565-8EBF-5B0250BBF7B1}"/>
              </a:ext>
            </a:extLst>
          </p:cNvPr>
          <p:cNvSpPr txBox="1"/>
          <p:nvPr/>
        </p:nvSpPr>
        <p:spPr>
          <a:xfrm>
            <a:off x="911225" y="3522860"/>
            <a:ext cx="3687022" cy="873957"/>
          </a:xfrm>
          <a:prstGeom prst="rect">
            <a:avLst/>
          </a:prstGeom>
          <a:noFill/>
        </p:spPr>
        <p:txBody>
          <a:bodyPr wrap="square" lIns="0" rIns="0" rtlCol="0">
            <a:spAutoFit/>
          </a:bodyPr>
          <a:lstStyle/>
          <a:p>
            <a:pPr algn="r">
              <a:lnSpc>
                <a:spcPct val="1500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gn="r">
              <a:lnSpc>
                <a:spcPct val="150000"/>
              </a:lnSpc>
            </a:pPr>
            <a:r>
              <a:rPr lang="zh-CN" altLang="en-US" dirty="0">
                <a:solidFill>
                  <a:schemeClr val="accent1">
                    <a:lumMod val="50000"/>
                  </a:schemeClr>
                </a:solidFill>
              </a:rPr>
              <a:t>请在这里输入你的正文内容</a:t>
            </a:r>
          </a:p>
        </p:txBody>
      </p:sp>
      <p:cxnSp>
        <p:nvCxnSpPr>
          <p:cNvPr id="61" name="直接连接符 60">
            <a:extLst>
              <a:ext uri="{FF2B5EF4-FFF2-40B4-BE49-F238E27FC236}">
                <a16:creationId xmlns:a16="http://schemas.microsoft.com/office/drawing/2014/main" id="{73DEA4AA-ED43-40DE-A0CD-D93438C29C3C}"/>
              </a:ext>
            </a:extLst>
          </p:cNvPr>
          <p:cNvCxnSpPr>
            <a:cxnSpLocks/>
          </p:cNvCxnSpPr>
          <p:nvPr/>
        </p:nvCxnSpPr>
        <p:spPr>
          <a:xfrm>
            <a:off x="3945425" y="3566400"/>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0C7B576-AA03-49B5-832D-496D01E66E06}"/>
              </a:ext>
            </a:extLst>
          </p:cNvPr>
          <p:cNvSpPr txBox="1"/>
          <p:nvPr/>
        </p:nvSpPr>
        <p:spPr>
          <a:xfrm>
            <a:off x="7610185" y="3021812"/>
            <a:ext cx="1801868" cy="492443"/>
          </a:xfrm>
          <a:prstGeom prst="rect">
            <a:avLst/>
          </a:prstGeom>
          <a:noFill/>
        </p:spPr>
        <p:txBody>
          <a:bodyPr wrap="square" lIns="0" rIns="0" rtlCol="0">
            <a:spAutoFit/>
          </a:bodyPr>
          <a:lstStyle/>
          <a:p>
            <a:r>
              <a:rPr lang="zh-CN" altLang="en-US" sz="2600" dirty="0">
                <a:solidFill>
                  <a:schemeClr val="accent1">
                    <a:lumMod val="50000"/>
                  </a:schemeClr>
                </a:solidFill>
              </a:rPr>
              <a:t>输入标题</a:t>
            </a:r>
          </a:p>
        </p:txBody>
      </p:sp>
      <p:sp>
        <p:nvSpPr>
          <p:cNvPr id="73" name="文本框 72">
            <a:extLst>
              <a:ext uri="{FF2B5EF4-FFF2-40B4-BE49-F238E27FC236}">
                <a16:creationId xmlns:a16="http://schemas.microsoft.com/office/drawing/2014/main" id="{7562D5D5-5C64-492A-9BC0-082CFDE6A206}"/>
              </a:ext>
            </a:extLst>
          </p:cNvPr>
          <p:cNvSpPr txBox="1"/>
          <p:nvPr/>
        </p:nvSpPr>
        <p:spPr>
          <a:xfrm>
            <a:off x="7610185" y="3522860"/>
            <a:ext cx="3667415" cy="873957"/>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rPr>
              <a:t>请在这里输入你的正文内容</a:t>
            </a:r>
            <a:endParaRPr lang="en-US" altLang="zh-CN" dirty="0">
              <a:solidFill>
                <a:schemeClr val="accent1">
                  <a:lumMod val="50000"/>
                </a:schemeClr>
              </a:solidFill>
            </a:endParaRPr>
          </a:p>
          <a:p>
            <a:pPr>
              <a:lnSpc>
                <a:spcPct val="150000"/>
              </a:lnSpc>
            </a:pPr>
            <a:r>
              <a:rPr lang="zh-CN" altLang="en-US" dirty="0">
                <a:solidFill>
                  <a:schemeClr val="accent1">
                    <a:lumMod val="50000"/>
                  </a:schemeClr>
                </a:solidFill>
              </a:rPr>
              <a:t>请在这里输入你的正文内容</a:t>
            </a:r>
          </a:p>
        </p:txBody>
      </p:sp>
      <p:cxnSp>
        <p:nvCxnSpPr>
          <p:cNvPr id="74" name="直接连接符 73">
            <a:extLst>
              <a:ext uri="{FF2B5EF4-FFF2-40B4-BE49-F238E27FC236}">
                <a16:creationId xmlns:a16="http://schemas.microsoft.com/office/drawing/2014/main" id="{1BAB8C19-A0FD-4F23-99C8-E783043B4BA8}"/>
              </a:ext>
            </a:extLst>
          </p:cNvPr>
          <p:cNvCxnSpPr>
            <a:cxnSpLocks/>
          </p:cNvCxnSpPr>
          <p:nvPr/>
        </p:nvCxnSpPr>
        <p:spPr>
          <a:xfrm>
            <a:off x="7610185" y="3566400"/>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37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9DFB49E-23CB-427B-9A0A-0818D686FBF1}"/>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8</a:t>
            </a:r>
          </a:p>
        </p:txBody>
      </p:sp>
      <p:cxnSp>
        <p:nvCxnSpPr>
          <p:cNvPr id="44" name="直接连接符 43">
            <a:extLst>
              <a:ext uri="{FF2B5EF4-FFF2-40B4-BE49-F238E27FC236}">
                <a16:creationId xmlns:a16="http://schemas.microsoft.com/office/drawing/2014/main" id="{9A1F17CC-151F-4767-9273-B98E21CBE66E}"/>
              </a:ext>
            </a:extLst>
          </p:cNvPr>
          <p:cNvCxnSpPr>
            <a:cxnSpLocks/>
          </p:cNvCxnSpPr>
          <p:nvPr/>
        </p:nvCxnSpPr>
        <p:spPr>
          <a:xfrm>
            <a:off x="-60002" y="6235700"/>
            <a:ext cx="12252002"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D1E4F70F-6CD4-488E-92BA-3DB5CA18813F}"/>
              </a:ext>
            </a:extLst>
          </p:cNvPr>
          <p:cNvGrpSpPr/>
          <p:nvPr/>
        </p:nvGrpSpPr>
        <p:grpSpPr>
          <a:xfrm>
            <a:off x="4980492" y="2012008"/>
            <a:ext cx="2232000" cy="3667256"/>
            <a:chOff x="4980000" y="2012008"/>
            <a:chExt cx="2232000" cy="3667256"/>
          </a:xfrm>
        </p:grpSpPr>
        <p:grpSp>
          <p:nvGrpSpPr>
            <p:cNvPr id="318" name="组合 317">
              <a:extLst>
                <a:ext uri="{FF2B5EF4-FFF2-40B4-BE49-F238E27FC236}">
                  <a16:creationId xmlns:a16="http://schemas.microsoft.com/office/drawing/2014/main" id="{64AFAA53-736B-4B33-BC6D-BDA8C619C70E}"/>
                </a:ext>
              </a:extLst>
            </p:cNvPr>
            <p:cNvGrpSpPr/>
            <p:nvPr/>
          </p:nvGrpSpPr>
          <p:grpSpPr>
            <a:xfrm>
              <a:off x="4980000" y="2012008"/>
              <a:ext cx="2232000" cy="3667256"/>
              <a:chOff x="-1746482" y="1297784"/>
              <a:chExt cx="2232000" cy="3667256"/>
            </a:xfrm>
          </p:grpSpPr>
          <p:sp>
            <p:nvSpPr>
              <p:cNvPr id="301" name="矩形 300">
                <a:extLst>
                  <a:ext uri="{FF2B5EF4-FFF2-40B4-BE49-F238E27FC236}">
                    <a16:creationId xmlns:a16="http://schemas.microsoft.com/office/drawing/2014/main" id="{0533827B-556C-49D9-B8D3-0FA95573FC76}"/>
                  </a:ext>
                </a:extLst>
              </p:cNvPr>
              <p:cNvSpPr>
                <a:spLocks/>
              </p:cNvSpPr>
              <p:nvPr/>
            </p:nvSpPr>
            <p:spPr>
              <a:xfrm>
                <a:off x="-1746482" y="1297784"/>
                <a:ext cx="187200" cy="3637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a:extLst>
                  <a:ext uri="{FF2B5EF4-FFF2-40B4-BE49-F238E27FC236}">
                    <a16:creationId xmlns:a16="http://schemas.microsoft.com/office/drawing/2014/main" id="{B60EA79D-DC2A-42BE-88B1-F6E84A613A47}"/>
                  </a:ext>
                </a:extLst>
              </p:cNvPr>
              <p:cNvSpPr>
                <a:spLocks/>
              </p:cNvSpPr>
              <p:nvPr/>
            </p:nvSpPr>
            <p:spPr>
              <a:xfrm>
                <a:off x="298318" y="1297784"/>
                <a:ext cx="187200" cy="3667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4" name="矩形 303">
              <a:extLst>
                <a:ext uri="{FF2B5EF4-FFF2-40B4-BE49-F238E27FC236}">
                  <a16:creationId xmlns:a16="http://schemas.microsoft.com/office/drawing/2014/main" id="{DA9F81B3-1B52-4A5E-BF0A-D66F94B2DA9A}"/>
                </a:ext>
              </a:extLst>
            </p:cNvPr>
            <p:cNvSpPr>
              <a:spLocks/>
            </p:cNvSpPr>
            <p:nvPr/>
          </p:nvSpPr>
          <p:spPr>
            <a:xfrm>
              <a:off x="4980000" y="2012008"/>
              <a:ext cx="2232000" cy="16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3" name="组合 322">
            <a:extLst>
              <a:ext uri="{FF2B5EF4-FFF2-40B4-BE49-F238E27FC236}">
                <a16:creationId xmlns:a16="http://schemas.microsoft.com/office/drawing/2014/main" id="{F73DCC22-3C96-4EE7-8B46-9DE070A6A2F2}"/>
              </a:ext>
            </a:extLst>
          </p:cNvPr>
          <p:cNvGrpSpPr/>
          <p:nvPr/>
        </p:nvGrpSpPr>
        <p:grpSpPr>
          <a:xfrm>
            <a:off x="5801788" y="3146682"/>
            <a:ext cx="588424" cy="990000"/>
            <a:chOff x="-849570" y="2432458"/>
            <a:chExt cx="588424" cy="990000"/>
          </a:xfrm>
        </p:grpSpPr>
        <p:sp>
          <p:nvSpPr>
            <p:cNvPr id="303" name="矩形 302">
              <a:extLst>
                <a:ext uri="{FF2B5EF4-FFF2-40B4-BE49-F238E27FC236}">
                  <a16:creationId xmlns:a16="http://schemas.microsoft.com/office/drawing/2014/main" id="{3937D7AF-8C3C-4454-9178-F1C99D475B50}"/>
                </a:ext>
              </a:extLst>
            </p:cNvPr>
            <p:cNvSpPr>
              <a:spLocks/>
            </p:cNvSpPr>
            <p:nvPr/>
          </p:nvSpPr>
          <p:spPr>
            <a:xfrm>
              <a:off x="-825358" y="2432458"/>
              <a:ext cx="540000" cy="3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2" name="组合 321">
              <a:extLst>
                <a:ext uri="{FF2B5EF4-FFF2-40B4-BE49-F238E27FC236}">
                  <a16:creationId xmlns:a16="http://schemas.microsoft.com/office/drawing/2014/main" id="{8D4435B4-69BB-48A7-8178-DB0B9820F974}"/>
                </a:ext>
              </a:extLst>
            </p:cNvPr>
            <p:cNvGrpSpPr/>
            <p:nvPr/>
          </p:nvGrpSpPr>
          <p:grpSpPr>
            <a:xfrm>
              <a:off x="-849570" y="2432458"/>
              <a:ext cx="588424" cy="990000"/>
              <a:chOff x="-849570" y="2432458"/>
              <a:chExt cx="588424" cy="990000"/>
            </a:xfrm>
          </p:grpSpPr>
          <p:sp>
            <p:nvSpPr>
              <p:cNvPr id="307" name="矩形 306">
                <a:extLst>
                  <a:ext uri="{FF2B5EF4-FFF2-40B4-BE49-F238E27FC236}">
                    <a16:creationId xmlns:a16="http://schemas.microsoft.com/office/drawing/2014/main" id="{0825BD06-883E-4471-A327-455679C7D543}"/>
                  </a:ext>
                </a:extLst>
              </p:cNvPr>
              <p:cNvSpPr>
                <a:spLocks/>
              </p:cNvSpPr>
              <p:nvPr/>
            </p:nvSpPr>
            <p:spPr>
              <a:xfrm>
                <a:off x="-300746" y="2432458"/>
                <a:ext cx="39600" cy="99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A8177AAC-F860-400D-9B17-551D8202098D}"/>
                  </a:ext>
                </a:extLst>
              </p:cNvPr>
              <p:cNvSpPr>
                <a:spLocks/>
              </p:cNvSpPr>
              <p:nvPr/>
            </p:nvSpPr>
            <p:spPr>
              <a:xfrm>
                <a:off x="-849570" y="2432458"/>
                <a:ext cx="39600" cy="99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25" name="组合 324">
            <a:extLst>
              <a:ext uri="{FF2B5EF4-FFF2-40B4-BE49-F238E27FC236}">
                <a16:creationId xmlns:a16="http://schemas.microsoft.com/office/drawing/2014/main" id="{23CEDBE0-210E-4488-9B26-99E9654E7E45}"/>
              </a:ext>
            </a:extLst>
          </p:cNvPr>
          <p:cNvGrpSpPr/>
          <p:nvPr/>
        </p:nvGrpSpPr>
        <p:grpSpPr>
          <a:xfrm>
            <a:off x="5939262" y="3345444"/>
            <a:ext cx="313476" cy="540430"/>
            <a:chOff x="-701807" y="2631220"/>
            <a:chExt cx="313476" cy="540430"/>
          </a:xfrm>
        </p:grpSpPr>
        <p:grpSp>
          <p:nvGrpSpPr>
            <p:cNvPr id="324" name="组合 323">
              <a:extLst>
                <a:ext uri="{FF2B5EF4-FFF2-40B4-BE49-F238E27FC236}">
                  <a16:creationId xmlns:a16="http://schemas.microsoft.com/office/drawing/2014/main" id="{D928CA08-8CC2-46F1-A5EE-12838FA50632}"/>
                </a:ext>
              </a:extLst>
            </p:cNvPr>
            <p:cNvGrpSpPr/>
            <p:nvPr/>
          </p:nvGrpSpPr>
          <p:grpSpPr>
            <a:xfrm>
              <a:off x="-701807" y="2631650"/>
              <a:ext cx="313476" cy="540000"/>
              <a:chOff x="-701807" y="2631650"/>
              <a:chExt cx="313476" cy="540000"/>
            </a:xfrm>
          </p:grpSpPr>
          <p:sp>
            <p:nvSpPr>
              <p:cNvPr id="309" name="矩形 308">
                <a:extLst>
                  <a:ext uri="{FF2B5EF4-FFF2-40B4-BE49-F238E27FC236}">
                    <a16:creationId xmlns:a16="http://schemas.microsoft.com/office/drawing/2014/main" id="{454F54A5-38BD-481F-B19D-13F898E00BA4}"/>
                  </a:ext>
                </a:extLst>
              </p:cNvPr>
              <p:cNvSpPr>
                <a:spLocks/>
              </p:cNvSpPr>
              <p:nvPr/>
            </p:nvSpPr>
            <p:spPr>
              <a:xfrm>
                <a:off x="-406331" y="2631650"/>
                <a:ext cx="18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0" name="矩形 309">
                <a:extLst>
                  <a:ext uri="{FF2B5EF4-FFF2-40B4-BE49-F238E27FC236}">
                    <a16:creationId xmlns:a16="http://schemas.microsoft.com/office/drawing/2014/main" id="{82026430-3D03-4CCD-A83E-9906DE117ED8}"/>
                  </a:ext>
                </a:extLst>
              </p:cNvPr>
              <p:cNvSpPr>
                <a:spLocks/>
              </p:cNvSpPr>
              <p:nvPr/>
            </p:nvSpPr>
            <p:spPr>
              <a:xfrm>
                <a:off x="-701807" y="2631650"/>
                <a:ext cx="18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2" name="矩形 311">
              <a:extLst>
                <a:ext uri="{FF2B5EF4-FFF2-40B4-BE49-F238E27FC236}">
                  <a16:creationId xmlns:a16="http://schemas.microsoft.com/office/drawing/2014/main" id="{3C89E04C-7E62-432D-AE09-E644A561965A}"/>
                </a:ext>
              </a:extLst>
            </p:cNvPr>
            <p:cNvSpPr>
              <a:spLocks/>
            </p:cNvSpPr>
            <p:nvPr/>
          </p:nvSpPr>
          <p:spPr>
            <a:xfrm>
              <a:off x="-689069" y="2631220"/>
              <a:ext cx="288000" cy="1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1" name="组合 320">
            <a:extLst>
              <a:ext uri="{FF2B5EF4-FFF2-40B4-BE49-F238E27FC236}">
                <a16:creationId xmlns:a16="http://schemas.microsoft.com/office/drawing/2014/main" id="{C401A933-4A92-43C7-B2C9-DDFD7A28F08D}"/>
              </a:ext>
            </a:extLst>
          </p:cNvPr>
          <p:cNvGrpSpPr/>
          <p:nvPr/>
        </p:nvGrpSpPr>
        <p:grpSpPr>
          <a:xfrm>
            <a:off x="5631540" y="2903625"/>
            <a:ext cx="928920" cy="1552763"/>
            <a:chOff x="-1034241" y="2189401"/>
            <a:chExt cx="928920" cy="1552763"/>
          </a:xfrm>
        </p:grpSpPr>
        <p:grpSp>
          <p:nvGrpSpPr>
            <p:cNvPr id="320" name="组合 319">
              <a:extLst>
                <a:ext uri="{FF2B5EF4-FFF2-40B4-BE49-F238E27FC236}">
                  <a16:creationId xmlns:a16="http://schemas.microsoft.com/office/drawing/2014/main" id="{8039B600-62AA-43B2-8461-08A74891DF87}"/>
                </a:ext>
              </a:extLst>
            </p:cNvPr>
            <p:cNvGrpSpPr/>
            <p:nvPr/>
          </p:nvGrpSpPr>
          <p:grpSpPr>
            <a:xfrm>
              <a:off x="-1034241" y="2189401"/>
              <a:ext cx="928920" cy="1552763"/>
              <a:chOff x="-1034241" y="2189401"/>
              <a:chExt cx="928920" cy="1552763"/>
            </a:xfrm>
          </p:grpSpPr>
          <p:sp>
            <p:nvSpPr>
              <p:cNvPr id="305" name="矩形 304">
                <a:extLst>
                  <a:ext uri="{FF2B5EF4-FFF2-40B4-BE49-F238E27FC236}">
                    <a16:creationId xmlns:a16="http://schemas.microsoft.com/office/drawing/2014/main" id="{B99925A1-15D9-42B5-92DF-3AA15FC693D7}"/>
                  </a:ext>
                </a:extLst>
              </p:cNvPr>
              <p:cNvSpPr>
                <a:spLocks/>
              </p:cNvSpPr>
              <p:nvPr/>
            </p:nvSpPr>
            <p:spPr>
              <a:xfrm>
                <a:off x="-177321" y="2189401"/>
                <a:ext cx="72000" cy="1552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889991B7-0A94-4ECB-B7C6-E8B8BD13134E}"/>
                  </a:ext>
                </a:extLst>
              </p:cNvPr>
              <p:cNvSpPr>
                <a:spLocks/>
              </p:cNvSpPr>
              <p:nvPr/>
            </p:nvSpPr>
            <p:spPr>
              <a:xfrm>
                <a:off x="-1034241" y="2189401"/>
                <a:ext cx="72000" cy="1552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3" name="矩形 312">
              <a:extLst>
                <a:ext uri="{FF2B5EF4-FFF2-40B4-BE49-F238E27FC236}">
                  <a16:creationId xmlns:a16="http://schemas.microsoft.com/office/drawing/2014/main" id="{417EA8AC-7AED-4EF1-8A18-3305FB1B6CD4}"/>
                </a:ext>
              </a:extLst>
            </p:cNvPr>
            <p:cNvSpPr>
              <a:spLocks/>
            </p:cNvSpPr>
            <p:nvPr/>
          </p:nvSpPr>
          <p:spPr>
            <a:xfrm>
              <a:off x="-983781" y="2190518"/>
              <a:ext cx="828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7" name="组合 326">
            <a:extLst>
              <a:ext uri="{FF2B5EF4-FFF2-40B4-BE49-F238E27FC236}">
                <a16:creationId xmlns:a16="http://schemas.microsoft.com/office/drawing/2014/main" id="{0C7418D7-F005-42A1-91E2-44A9C7F8EC70}"/>
              </a:ext>
            </a:extLst>
          </p:cNvPr>
          <p:cNvGrpSpPr/>
          <p:nvPr/>
        </p:nvGrpSpPr>
        <p:grpSpPr>
          <a:xfrm>
            <a:off x="6004642" y="3441768"/>
            <a:ext cx="182717" cy="306000"/>
            <a:chOff x="-634082" y="2727544"/>
            <a:chExt cx="182717" cy="306000"/>
          </a:xfrm>
        </p:grpSpPr>
        <p:grpSp>
          <p:nvGrpSpPr>
            <p:cNvPr id="326" name="组合 325">
              <a:extLst>
                <a:ext uri="{FF2B5EF4-FFF2-40B4-BE49-F238E27FC236}">
                  <a16:creationId xmlns:a16="http://schemas.microsoft.com/office/drawing/2014/main" id="{ADC13C19-9EF4-43DC-B04F-F510991E6D1C}"/>
                </a:ext>
              </a:extLst>
            </p:cNvPr>
            <p:cNvGrpSpPr/>
            <p:nvPr/>
          </p:nvGrpSpPr>
          <p:grpSpPr>
            <a:xfrm>
              <a:off x="-634082" y="2727544"/>
              <a:ext cx="182717" cy="306000"/>
              <a:chOff x="-634082" y="2727544"/>
              <a:chExt cx="182717" cy="306000"/>
            </a:xfrm>
          </p:grpSpPr>
          <p:sp>
            <p:nvSpPr>
              <p:cNvPr id="315" name="矩形 314">
                <a:extLst>
                  <a:ext uri="{FF2B5EF4-FFF2-40B4-BE49-F238E27FC236}">
                    <a16:creationId xmlns:a16="http://schemas.microsoft.com/office/drawing/2014/main" id="{6C823114-7752-4363-813D-BD1009DD1B99}"/>
                  </a:ext>
                </a:extLst>
              </p:cNvPr>
              <p:cNvSpPr>
                <a:spLocks/>
              </p:cNvSpPr>
              <p:nvPr/>
            </p:nvSpPr>
            <p:spPr>
              <a:xfrm>
                <a:off x="-458565" y="2727544"/>
                <a:ext cx="7200" cy="30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6" name="矩形 315">
                <a:extLst>
                  <a:ext uri="{FF2B5EF4-FFF2-40B4-BE49-F238E27FC236}">
                    <a16:creationId xmlns:a16="http://schemas.microsoft.com/office/drawing/2014/main" id="{0C9A412A-88CA-4C5B-B630-E0B51C814CE8}"/>
                  </a:ext>
                </a:extLst>
              </p:cNvPr>
              <p:cNvSpPr>
                <a:spLocks/>
              </p:cNvSpPr>
              <p:nvPr/>
            </p:nvSpPr>
            <p:spPr>
              <a:xfrm>
                <a:off x="-634082" y="2727544"/>
                <a:ext cx="7200" cy="30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7" name="矩形 316">
              <a:extLst>
                <a:ext uri="{FF2B5EF4-FFF2-40B4-BE49-F238E27FC236}">
                  <a16:creationId xmlns:a16="http://schemas.microsoft.com/office/drawing/2014/main" id="{D11D6BB2-64E6-475A-93BB-0D1240C86213}"/>
                </a:ext>
              </a:extLst>
            </p:cNvPr>
            <p:cNvSpPr>
              <a:spLocks/>
            </p:cNvSpPr>
            <p:nvPr/>
          </p:nvSpPr>
          <p:spPr>
            <a:xfrm>
              <a:off x="-629124" y="2727544"/>
              <a:ext cx="172800" cy="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1" name="直接连接符 330">
            <a:extLst>
              <a:ext uri="{FF2B5EF4-FFF2-40B4-BE49-F238E27FC236}">
                <a16:creationId xmlns:a16="http://schemas.microsoft.com/office/drawing/2014/main" id="{9081B516-7E36-4191-9D43-196CDDE62ADA}"/>
              </a:ext>
            </a:extLst>
          </p:cNvPr>
          <p:cNvCxnSpPr>
            <a:cxnSpLocks/>
            <a:endCxn id="316" idx="2"/>
          </p:cNvCxnSpPr>
          <p:nvPr/>
        </p:nvCxnSpPr>
        <p:spPr>
          <a:xfrm flipV="1">
            <a:off x="4895508" y="3747768"/>
            <a:ext cx="1112734" cy="2489520"/>
          </a:xfrm>
          <a:prstGeom prst="line">
            <a:avLst/>
          </a:prstGeom>
          <a:ln w="12700">
            <a:gradFill>
              <a:gsLst>
                <a:gs pos="0">
                  <a:schemeClr val="accent1">
                    <a:lumMod val="75000"/>
                  </a:schemeClr>
                </a:gs>
                <a:gs pos="100000">
                  <a:schemeClr val="accent1">
                    <a:lumMod val="75000"/>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6" name="Straight Connector 330_1">
            <a:extLst>
              <a:ext uri="{FF2B5EF4-FFF2-40B4-BE49-F238E27FC236}">
                <a16:creationId xmlns:a16="http://schemas.microsoft.com/office/drawing/2014/main" id="{0F9FB258-C964-4898-9FF6-747522B5681C}"/>
              </a:ext>
            </a:extLst>
          </p:cNvPr>
          <p:cNvCxnSpPr>
            <a:cxnSpLocks/>
          </p:cNvCxnSpPr>
          <p:nvPr/>
        </p:nvCxnSpPr>
        <p:spPr>
          <a:xfrm flipH="1" flipV="1">
            <a:off x="6184818" y="3747768"/>
            <a:ext cx="1085932" cy="2489520"/>
          </a:xfrm>
          <a:prstGeom prst="line">
            <a:avLst/>
          </a:prstGeom>
          <a:ln w="12700">
            <a:gradFill>
              <a:gsLst>
                <a:gs pos="0">
                  <a:schemeClr val="accent1">
                    <a:lumMod val="75000"/>
                  </a:schemeClr>
                </a:gs>
                <a:gs pos="100000">
                  <a:schemeClr val="accent1">
                    <a:lumMod val="75000"/>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8ADF1B98-68C5-42A1-A532-2B4A024A1CE1}"/>
              </a:ext>
            </a:extLst>
          </p:cNvPr>
          <p:cNvGrpSpPr/>
          <p:nvPr/>
        </p:nvGrpSpPr>
        <p:grpSpPr>
          <a:xfrm>
            <a:off x="912210" y="1603643"/>
            <a:ext cx="3546585" cy="3645249"/>
            <a:chOff x="912210" y="1603643"/>
            <a:chExt cx="3546585" cy="3645249"/>
          </a:xfrm>
        </p:grpSpPr>
        <p:sp>
          <p:nvSpPr>
            <p:cNvPr id="277" name="文本框 276">
              <a:extLst>
                <a:ext uri="{FF2B5EF4-FFF2-40B4-BE49-F238E27FC236}">
                  <a16:creationId xmlns:a16="http://schemas.microsoft.com/office/drawing/2014/main" id="{E9E3989D-23CB-48BC-A062-F6695FB3BD53}"/>
                </a:ext>
              </a:extLst>
            </p:cNvPr>
            <p:cNvSpPr txBox="1"/>
            <p:nvPr/>
          </p:nvSpPr>
          <p:spPr>
            <a:xfrm>
              <a:off x="2226795" y="1603643"/>
              <a:ext cx="2232000" cy="492443"/>
            </a:xfrm>
            <a:prstGeom prst="rect">
              <a:avLst/>
            </a:prstGeom>
            <a:noFill/>
          </p:spPr>
          <p:txBody>
            <a:bodyPr wrap="square" lIns="0" rIns="0" rtlCol="0">
              <a:spAutoFit/>
            </a:bodyPr>
            <a:lstStyle/>
            <a:p>
              <a:pPr algn="r"/>
              <a:r>
                <a:rPr lang="zh-CN" altLang="en-US" sz="2600" dirty="0">
                  <a:solidFill>
                    <a:schemeClr val="accent1">
                      <a:lumMod val="50000"/>
                    </a:schemeClr>
                  </a:solidFill>
                </a:rPr>
                <a:t>输入小标题</a:t>
              </a:r>
            </a:p>
          </p:txBody>
        </p:sp>
        <p:sp>
          <p:nvSpPr>
            <p:cNvPr id="278" name="文本框 277">
              <a:extLst>
                <a:ext uri="{FF2B5EF4-FFF2-40B4-BE49-F238E27FC236}">
                  <a16:creationId xmlns:a16="http://schemas.microsoft.com/office/drawing/2014/main" id="{686E5910-6ABF-4651-A52C-FBCB7CF2F41E}"/>
                </a:ext>
              </a:extLst>
            </p:cNvPr>
            <p:cNvSpPr txBox="1"/>
            <p:nvPr/>
          </p:nvSpPr>
          <p:spPr>
            <a:xfrm>
              <a:off x="912210" y="2297443"/>
              <a:ext cx="3546585" cy="2951449"/>
            </a:xfrm>
            <a:prstGeom prst="rect">
              <a:avLst/>
            </a:prstGeom>
            <a:noFill/>
          </p:spPr>
          <p:txBody>
            <a:bodyPr wrap="square" lIns="0" rIns="0" rtlCol="0">
              <a:spAutoFit/>
            </a:bodyPr>
            <a:lstStyle/>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endParaRPr lang="en-US" altLang="zh-CN" dirty="0">
                <a:solidFill>
                  <a:schemeClr val="accent1">
                    <a:lumMod val="50000"/>
                  </a:schemeClr>
                </a:solidFill>
                <a:sym typeface="方正正黑简体" panose="02000000000000000000" pitchFamily="2" charset="-122"/>
              </a:endParaRP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gn="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p:txBody>
        </p:sp>
        <p:cxnSp>
          <p:nvCxnSpPr>
            <p:cNvPr id="35" name="直接连接符 34">
              <a:extLst>
                <a:ext uri="{FF2B5EF4-FFF2-40B4-BE49-F238E27FC236}">
                  <a16:creationId xmlns:a16="http://schemas.microsoft.com/office/drawing/2014/main" id="{B851DCA3-DE19-452C-84DE-541463FB0DB3}"/>
                </a:ext>
              </a:extLst>
            </p:cNvPr>
            <p:cNvCxnSpPr>
              <a:cxnSpLocks/>
            </p:cNvCxnSpPr>
            <p:nvPr/>
          </p:nvCxnSpPr>
          <p:spPr>
            <a:xfrm>
              <a:off x="3543933" y="2196765"/>
              <a:ext cx="914862"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A3C19E27-4398-46E4-A6B4-2B7FD171148A}"/>
              </a:ext>
            </a:extLst>
          </p:cNvPr>
          <p:cNvGrpSpPr/>
          <p:nvPr/>
        </p:nvGrpSpPr>
        <p:grpSpPr>
          <a:xfrm>
            <a:off x="7734190" y="1603643"/>
            <a:ext cx="3546585" cy="3645249"/>
            <a:chOff x="7734190" y="1603643"/>
            <a:chExt cx="3546585" cy="3645249"/>
          </a:xfrm>
        </p:grpSpPr>
        <p:sp>
          <p:nvSpPr>
            <p:cNvPr id="40" name="文本框 39">
              <a:extLst>
                <a:ext uri="{FF2B5EF4-FFF2-40B4-BE49-F238E27FC236}">
                  <a16:creationId xmlns:a16="http://schemas.microsoft.com/office/drawing/2014/main" id="{961D3C22-57C7-4F7E-BA09-6791AD127D9D}"/>
                </a:ext>
              </a:extLst>
            </p:cNvPr>
            <p:cNvSpPr txBox="1"/>
            <p:nvPr/>
          </p:nvSpPr>
          <p:spPr>
            <a:xfrm>
              <a:off x="7734190" y="1603643"/>
              <a:ext cx="2232000" cy="492443"/>
            </a:xfrm>
            <a:prstGeom prst="rect">
              <a:avLst/>
            </a:prstGeom>
            <a:noFill/>
          </p:spPr>
          <p:txBody>
            <a:bodyPr wrap="square" lIns="0" rIns="0" rtlCol="0">
              <a:spAutoFit/>
            </a:bodyPr>
            <a:lstStyle/>
            <a:p>
              <a:r>
                <a:rPr lang="zh-CN" altLang="en-US" sz="2600" dirty="0">
                  <a:solidFill>
                    <a:schemeClr val="accent1">
                      <a:lumMod val="50000"/>
                    </a:schemeClr>
                  </a:solidFill>
                </a:rPr>
                <a:t>输入小标题</a:t>
              </a:r>
            </a:p>
          </p:txBody>
        </p:sp>
        <p:sp>
          <p:nvSpPr>
            <p:cNvPr id="41" name="文本框 40">
              <a:extLst>
                <a:ext uri="{FF2B5EF4-FFF2-40B4-BE49-F238E27FC236}">
                  <a16:creationId xmlns:a16="http://schemas.microsoft.com/office/drawing/2014/main" id="{EF8860FC-BF8F-4875-BEA5-361C28DDDD40}"/>
                </a:ext>
              </a:extLst>
            </p:cNvPr>
            <p:cNvSpPr txBox="1"/>
            <p:nvPr/>
          </p:nvSpPr>
          <p:spPr>
            <a:xfrm>
              <a:off x="7734190" y="2297443"/>
              <a:ext cx="3546585" cy="2951449"/>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a:p>
              <a:pPr>
                <a:lnSpc>
                  <a:spcPct val="150000"/>
                </a:lnSpc>
              </a:pPr>
              <a:r>
                <a:rPr lang="zh-CN" altLang="en-US" dirty="0">
                  <a:solidFill>
                    <a:schemeClr val="accent1">
                      <a:lumMod val="50000"/>
                    </a:schemeClr>
                  </a:solidFill>
                  <a:sym typeface="方正正黑简体" panose="02000000000000000000" pitchFamily="2" charset="-122"/>
                </a:rPr>
                <a:t>请在这里输入你具体的正文内容</a:t>
              </a:r>
            </a:p>
          </p:txBody>
        </p:sp>
        <p:cxnSp>
          <p:nvCxnSpPr>
            <p:cNvPr id="42" name="直接连接符 41">
              <a:extLst>
                <a:ext uri="{FF2B5EF4-FFF2-40B4-BE49-F238E27FC236}">
                  <a16:creationId xmlns:a16="http://schemas.microsoft.com/office/drawing/2014/main" id="{40860C71-C7E9-46D3-A9E4-38973255319F}"/>
                </a:ext>
              </a:extLst>
            </p:cNvPr>
            <p:cNvCxnSpPr>
              <a:cxnSpLocks/>
            </p:cNvCxnSpPr>
            <p:nvPr/>
          </p:nvCxnSpPr>
          <p:spPr>
            <a:xfrm>
              <a:off x="7734190" y="2196765"/>
              <a:ext cx="914862"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652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5B01F97-0025-4E6C-95A2-1BD6C58A3E31}"/>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sym typeface="方正大标宋简体" panose="02010601030101010101" pitchFamily="2" charset="-122"/>
              </a:rPr>
              <a:t>多内容模板演示</a:t>
            </a:r>
            <a:r>
              <a:rPr lang="en-US" altLang="zh-CN" dirty="0">
                <a:sym typeface="方正大标宋简体" panose="02010601030101010101" pitchFamily="2" charset="-122"/>
              </a:rPr>
              <a:t>9</a:t>
            </a:r>
          </a:p>
        </p:txBody>
      </p:sp>
      <p:grpSp>
        <p:nvGrpSpPr>
          <p:cNvPr id="3" name="组合 2">
            <a:extLst>
              <a:ext uri="{FF2B5EF4-FFF2-40B4-BE49-F238E27FC236}">
                <a16:creationId xmlns:a16="http://schemas.microsoft.com/office/drawing/2014/main" id="{2BD138D4-F2A0-48AF-86B3-E435E8CDFFEE}"/>
              </a:ext>
            </a:extLst>
          </p:cNvPr>
          <p:cNvGrpSpPr/>
          <p:nvPr/>
        </p:nvGrpSpPr>
        <p:grpSpPr>
          <a:xfrm>
            <a:off x="-533828" y="4596039"/>
            <a:ext cx="13273642" cy="1642967"/>
            <a:chOff x="-533828" y="4596039"/>
            <a:chExt cx="13273642" cy="1642967"/>
          </a:xfrm>
        </p:grpSpPr>
        <p:cxnSp>
          <p:nvCxnSpPr>
            <p:cNvPr id="5" name="直接连接符 4">
              <a:extLst>
                <a:ext uri="{FF2B5EF4-FFF2-40B4-BE49-F238E27FC236}">
                  <a16:creationId xmlns:a16="http://schemas.microsoft.com/office/drawing/2014/main" id="{8A1BC2CF-007A-45CD-8387-3428F42E4975}"/>
                </a:ext>
              </a:extLst>
            </p:cNvPr>
            <p:cNvCxnSpPr>
              <a:cxnSpLocks/>
            </p:cNvCxnSpPr>
            <p:nvPr/>
          </p:nvCxnSpPr>
          <p:spPr>
            <a:xfrm>
              <a:off x="3871910"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90E02B1-2121-472C-9454-1DDBB10DFDDE}"/>
                </a:ext>
              </a:extLst>
            </p:cNvPr>
            <p:cNvCxnSpPr>
              <a:cxnSpLocks/>
            </p:cNvCxnSpPr>
            <p:nvPr/>
          </p:nvCxnSpPr>
          <p:spPr>
            <a:xfrm>
              <a:off x="3871910"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4A97302-C170-4F96-BF04-EF6E67BDFA4B}"/>
                </a:ext>
              </a:extLst>
            </p:cNvPr>
            <p:cNvCxnSpPr>
              <a:cxnSpLocks/>
            </p:cNvCxnSpPr>
            <p:nvPr/>
          </p:nvCxnSpPr>
          <p:spPr>
            <a:xfrm>
              <a:off x="3871910"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EE45CE0-6633-4912-A211-68C463A58CF3}"/>
                </a:ext>
              </a:extLst>
            </p:cNvPr>
            <p:cNvCxnSpPr>
              <a:cxnSpLocks/>
            </p:cNvCxnSpPr>
            <p:nvPr/>
          </p:nvCxnSpPr>
          <p:spPr>
            <a:xfrm>
              <a:off x="3871910"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70DB02-A026-47DE-8F32-CEC7579D7C0F}"/>
                </a:ext>
              </a:extLst>
            </p:cNvPr>
            <p:cNvCxnSpPr>
              <a:cxnSpLocks/>
            </p:cNvCxnSpPr>
            <p:nvPr/>
          </p:nvCxnSpPr>
          <p:spPr>
            <a:xfrm>
              <a:off x="3871910"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2" name="任意多边形: 形状 51">
              <a:extLst>
                <a:ext uri="{FF2B5EF4-FFF2-40B4-BE49-F238E27FC236}">
                  <a16:creationId xmlns:a16="http://schemas.microsoft.com/office/drawing/2014/main" id="{656475D5-EDA6-4651-A560-9ABCC90BB262}"/>
                </a:ext>
              </a:extLst>
            </p:cNvPr>
            <p:cNvSpPr/>
            <p:nvPr/>
          </p:nvSpPr>
          <p:spPr>
            <a:xfrm>
              <a:off x="-533828" y="5260729"/>
              <a:ext cx="13273642" cy="360000"/>
            </a:xfrm>
            <a:custGeom>
              <a:avLst/>
              <a:gdLst>
                <a:gd name="connsiteX0" fmla="*/ 53813 w 13273642"/>
                <a:gd name="connsiteY0" fmla="*/ 0 h 360000"/>
                <a:gd name="connsiteX1" fmla="*/ 4410187 w 13273642"/>
                <a:gd name="connsiteY1" fmla="*/ 0 h 360000"/>
                <a:gd name="connsiteX2" fmla="*/ 4430914 w 13273642"/>
                <a:gd name="connsiteY2" fmla="*/ 4185 h 360000"/>
                <a:gd name="connsiteX3" fmla="*/ 4451641 w 13273642"/>
                <a:gd name="connsiteY3" fmla="*/ 0 h 360000"/>
                <a:gd name="connsiteX4" fmla="*/ 8808015 w 13273642"/>
                <a:gd name="connsiteY4" fmla="*/ 0 h 360000"/>
                <a:gd name="connsiteX5" fmla="*/ 8828962 w 13273642"/>
                <a:gd name="connsiteY5" fmla="*/ 4229 h 360000"/>
                <a:gd name="connsiteX6" fmla="*/ 8835735 w 13273642"/>
                <a:gd name="connsiteY6" fmla="*/ 8796 h 360000"/>
                <a:gd name="connsiteX7" fmla="*/ 8842509 w 13273642"/>
                <a:gd name="connsiteY7" fmla="*/ 4229 h 360000"/>
                <a:gd name="connsiteX8" fmla="*/ 8863455 w 13273642"/>
                <a:gd name="connsiteY8" fmla="*/ 0 h 360000"/>
                <a:gd name="connsiteX9" fmla="*/ 13219829 w 13273642"/>
                <a:gd name="connsiteY9" fmla="*/ 0 h 360000"/>
                <a:gd name="connsiteX10" fmla="*/ 13273642 w 13273642"/>
                <a:gd name="connsiteY10" fmla="*/ 53813 h 360000"/>
                <a:gd name="connsiteX11" fmla="*/ 13273642 w 13273642"/>
                <a:gd name="connsiteY11" fmla="*/ 306187 h 360000"/>
                <a:gd name="connsiteX12" fmla="*/ 13219829 w 13273642"/>
                <a:gd name="connsiteY12" fmla="*/ 360000 h 360000"/>
                <a:gd name="connsiteX13" fmla="*/ 8863455 w 13273642"/>
                <a:gd name="connsiteY13" fmla="*/ 360000 h 360000"/>
                <a:gd name="connsiteX14" fmla="*/ 8842509 w 13273642"/>
                <a:gd name="connsiteY14" fmla="*/ 355771 h 360000"/>
                <a:gd name="connsiteX15" fmla="*/ 8835735 w 13273642"/>
                <a:gd name="connsiteY15" fmla="*/ 351204 h 360000"/>
                <a:gd name="connsiteX16" fmla="*/ 8828962 w 13273642"/>
                <a:gd name="connsiteY16" fmla="*/ 355771 h 360000"/>
                <a:gd name="connsiteX17" fmla="*/ 8808015 w 13273642"/>
                <a:gd name="connsiteY17" fmla="*/ 360000 h 360000"/>
                <a:gd name="connsiteX18" fmla="*/ 4451641 w 13273642"/>
                <a:gd name="connsiteY18" fmla="*/ 360000 h 360000"/>
                <a:gd name="connsiteX19" fmla="*/ 4430914 w 13273642"/>
                <a:gd name="connsiteY19" fmla="*/ 355816 h 360000"/>
                <a:gd name="connsiteX20" fmla="*/ 4410187 w 13273642"/>
                <a:gd name="connsiteY20" fmla="*/ 360000 h 360000"/>
                <a:gd name="connsiteX21" fmla="*/ 53813 w 13273642"/>
                <a:gd name="connsiteY21" fmla="*/ 360000 h 360000"/>
                <a:gd name="connsiteX22" fmla="*/ 0 w 13273642"/>
                <a:gd name="connsiteY22" fmla="*/ 306187 h 360000"/>
                <a:gd name="connsiteX23" fmla="*/ 0 w 13273642"/>
                <a:gd name="connsiteY23" fmla="*/ 53813 h 360000"/>
                <a:gd name="connsiteX24" fmla="*/ 53813 w 13273642"/>
                <a:gd name="connsiteY24"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273642" h="360000">
                  <a:moveTo>
                    <a:pt x="53813" y="0"/>
                  </a:moveTo>
                  <a:lnTo>
                    <a:pt x="4410187" y="0"/>
                  </a:lnTo>
                  <a:lnTo>
                    <a:pt x="4430914" y="4185"/>
                  </a:lnTo>
                  <a:lnTo>
                    <a:pt x="4451641" y="0"/>
                  </a:lnTo>
                  <a:lnTo>
                    <a:pt x="8808015" y="0"/>
                  </a:lnTo>
                  <a:cubicBezTo>
                    <a:pt x="8815445" y="0"/>
                    <a:pt x="8822524" y="1506"/>
                    <a:pt x="8828962" y="4229"/>
                  </a:cubicBezTo>
                  <a:lnTo>
                    <a:pt x="8835735" y="8796"/>
                  </a:lnTo>
                  <a:lnTo>
                    <a:pt x="8842509" y="4229"/>
                  </a:lnTo>
                  <a:cubicBezTo>
                    <a:pt x="8848947" y="1506"/>
                    <a:pt x="8856025" y="0"/>
                    <a:pt x="8863455" y="0"/>
                  </a:cubicBezTo>
                  <a:lnTo>
                    <a:pt x="13219829" y="0"/>
                  </a:lnTo>
                  <a:cubicBezTo>
                    <a:pt x="13249549" y="0"/>
                    <a:pt x="13273642" y="24093"/>
                    <a:pt x="13273642" y="53813"/>
                  </a:cubicBezTo>
                  <a:lnTo>
                    <a:pt x="13273642" y="306187"/>
                  </a:lnTo>
                  <a:cubicBezTo>
                    <a:pt x="13273642" y="335907"/>
                    <a:pt x="13249549" y="360000"/>
                    <a:pt x="13219829" y="360000"/>
                  </a:cubicBezTo>
                  <a:lnTo>
                    <a:pt x="8863455" y="360000"/>
                  </a:lnTo>
                  <a:cubicBezTo>
                    <a:pt x="8856025" y="360000"/>
                    <a:pt x="8848947" y="358494"/>
                    <a:pt x="8842509" y="355771"/>
                  </a:cubicBezTo>
                  <a:lnTo>
                    <a:pt x="8835735" y="351204"/>
                  </a:lnTo>
                  <a:lnTo>
                    <a:pt x="8828962" y="355771"/>
                  </a:lnTo>
                  <a:cubicBezTo>
                    <a:pt x="8822524" y="358494"/>
                    <a:pt x="8815445" y="360000"/>
                    <a:pt x="8808015" y="360000"/>
                  </a:cubicBezTo>
                  <a:lnTo>
                    <a:pt x="4451641" y="360000"/>
                  </a:lnTo>
                  <a:lnTo>
                    <a:pt x="4430914" y="355816"/>
                  </a:lnTo>
                  <a:lnTo>
                    <a:pt x="4410187" y="360000"/>
                  </a:lnTo>
                  <a:lnTo>
                    <a:pt x="53813" y="360000"/>
                  </a:lnTo>
                  <a:cubicBezTo>
                    <a:pt x="24093" y="360000"/>
                    <a:pt x="0" y="335907"/>
                    <a:pt x="0" y="306187"/>
                  </a:cubicBezTo>
                  <a:lnTo>
                    <a:pt x="0" y="53813"/>
                  </a:lnTo>
                  <a:cubicBezTo>
                    <a:pt x="0" y="24093"/>
                    <a:pt x="24093" y="0"/>
                    <a:pt x="53813" y="0"/>
                  </a:cubicBezTo>
                  <a:close/>
                </a:path>
              </a:pathLst>
            </a:custGeom>
            <a:gradFill>
              <a:gsLst>
                <a:gs pos="66000">
                  <a:schemeClr val="accent1"/>
                </a:gs>
                <a:gs pos="66000">
                  <a:schemeClr val="accent1">
                    <a:lumMod val="75000"/>
                  </a:schemeClr>
                </a:gs>
              </a:gsLst>
              <a:lin ang="5400000" scaled="1"/>
            </a:gradFill>
            <a:ln w="25400">
              <a:gradFill>
                <a:gsLst>
                  <a:gs pos="65000">
                    <a:schemeClr val="accent1"/>
                  </a:gs>
                  <a:gs pos="65000">
                    <a:schemeClr val="accent1">
                      <a:lumMod val="75000"/>
                    </a:schemeClr>
                  </a:gs>
                </a:gsLst>
                <a:lin ang="5400000" scaled="1"/>
              </a:gra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C41AA1A7-3267-4E8C-B7DC-D7F9B4C5C444}"/>
                </a:ext>
              </a:extLst>
            </p:cNvPr>
            <p:cNvSpPr/>
            <p:nvPr/>
          </p:nvSpPr>
          <p:spPr>
            <a:xfrm flipV="1">
              <a:off x="3876029"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矩形: 圆角 11">
              <a:extLst>
                <a:ext uri="{FF2B5EF4-FFF2-40B4-BE49-F238E27FC236}">
                  <a16:creationId xmlns:a16="http://schemas.microsoft.com/office/drawing/2014/main" id="{2C6B18CC-B151-4CAF-BCFA-752A4E6D21D5}"/>
                </a:ext>
              </a:extLst>
            </p:cNvPr>
            <p:cNvSpPr/>
            <p:nvPr/>
          </p:nvSpPr>
          <p:spPr>
            <a:xfrm flipV="1">
              <a:off x="6079605"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圆角 12">
              <a:extLst>
                <a:ext uri="{FF2B5EF4-FFF2-40B4-BE49-F238E27FC236}">
                  <a16:creationId xmlns:a16="http://schemas.microsoft.com/office/drawing/2014/main" id="{A49B1E00-86D9-421C-8B7C-87957049D477}"/>
                </a:ext>
              </a:extLst>
            </p:cNvPr>
            <p:cNvSpPr/>
            <p:nvPr/>
          </p:nvSpPr>
          <p:spPr>
            <a:xfrm flipV="1">
              <a:off x="8283181"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6" name="直接连接符 15">
              <a:extLst>
                <a:ext uri="{FF2B5EF4-FFF2-40B4-BE49-F238E27FC236}">
                  <a16:creationId xmlns:a16="http://schemas.microsoft.com/office/drawing/2014/main" id="{83BA9F2A-9788-4856-90CF-FBD7868105DD}"/>
                </a:ext>
              </a:extLst>
            </p:cNvPr>
            <p:cNvCxnSpPr>
              <a:cxnSpLocks/>
            </p:cNvCxnSpPr>
            <p:nvPr/>
          </p:nvCxnSpPr>
          <p:spPr>
            <a:xfrm>
              <a:off x="-525918"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92E9E6-AAA2-4AF8-8E1A-AAD061240334}"/>
                </a:ext>
              </a:extLst>
            </p:cNvPr>
            <p:cNvCxnSpPr>
              <a:cxnSpLocks/>
            </p:cNvCxnSpPr>
            <p:nvPr/>
          </p:nvCxnSpPr>
          <p:spPr>
            <a:xfrm>
              <a:off x="-525918"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29CCA65-D7C4-4271-8F63-6DD870624F97}"/>
                </a:ext>
              </a:extLst>
            </p:cNvPr>
            <p:cNvCxnSpPr>
              <a:cxnSpLocks/>
            </p:cNvCxnSpPr>
            <p:nvPr/>
          </p:nvCxnSpPr>
          <p:spPr>
            <a:xfrm>
              <a:off x="-525918"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45AA95-EC36-4F4D-863B-E3968E15FFD5}"/>
                </a:ext>
              </a:extLst>
            </p:cNvPr>
            <p:cNvCxnSpPr>
              <a:cxnSpLocks/>
            </p:cNvCxnSpPr>
            <p:nvPr/>
          </p:nvCxnSpPr>
          <p:spPr>
            <a:xfrm>
              <a:off x="-525918"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FC0DC23-8E6D-4F9E-8416-F8676D61DAFE}"/>
                </a:ext>
              </a:extLst>
            </p:cNvPr>
            <p:cNvCxnSpPr>
              <a:cxnSpLocks/>
            </p:cNvCxnSpPr>
            <p:nvPr/>
          </p:nvCxnSpPr>
          <p:spPr>
            <a:xfrm>
              <a:off x="-525918"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C4FC7C48-DBC7-4568-945F-F4D78157F753}"/>
                </a:ext>
              </a:extLst>
            </p:cNvPr>
            <p:cNvSpPr/>
            <p:nvPr/>
          </p:nvSpPr>
          <p:spPr>
            <a:xfrm flipV="1">
              <a:off x="-53112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圆角 22">
              <a:extLst>
                <a:ext uri="{FF2B5EF4-FFF2-40B4-BE49-F238E27FC236}">
                  <a16:creationId xmlns:a16="http://schemas.microsoft.com/office/drawing/2014/main" id="{A650B399-2D17-487C-B686-372DA9C8C2DC}"/>
                </a:ext>
              </a:extLst>
            </p:cNvPr>
            <p:cNvSpPr/>
            <p:nvPr/>
          </p:nvSpPr>
          <p:spPr>
            <a:xfrm flipV="1">
              <a:off x="167245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1EF9D6A5-4EEC-46F0-9EF1-6036A20B0105}"/>
                </a:ext>
              </a:extLst>
            </p:cNvPr>
            <p:cNvCxnSpPr>
              <a:cxnSpLocks/>
            </p:cNvCxnSpPr>
            <p:nvPr/>
          </p:nvCxnSpPr>
          <p:spPr>
            <a:xfrm>
              <a:off x="8283724"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3A62B07-ECD3-474B-B34F-6D493699E48B}"/>
                </a:ext>
              </a:extLst>
            </p:cNvPr>
            <p:cNvCxnSpPr>
              <a:cxnSpLocks/>
            </p:cNvCxnSpPr>
            <p:nvPr/>
          </p:nvCxnSpPr>
          <p:spPr>
            <a:xfrm>
              <a:off x="8283724"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7A5BE01-CC0C-434A-BEDD-D66EE3435AA3}"/>
                </a:ext>
              </a:extLst>
            </p:cNvPr>
            <p:cNvCxnSpPr>
              <a:cxnSpLocks/>
            </p:cNvCxnSpPr>
            <p:nvPr/>
          </p:nvCxnSpPr>
          <p:spPr>
            <a:xfrm>
              <a:off x="8283724"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8D2F703-9B9F-4E56-895F-835D96D8ED75}"/>
                </a:ext>
              </a:extLst>
            </p:cNvPr>
            <p:cNvCxnSpPr>
              <a:cxnSpLocks/>
            </p:cNvCxnSpPr>
            <p:nvPr/>
          </p:nvCxnSpPr>
          <p:spPr>
            <a:xfrm>
              <a:off x="8283724"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5D36D16-EAE2-4354-B64F-062A4DF85E6E}"/>
                </a:ext>
              </a:extLst>
            </p:cNvPr>
            <p:cNvCxnSpPr>
              <a:cxnSpLocks/>
            </p:cNvCxnSpPr>
            <p:nvPr/>
          </p:nvCxnSpPr>
          <p:spPr>
            <a:xfrm>
              <a:off x="8283724"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35C4772C-E2A0-47D0-9BDE-CE69BA0CB0C3}"/>
                </a:ext>
              </a:extLst>
            </p:cNvPr>
            <p:cNvSpPr/>
            <p:nvPr/>
          </p:nvSpPr>
          <p:spPr>
            <a:xfrm flipV="1">
              <a:off x="10486757"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矩形: 圆角 33">
              <a:extLst>
                <a:ext uri="{FF2B5EF4-FFF2-40B4-BE49-F238E27FC236}">
                  <a16:creationId xmlns:a16="http://schemas.microsoft.com/office/drawing/2014/main" id="{D91D24DE-B87A-45C1-AC80-29B7F77CD60C}"/>
                </a:ext>
              </a:extLst>
            </p:cNvPr>
            <p:cNvSpPr/>
            <p:nvPr/>
          </p:nvSpPr>
          <p:spPr>
            <a:xfrm flipV="1">
              <a:off x="1269033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4" name="组合 43">
              <a:extLst>
                <a:ext uri="{FF2B5EF4-FFF2-40B4-BE49-F238E27FC236}">
                  <a16:creationId xmlns:a16="http://schemas.microsoft.com/office/drawing/2014/main" id="{D53A99A9-AFFC-4628-AF19-521F4EB5632E}"/>
                </a:ext>
              </a:extLst>
            </p:cNvPr>
            <p:cNvGrpSpPr/>
            <p:nvPr/>
          </p:nvGrpSpPr>
          <p:grpSpPr>
            <a:xfrm>
              <a:off x="0" y="5635139"/>
              <a:ext cx="610545" cy="603867"/>
              <a:chOff x="-1" y="5629483"/>
              <a:chExt cx="610545" cy="603867"/>
            </a:xfrm>
          </p:grpSpPr>
          <p:sp>
            <p:nvSpPr>
              <p:cNvPr id="37" name="等腰三角形 36">
                <a:extLst>
                  <a:ext uri="{FF2B5EF4-FFF2-40B4-BE49-F238E27FC236}">
                    <a16:creationId xmlns:a16="http://schemas.microsoft.com/office/drawing/2014/main" id="{B455E465-6254-4E23-AEA2-8E8D0B82F620}"/>
                  </a:ext>
                </a:extLst>
              </p:cNvPr>
              <p:cNvSpPr/>
              <p:nvPr/>
            </p:nvSpPr>
            <p:spPr>
              <a:xfrm rot="5400000" flipH="1">
                <a:off x="3338" y="5626144"/>
                <a:ext cx="603867" cy="610545"/>
              </a:xfrm>
              <a:custGeom>
                <a:avLst/>
                <a:gdLst>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 name="connsiteX0" fmla="*/ 3338 w 607205"/>
                  <a:gd name="connsiteY0" fmla="*/ 6239039 h 6239039"/>
                  <a:gd name="connsiteX1" fmla="*/ 0 w 607205"/>
                  <a:gd name="connsiteY1" fmla="*/ 0 h 6239039"/>
                  <a:gd name="connsiteX2" fmla="*/ 607205 w 607205"/>
                  <a:gd name="connsiteY2" fmla="*/ 5628494 h 6239039"/>
                  <a:gd name="connsiteX3" fmla="*/ 607205 w 607205"/>
                  <a:gd name="connsiteY3" fmla="*/ 6239039 h 6239039"/>
                  <a:gd name="connsiteX4" fmla="*/ 3338 w 607205"/>
                  <a:gd name="connsiteY4" fmla="*/ 6239039 h 6239039"/>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Lst>
                <a:ahLst/>
                <a:cxnLst>
                  <a:cxn ang="0">
                    <a:pos x="connsiteX0" y="connsiteY0"/>
                  </a:cxn>
                  <a:cxn ang="0">
                    <a:pos x="connsiteX1" y="connsiteY1"/>
                  </a:cxn>
                  <a:cxn ang="0">
                    <a:pos x="connsiteX2" y="connsiteY2"/>
                  </a:cxn>
                  <a:cxn ang="0">
                    <a:pos x="connsiteX3" y="connsiteY3"/>
                  </a:cxn>
                </a:cxnLst>
                <a:rect l="l" t="t" r="r" b="b"/>
                <a:pathLst>
                  <a:path w="603867" h="610545">
                    <a:moveTo>
                      <a:pt x="0" y="610545"/>
                    </a:moveTo>
                    <a:lnTo>
                      <a:pt x="603867" y="0"/>
                    </a:lnTo>
                    <a:lnTo>
                      <a:pt x="603867" y="610545"/>
                    </a:lnTo>
                    <a:lnTo>
                      <a:pt x="0" y="61054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3" name="任意多边形: 形状 42">
                <a:extLst>
                  <a:ext uri="{FF2B5EF4-FFF2-40B4-BE49-F238E27FC236}">
                    <a16:creationId xmlns:a16="http://schemas.microsoft.com/office/drawing/2014/main" id="{EFA3819F-6B1D-4707-955C-2B2B2DA0A053}"/>
                  </a:ext>
                </a:extLst>
              </p:cNvPr>
              <p:cNvSpPr/>
              <p:nvPr/>
            </p:nvSpPr>
            <p:spPr>
              <a:xfrm>
                <a:off x="-1" y="5629483"/>
                <a:ext cx="424881" cy="429579"/>
              </a:xfrm>
              <a:custGeom>
                <a:avLst/>
                <a:gdLst/>
                <a:ahLst/>
                <a:cxnLst/>
                <a:rect l="0" t="0" r="0" b="0"/>
                <a:pathLst>
                  <a:path w="429580" h="424882">
                    <a:moveTo>
                      <a:pt x="0" y="424881"/>
                    </a:moveTo>
                    <a:lnTo>
                      <a:pt x="429579" y="0"/>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41" name="等腰三角形 40">
                <a:extLst>
                  <a:ext uri="{FF2B5EF4-FFF2-40B4-BE49-F238E27FC236}">
                    <a16:creationId xmlns:a16="http://schemas.microsoft.com/office/drawing/2014/main" id="{FCBD3855-0609-464F-82D1-46B9CB651F23}"/>
                  </a:ext>
                </a:extLst>
              </p:cNvPr>
              <p:cNvSpPr/>
              <p:nvPr/>
            </p:nvSpPr>
            <p:spPr>
              <a:xfrm rot="5400000" flipH="1">
                <a:off x="1359" y="5628123"/>
                <a:ext cx="245894" cy="248614"/>
              </a:xfrm>
              <a:custGeom>
                <a:avLst/>
                <a:gdLst>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 name="connsiteX0" fmla="*/ 1360 w 247254"/>
                  <a:gd name="connsiteY0" fmla="*/ 5879086 h 5879086"/>
                  <a:gd name="connsiteX1" fmla="*/ 0 w 247254"/>
                  <a:gd name="connsiteY1" fmla="*/ 0 h 5879086"/>
                  <a:gd name="connsiteX2" fmla="*/ 247254 w 247254"/>
                  <a:gd name="connsiteY2" fmla="*/ 5630472 h 5879086"/>
                  <a:gd name="connsiteX3" fmla="*/ 247254 w 247254"/>
                  <a:gd name="connsiteY3" fmla="*/ 5879086 h 5879086"/>
                  <a:gd name="connsiteX4" fmla="*/ 1360 w 247254"/>
                  <a:gd name="connsiteY4" fmla="*/ 5879086 h 5879086"/>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Lst>
                <a:ahLst/>
                <a:cxnLst>
                  <a:cxn ang="0">
                    <a:pos x="connsiteX0" y="connsiteY0"/>
                  </a:cxn>
                  <a:cxn ang="0">
                    <a:pos x="connsiteX1" y="connsiteY1"/>
                  </a:cxn>
                  <a:cxn ang="0">
                    <a:pos x="connsiteX2" y="connsiteY2"/>
                  </a:cxn>
                  <a:cxn ang="0">
                    <a:pos x="connsiteX3" y="connsiteY3"/>
                  </a:cxn>
                </a:cxnLst>
                <a:rect l="l" t="t" r="r" b="b"/>
                <a:pathLst>
                  <a:path w="245894" h="248614">
                    <a:moveTo>
                      <a:pt x="0" y="248614"/>
                    </a:moveTo>
                    <a:lnTo>
                      <a:pt x="245894" y="0"/>
                    </a:lnTo>
                    <a:lnTo>
                      <a:pt x="245894" y="248614"/>
                    </a:lnTo>
                    <a:lnTo>
                      <a:pt x="0" y="24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grpSp>
        <p:grpSp>
          <p:nvGrpSpPr>
            <p:cNvPr id="45" name="组合 44">
              <a:extLst>
                <a:ext uri="{FF2B5EF4-FFF2-40B4-BE49-F238E27FC236}">
                  <a16:creationId xmlns:a16="http://schemas.microsoft.com/office/drawing/2014/main" id="{9DAF5604-4BB4-40F7-A53F-2478CFF0EDB3}"/>
                </a:ext>
              </a:extLst>
            </p:cNvPr>
            <p:cNvGrpSpPr/>
            <p:nvPr/>
          </p:nvGrpSpPr>
          <p:grpSpPr>
            <a:xfrm flipH="1">
              <a:off x="11581455" y="5635139"/>
              <a:ext cx="610545" cy="603867"/>
              <a:chOff x="-1" y="5629483"/>
              <a:chExt cx="610545" cy="603867"/>
            </a:xfrm>
          </p:grpSpPr>
          <p:sp>
            <p:nvSpPr>
              <p:cNvPr id="46" name="等腰三角形 36">
                <a:extLst>
                  <a:ext uri="{FF2B5EF4-FFF2-40B4-BE49-F238E27FC236}">
                    <a16:creationId xmlns:a16="http://schemas.microsoft.com/office/drawing/2014/main" id="{632EEDF1-D610-42C1-B9A1-BCA9409DBA89}"/>
                  </a:ext>
                </a:extLst>
              </p:cNvPr>
              <p:cNvSpPr/>
              <p:nvPr/>
            </p:nvSpPr>
            <p:spPr>
              <a:xfrm rot="5400000" flipH="1">
                <a:off x="3338" y="5626144"/>
                <a:ext cx="603867" cy="610545"/>
              </a:xfrm>
              <a:custGeom>
                <a:avLst/>
                <a:gdLst>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 name="connsiteX0" fmla="*/ 3338 w 607205"/>
                  <a:gd name="connsiteY0" fmla="*/ 6239039 h 6239039"/>
                  <a:gd name="connsiteX1" fmla="*/ 0 w 607205"/>
                  <a:gd name="connsiteY1" fmla="*/ 0 h 6239039"/>
                  <a:gd name="connsiteX2" fmla="*/ 607205 w 607205"/>
                  <a:gd name="connsiteY2" fmla="*/ 5628494 h 6239039"/>
                  <a:gd name="connsiteX3" fmla="*/ 607205 w 607205"/>
                  <a:gd name="connsiteY3" fmla="*/ 6239039 h 6239039"/>
                  <a:gd name="connsiteX4" fmla="*/ 3338 w 607205"/>
                  <a:gd name="connsiteY4" fmla="*/ 6239039 h 6239039"/>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Lst>
                <a:ahLst/>
                <a:cxnLst>
                  <a:cxn ang="0">
                    <a:pos x="connsiteX0" y="connsiteY0"/>
                  </a:cxn>
                  <a:cxn ang="0">
                    <a:pos x="connsiteX1" y="connsiteY1"/>
                  </a:cxn>
                  <a:cxn ang="0">
                    <a:pos x="connsiteX2" y="connsiteY2"/>
                  </a:cxn>
                  <a:cxn ang="0">
                    <a:pos x="connsiteX3" y="connsiteY3"/>
                  </a:cxn>
                </a:cxnLst>
                <a:rect l="l" t="t" r="r" b="b"/>
                <a:pathLst>
                  <a:path w="603867" h="610545">
                    <a:moveTo>
                      <a:pt x="0" y="610545"/>
                    </a:moveTo>
                    <a:lnTo>
                      <a:pt x="603867" y="0"/>
                    </a:lnTo>
                    <a:lnTo>
                      <a:pt x="603867" y="610545"/>
                    </a:lnTo>
                    <a:lnTo>
                      <a:pt x="0" y="61054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sp>
            <p:nvSpPr>
              <p:cNvPr id="47" name="任意多边形: 形状 46">
                <a:extLst>
                  <a:ext uri="{FF2B5EF4-FFF2-40B4-BE49-F238E27FC236}">
                    <a16:creationId xmlns:a16="http://schemas.microsoft.com/office/drawing/2014/main" id="{54692B83-C95A-4301-B63F-967A4ED9DCE2}"/>
                  </a:ext>
                </a:extLst>
              </p:cNvPr>
              <p:cNvSpPr/>
              <p:nvPr/>
            </p:nvSpPr>
            <p:spPr>
              <a:xfrm>
                <a:off x="-1" y="5629483"/>
                <a:ext cx="424881" cy="429579"/>
              </a:xfrm>
              <a:custGeom>
                <a:avLst/>
                <a:gdLst/>
                <a:ahLst/>
                <a:cxnLst/>
                <a:rect l="0" t="0" r="0" b="0"/>
                <a:pathLst>
                  <a:path w="429580" h="424882">
                    <a:moveTo>
                      <a:pt x="0" y="424881"/>
                    </a:moveTo>
                    <a:lnTo>
                      <a:pt x="429579" y="0"/>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48" name="等腰三角形 40">
                <a:extLst>
                  <a:ext uri="{FF2B5EF4-FFF2-40B4-BE49-F238E27FC236}">
                    <a16:creationId xmlns:a16="http://schemas.microsoft.com/office/drawing/2014/main" id="{AD495E63-C154-49D7-B2CD-BAB9699CB28C}"/>
                  </a:ext>
                </a:extLst>
              </p:cNvPr>
              <p:cNvSpPr/>
              <p:nvPr/>
            </p:nvSpPr>
            <p:spPr>
              <a:xfrm rot="5400000" flipH="1">
                <a:off x="1359" y="5628123"/>
                <a:ext cx="245894" cy="248614"/>
              </a:xfrm>
              <a:custGeom>
                <a:avLst/>
                <a:gdLst>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 name="connsiteX0" fmla="*/ 1360 w 247254"/>
                  <a:gd name="connsiteY0" fmla="*/ 5879086 h 5879086"/>
                  <a:gd name="connsiteX1" fmla="*/ 0 w 247254"/>
                  <a:gd name="connsiteY1" fmla="*/ 0 h 5879086"/>
                  <a:gd name="connsiteX2" fmla="*/ 247254 w 247254"/>
                  <a:gd name="connsiteY2" fmla="*/ 5630472 h 5879086"/>
                  <a:gd name="connsiteX3" fmla="*/ 247254 w 247254"/>
                  <a:gd name="connsiteY3" fmla="*/ 5879086 h 5879086"/>
                  <a:gd name="connsiteX4" fmla="*/ 1360 w 247254"/>
                  <a:gd name="connsiteY4" fmla="*/ 5879086 h 5879086"/>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Lst>
                <a:ahLst/>
                <a:cxnLst>
                  <a:cxn ang="0">
                    <a:pos x="connsiteX0" y="connsiteY0"/>
                  </a:cxn>
                  <a:cxn ang="0">
                    <a:pos x="connsiteX1" y="connsiteY1"/>
                  </a:cxn>
                  <a:cxn ang="0">
                    <a:pos x="connsiteX2" y="connsiteY2"/>
                  </a:cxn>
                  <a:cxn ang="0">
                    <a:pos x="connsiteX3" y="connsiteY3"/>
                  </a:cxn>
                </a:cxnLst>
                <a:rect l="l" t="t" r="r" b="b"/>
                <a:pathLst>
                  <a:path w="245894" h="248614">
                    <a:moveTo>
                      <a:pt x="0" y="248614"/>
                    </a:moveTo>
                    <a:lnTo>
                      <a:pt x="245894" y="0"/>
                    </a:lnTo>
                    <a:lnTo>
                      <a:pt x="245894" y="248614"/>
                    </a:lnTo>
                    <a:lnTo>
                      <a:pt x="0" y="24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cs"/>
                </a:endParaRPr>
              </a:p>
            </p:txBody>
          </p:sp>
        </p:grpSp>
      </p:grpSp>
      <p:sp>
        <p:nvSpPr>
          <p:cNvPr id="95" name="文本框 94">
            <a:extLst>
              <a:ext uri="{FF2B5EF4-FFF2-40B4-BE49-F238E27FC236}">
                <a16:creationId xmlns:a16="http://schemas.microsoft.com/office/drawing/2014/main" id="{EC3F9679-C434-48B6-BD3D-4E14C318927E}"/>
              </a:ext>
            </a:extLst>
          </p:cNvPr>
          <p:cNvSpPr txBox="1"/>
          <p:nvPr/>
        </p:nvSpPr>
        <p:spPr>
          <a:xfrm>
            <a:off x="1442368" y="1566047"/>
            <a:ext cx="18018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输入标题</a:t>
            </a:r>
          </a:p>
        </p:txBody>
      </p:sp>
      <p:sp>
        <p:nvSpPr>
          <p:cNvPr id="96" name="文本框 95">
            <a:extLst>
              <a:ext uri="{FF2B5EF4-FFF2-40B4-BE49-F238E27FC236}">
                <a16:creationId xmlns:a16="http://schemas.microsoft.com/office/drawing/2014/main" id="{CE0702AC-A37D-424E-A71E-01F6E7BDFEFA}"/>
              </a:ext>
            </a:extLst>
          </p:cNvPr>
          <p:cNvSpPr txBox="1"/>
          <p:nvPr/>
        </p:nvSpPr>
        <p:spPr>
          <a:xfrm>
            <a:off x="928688" y="2276674"/>
            <a:ext cx="2829228" cy="1704954"/>
          </a:xfrm>
          <a:prstGeom prst="rect">
            <a:avLst/>
          </a:prstGeom>
          <a:noFill/>
        </p:spPr>
        <p:txBody>
          <a:bodyPr wrap="square" lIns="0" r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p:txBody>
      </p:sp>
      <p:cxnSp>
        <p:nvCxnSpPr>
          <p:cNvPr id="97" name="直接连接符 96">
            <a:extLst>
              <a:ext uri="{FF2B5EF4-FFF2-40B4-BE49-F238E27FC236}">
                <a16:creationId xmlns:a16="http://schemas.microsoft.com/office/drawing/2014/main" id="{55EF2FBC-876B-4E79-A473-C7A6D2A35C95}"/>
              </a:ext>
            </a:extLst>
          </p:cNvPr>
          <p:cNvCxnSpPr>
            <a:cxnSpLocks/>
          </p:cNvCxnSpPr>
          <p:nvPr/>
        </p:nvCxnSpPr>
        <p:spPr>
          <a:xfrm>
            <a:off x="2016891" y="2212967"/>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CDDB3A49-B369-4D63-BD89-C02C61443427}"/>
              </a:ext>
            </a:extLst>
          </p:cNvPr>
          <p:cNvSpPr txBox="1"/>
          <p:nvPr/>
        </p:nvSpPr>
        <p:spPr>
          <a:xfrm>
            <a:off x="5195066" y="1566047"/>
            <a:ext cx="18018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输入标题</a:t>
            </a:r>
          </a:p>
        </p:txBody>
      </p:sp>
      <p:cxnSp>
        <p:nvCxnSpPr>
          <p:cNvPr id="103" name="直接连接符 102">
            <a:extLst>
              <a:ext uri="{FF2B5EF4-FFF2-40B4-BE49-F238E27FC236}">
                <a16:creationId xmlns:a16="http://schemas.microsoft.com/office/drawing/2014/main" id="{C61FC446-0D0A-458B-9CCF-402601B0476A}"/>
              </a:ext>
            </a:extLst>
          </p:cNvPr>
          <p:cNvCxnSpPr>
            <a:cxnSpLocks/>
          </p:cNvCxnSpPr>
          <p:nvPr/>
        </p:nvCxnSpPr>
        <p:spPr>
          <a:xfrm>
            <a:off x="5769589" y="2212967"/>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F1794C67-639A-46E0-B5BA-BEF038448593}"/>
              </a:ext>
            </a:extLst>
          </p:cNvPr>
          <p:cNvSpPr txBox="1"/>
          <p:nvPr/>
        </p:nvSpPr>
        <p:spPr>
          <a:xfrm>
            <a:off x="8965227" y="1566047"/>
            <a:ext cx="18018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输入标题</a:t>
            </a:r>
          </a:p>
        </p:txBody>
      </p:sp>
      <p:cxnSp>
        <p:nvCxnSpPr>
          <p:cNvPr id="110" name="直接连接符 109">
            <a:extLst>
              <a:ext uri="{FF2B5EF4-FFF2-40B4-BE49-F238E27FC236}">
                <a16:creationId xmlns:a16="http://schemas.microsoft.com/office/drawing/2014/main" id="{590C8062-7886-4A43-8BD9-8825E92ED095}"/>
              </a:ext>
            </a:extLst>
          </p:cNvPr>
          <p:cNvCxnSpPr>
            <a:cxnSpLocks/>
          </p:cNvCxnSpPr>
          <p:nvPr/>
        </p:nvCxnSpPr>
        <p:spPr>
          <a:xfrm>
            <a:off x="9539750" y="2212967"/>
            <a:ext cx="652822"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7F77532-98C3-41DF-992F-0F5E54B33C3E}"/>
              </a:ext>
            </a:extLst>
          </p:cNvPr>
          <p:cNvSpPr txBox="1"/>
          <p:nvPr/>
        </p:nvSpPr>
        <p:spPr>
          <a:xfrm>
            <a:off x="4690117" y="2276674"/>
            <a:ext cx="2829228" cy="1704954"/>
          </a:xfrm>
          <a:prstGeom prst="rect">
            <a:avLst/>
          </a:prstGeom>
          <a:noFill/>
        </p:spPr>
        <p:txBody>
          <a:bodyPr wrap="square" lIns="0" r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p:txBody>
      </p:sp>
      <p:sp>
        <p:nvSpPr>
          <p:cNvPr id="50" name="文本框 49">
            <a:extLst>
              <a:ext uri="{FF2B5EF4-FFF2-40B4-BE49-F238E27FC236}">
                <a16:creationId xmlns:a16="http://schemas.microsoft.com/office/drawing/2014/main" id="{A5A4604D-F525-423C-B644-94399345335C}"/>
              </a:ext>
            </a:extLst>
          </p:cNvPr>
          <p:cNvSpPr txBox="1"/>
          <p:nvPr/>
        </p:nvSpPr>
        <p:spPr>
          <a:xfrm>
            <a:off x="8451547" y="2276674"/>
            <a:ext cx="2829228" cy="1704954"/>
          </a:xfrm>
          <a:prstGeom prst="rect">
            <a:avLst/>
          </a:prstGeom>
          <a:noFill/>
        </p:spPr>
        <p:txBody>
          <a:bodyPr wrap="square" lIns="0" r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B60A1">
                    <a:lumMod val="50000"/>
                  </a:srgbClr>
                </a:solidFill>
                <a:effectLst/>
                <a:uLnTx/>
                <a:uFillTx/>
                <a:latin typeface="Arial" panose="020F0502020204030204"/>
                <a:ea typeface="Microsoft YaHei"/>
                <a:cs typeface="+mn-cs"/>
              </a:rPr>
              <a:t>请在这里输入你的正文内容</a:t>
            </a:r>
          </a:p>
        </p:txBody>
      </p:sp>
      <p:cxnSp>
        <p:nvCxnSpPr>
          <p:cNvPr id="51" name="直接箭头连接符 50">
            <a:extLst>
              <a:ext uri="{FF2B5EF4-FFF2-40B4-BE49-F238E27FC236}">
                <a16:creationId xmlns:a16="http://schemas.microsoft.com/office/drawing/2014/main" id="{699F7366-1494-4F4E-8876-85694BF90D90}"/>
              </a:ext>
            </a:extLst>
          </p:cNvPr>
          <p:cNvCxnSpPr/>
          <p:nvPr/>
        </p:nvCxnSpPr>
        <p:spPr>
          <a:xfrm>
            <a:off x="3951521" y="2773838"/>
            <a:ext cx="544991" cy="0"/>
          </a:xfrm>
          <a:prstGeom prst="straightConnector1">
            <a:avLst/>
          </a:prstGeom>
          <a:ln cmpd="sng">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D864E5D-BBD8-4F70-83A0-76F95218FB8A}"/>
              </a:ext>
            </a:extLst>
          </p:cNvPr>
          <p:cNvCxnSpPr/>
          <p:nvPr/>
        </p:nvCxnSpPr>
        <p:spPr>
          <a:xfrm>
            <a:off x="7712950" y="2773838"/>
            <a:ext cx="544991" cy="0"/>
          </a:xfrm>
          <a:prstGeom prst="straightConnector1">
            <a:avLst/>
          </a:prstGeom>
          <a:ln cmpd="sn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461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id="{5BBC8785-B8E2-40C5-85A1-402053BF52B3}"/>
              </a:ext>
            </a:extLst>
          </p:cNvPr>
          <p:cNvGraphicFramePr>
            <a:graphicFrameLocks noGrp="1"/>
          </p:cNvGraphicFramePr>
          <p:nvPr>
            <p:extLst>
              <p:ext uri="{D42A27DB-BD31-4B8C-83A1-F6EECF244321}">
                <p14:modId xmlns:p14="http://schemas.microsoft.com/office/powerpoint/2010/main" val="433631847"/>
              </p:ext>
            </p:extLst>
          </p:nvPr>
        </p:nvGraphicFramePr>
        <p:xfrm>
          <a:off x="928686" y="3092817"/>
          <a:ext cx="10352087" cy="2633130"/>
        </p:xfrm>
        <a:graphic>
          <a:graphicData uri="http://schemas.openxmlformats.org/drawingml/2006/table">
            <a:tbl>
              <a:tblPr>
                <a:tableStyleId>{5C22544A-7EE6-4342-B048-85BDC9FD1C3A}</a:tableStyleId>
              </a:tblPr>
              <a:tblGrid>
                <a:gridCol w="2703514">
                  <a:extLst>
                    <a:ext uri="{9D8B030D-6E8A-4147-A177-3AD203B41FA5}">
                      <a16:colId xmlns:a16="http://schemas.microsoft.com/office/drawing/2014/main" val="3502554531"/>
                    </a:ext>
                  </a:extLst>
                </a:gridCol>
                <a:gridCol w="4279900">
                  <a:extLst>
                    <a:ext uri="{9D8B030D-6E8A-4147-A177-3AD203B41FA5}">
                      <a16:colId xmlns:a16="http://schemas.microsoft.com/office/drawing/2014/main" val="1785724733"/>
                    </a:ext>
                  </a:extLst>
                </a:gridCol>
                <a:gridCol w="3368673">
                  <a:extLst>
                    <a:ext uri="{9D8B030D-6E8A-4147-A177-3AD203B41FA5}">
                      <a16:colId xmlns:a16="http://schemas.microsoft.com/office/drawing/2014/main" val="2264994151"/>
                    </a:ext>
                  </a:extLst>
                </a:gridCol>
              </a:tblGrid>
              <a:tr h="485438">
                <a:tc>
                  <a:txBody>
                    <a:bodyPr/>
                    <a:lstStyle/>
                    <a:p>
                      <a:pPr algn="ctr"/>
                      <a:r>
                        <a:rPr lang="zh-CN" altLang="en-US" sz="1800" b="1" spc="300" dirty="0">
                          <a:ln>
                            <a:noFill/>
                          </a:ln>
                          <a:solidFill>
                            <a:schemeClr val="bg1"/>
                          </a:solidFill>
                        </a:rPr>
                        <a:t>不足</a:t>
                      </a: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zh-CN" altLang="en-US" sz="1800" b="1" spc="300" dirty="0">
                          <a:ln>
                            <a:noFill/>
                          </a:ln>
                          <a:solidFill>
                            <a:schemeClr val="bg1"/>
                          </a:solidFill>
                        </a:rPr>
                        <a:t>应对措施</a:t>
                      </a:r>
                    </a:p>
                  </a:txBody>
                  <a:tcPr anchor="ctr">
                    <a:lnL w="12700" cap="flat" cmpd="sng" algn="ctr">
                      <a:solidFill>
                        <a:schemeClr val="accent1">
                          <a:lumMod val="20000"/>
                          <a:lumOff val="80000"/>
                        </a:schemeClr>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zh-CN" altLang="en-US" sz="1800" b="1" spc="300" dirty="0">
                          <a:ln>
                            <a:noFill/>
                          </a:ln>
                          <a:solidFill>
                            <a:schemeClr val="bg1"/>
                          </a:solidFill>
                        </a:rPr>
                        <a:t>改善计划</a:t>
                      </a:r>
                    </a:p>
                  </a:txBody>
                  <a:tcPr anchor="ctr">
                    <a:lnL w="12700" cap="flat" cmpd="sng" algn="ctr">
                      <a:solidFill>
                        <a:schemeClr val="accent1">
                          <a:lumMod val="20000"/>
                          <a:lumOff val="80000"/>
                        </a:schemeClr>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solidFill>
                        <a:schemeClr val="tx2">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42123522"/>
                  </a:ext>
                </a:extLst>
              </a:tr>
              <a:tr h="536923">
                <a:tc>
                  <a:txBody>
                    <a:bodyPr/>
                    <a:lstStyle/>
                    <a:p>
                      <a:pPr marL="0" algn="ctr" defTabSz="914400" rtl="0" eaLnBrk="1" latinLnBrk="0" hangingPunct="1"/>
                      <a:r>
                        <a:rPr lang="en-US" altLang="zh-CN" sz="1800" b="1" kern="1200" spc="600" dirty="0">
                          <a:ln>
                            <a:noFill/>
                          </a:ln>
                          <a:solidFill>
                            <a:schemeClr val="accent1"/>
                          </a:solidFill>
                          <a:latin typeface="+mn-ea"/>
                          <a:ea typeface="+mn-ea"/>
                          <a:cs typeface="+mn-cs"/>
                          <a:sym typeface="Impact" panose="020B0806030902050204" pitchFamily="34" charset="0"/>
                        </a:rPr>
                        <a:t>1</a:t>
                      </a:r>
                      <a:endParaRPr lang="zh-CN" altLang="en-US" sz="1800" b="1" kern="1200" spc="600" dirty="0">
                        <a:ln>
                          <a:noFill/>
                        </a:ln>
                        <a:solidFill>
                          <a:schemeClr val="accent1"/>
                        </a:solidFill>
                        <a:latin typeface="+mn-ea"/>
                        <a:ea typeface="+mn-ea"/>
                        <a:cs typeface="+mn-cs"/>
                        <a:sym typeface="Impact" panose="020B0806030902050204" pitchFamily="34" charset="0"/>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1468932"/>
                  </a:ext>
                </a:extLst>
              </a:tr>
              <a:tr h="536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spc="600" dirty="0">
                          <a:ln>
                            <a:noFill/>
                          </a:ln>
                          <a:solidFill>
                            <a:schemeClr val="accent1"/>
                          </a:solidFill>
                          <a:latin typeface="+mn-ea"/>
                          <a:ea typeface="+mn-ea"/>
                          <a:cs typeface="+mn-cs"/>
                        </a:rPr>
                        <a:t>2</a:t>
                      </a:r>
                      <a:endParaRPr lang="zh-CN" altLang="en-US" sz="1800" b="1" kern="1200" spc="600" dirty="0">
                        <a:ln>
                          <a:noFill/>
                        </a:ln>
                        <a:solidFill>
                          <a:schemeClr val="accent1"/>
                        </a:solidFill>
                        <a:latin typeface="+mn-ea"/>
                        <a:ea typeface="+mn-ea"/>
                        <a:cs typeface="+mn-cs"/>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lumMod val="50000"/>
                          </a:schemeClr>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lumMod val="50000"/>
                          </a:schemeClr>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033211"/>
                  </a:ext>
                </a:extLst>
              </a:tr>
              <a:tr h="536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spc="600" dirty="0">
                          <a:ln>
                            <a:noFill/>
                          </a:ln>
                          <a:solidFill>
                            <a:schemeClr val="accent1"/>
                          </a:solidFill>
                          <a:latin typeface="+mn-ea"/>
                          <a:ea typeface="+mn-ea"/>
                          <a:cs typeface="+mn-cs"/>
                        </a:rPr>
                        <a:t>3</a:t>
                      </a:r>
                      <a:endParaRPr lang="zh-CN" altLang="en-US" sz="1800" b="1" kern="1200" spc="600" dirty="0">
                        <a:ln>
                          <a:noFill/>
                        </a:ln>
                        <a:solidFill>
                          <a:schemeClr val="accent1"/>
                        </a:solidFill>
                        <a:latin typeface="+mn-ea"/>
                        <a:ea typeface="+mn-ea"/>
                        <a:cs typeface="+mn-cs"/>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1">
                              <a:lumMod val="50000"/>
                            </a:schemeClr>
                          </a:solidFill>
                          <a:sym typeface="方正正黑简体" panose="02000000000000000000" pitchFamily="2" charset="-122"/>
                        </a:rPr>
                        <a:t>在这里输入你的正文内容</a:t>
                      </a:r>
                      <a:endParaRPr lang="zh-CN" altLang="en-US" dirty="0">
                        <a:ln>
                          <a:noFill/>
                        </a:ln>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698190"/>
                  </a:ext>
                </a:extLst>
              </a:tr>
              <a:tr h="5369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spc="600" dirty="0">
                          <a:ln>
                            <a:noFill/>
                          </a:ln>
                          <a:solidFill>
                            <a:schemeClr val="accent1"/>
                          </a:solidFill>
                          <a:latin typeface="+mn-ea"/>
                          <a:ea typeface="+mn-ea"/>
                          <a:cs typeface="+mn-cs"/>
                        </a:rPr>
                        <a:t>4</a:t>
                      </a:r>
                      <a:endParaRPr lang="zh-CN" altLang="en-US" sz="1800" b="1" kern="1200" spc="600" dirty="0">
                        <a:ln>
                          <a:noFill/>
                        </a:ln>
                        <a:solidFill>
                          <a:schemeClr val="accent1"/>
                        </a:solidFill>
                        <a:latin typeface="+mn-ea"/>
                        <a:ea typeface="+mn-ea"/>
                        <a:cs typeface="+mn-cs"/>
                      </a:endParaRPr>
                    </a:p>
                  </a:txBody>
                  <a:tcPr anchor="ctr">
                    <a:lnL w="12700" cap="flat" cmpd="sng" algn="ctr">
                      <a:solidFill>
                        <a:schemeClr val="tx2">
                          <a:lumMod val="75000"/>
                          <a:lumOff val="2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50000"/>
                            </a:schemeClr>
                          </a:solidFill>
                          <a:effectLst/>
                          <a:uLnTx/>
                          <a:uFillTx/>
                          <a:latin typeface="+mn-lt"/>
                          <a:ea typeface="+mn-ea"/>
                          <a:cs typeface="+mn-cs"/>
                        </a:rPr>
                        <a:t>在这里输入你的正文内容</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50000"/>
                            </a:schemeClr>
                          </a:solidFill>
                          <a:effectLst/>
                          <a:uLnTx/>
                          <a:uFillTx/>
                          <a:latin typeface="+mn-lt"/>
                          <a:ea typeface="+mn-ea"/>
                          <a:cs typeface="+mn-cs"/>
                        </a:rPr>
                        <a:t>在这里输入你的正文内容</a:t>
                      </a:r>
                    </a:p>
                  </a:txBody>
                  <a:tcPr anchor="ctr">
                    <a:lnL w="12700" cap="flat" cmpd="sng" algn="ctr">
                      <a:solidFill>
                        <a:schemeClr val="accent1"/>
                      </a:solidFill>
                      <a:prstDash val="solid"/>
                      <a:round/>
                      <a:headEnd type="none" w="med" len="med"/>
                      <a:tailEnd type="none" w="med" len="med"/>
                    </a:lnL>
                    <a:lnR w="12700" cap="flat" cmpd="sng" algn="ctr">
                      <a:solidFill>
                        <a:schemeClr val="tx2">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2847921"/>
                  </a:ext>
                </a:extLst>
              </a:tr>
            </a:tbl>
          </a:graphicData>
        </a:graphic>
      </p:graphicFrame>
      <p:sp>
        <p:nvSpPr>
          <p:cNvPr id="25" name="矩形 24">
            <a:extLst>
              <a:ext uri="{FF2B5EF4-FFF2-40B4-BE49-F238E27FC236}">
                <a16:creationId xmlns:a16="http://schemas.microsoft.com/office/drawing/2014/main" id="{B7A7C57B-A219-4064-873D-4472E8615655}"/>
              </a:ext>
            </a:extLst>
          </p:cNvPr>
          <p:cNvSpPr/>
          <p:nvPr/>
        </p:nvSpPr>
        <p:spPr>
          <a:xfrm>
            <a:off x="928687" y="1289029"/>
            <a:ext cx="10352087" cy="1422441"/>
          </a:xfrm>
          <a:prstGeom prst="rect">
            <a:avLst/>
          </a:prstGeom>
        </p:spPr>
        <p:txBody>
          <a:bodyPr wrap="square" lIns="0" rIns="0">
            <a:spAutoFit/>
          </a:bodyPr>
          <a:lstStyle/>
          <a:p>
            <a:pPr>
              <a:lnSpc>
                <a:spcPct val="150000"/>
              </a:lnSpc>
            </a:pPr>
            <a:r>
              <a:rPr lang="zh-CN" altLang="en-US" sz="2000"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sz="2000" dirty="0">
                <a:solidFill>
                  <a:schemeClr val="accent1">
                    <a:lumMod val="50000"/>
                  </a:schemeClr>
                </a:solidFill>
                <a:sym typeface="方正正黑简体" panose="02000000000000000000" pitchFamily="2" charset="-122"/>
              </a:rPr>
              <a:t>1995</a:t>
            </a:r>
            <a:r>
              <a:rPr lang="zh-CN" altLang="en-US" sz="2000" dirty="0">
                <a:solidFill>
                  <a:schemeClr val="accent1">
                    <a:lumMod val="50000"/>
                  </a:schemeClr>
                </a:solidFill>
                <a:sym typeface="方正正黑简体" panose="02000000000000000000" pitchFamily="2" charset="-122"/>
              </a:rPr>
              <a:t>年</a:t>
            </a:r>
            <a:r>
              <a:rPr lang="en-US" altLang="zh-CN" sz="2000" dirty="0">
                <a:solidFill>
                  <a:schemeClr val="accent1">
                    <a:lumMod val="50000"/>
                  </a:schemeClr>
                </a:solidFill>
                <a:sym typeface="方正正黑简体" panose="02000000000000000000" pitchFamily="2" charset="-122"/>
              </a:rPr>
              <a:t>6</a:t>
            </a:r>
            <a:r>
              <a:rPr lang="zh-CN" altLang="en-US" sz="2000" dirty="0">
                <a:solidFill>
                  <a:schemeClr val="accent1">
                    <a:lumMod val="50000"/>
                  </a:schemeClr>
                </a:solidFill>
                <a:sym typeface="方正正黑简体" panose="02000000000000000000" pitchFamily="2" charset="-122"/>
              </a:rPr>
              <a:t>月合并组建而成。学校已有</a:t>
            </a:r>
            <a:r>
              <a:rPr lang="en-US" altLang="zh-CN" sz="2000" dirty="0">
                <a:solidFill>
                  <a:schemeClr val="accent1">
                    <a:lumMod val="50000"/>
                  </a:schemeClr>
                </a:solidFill>
                <a:sym typeface="方正正黑简体" panose="02000000000000000000" pitchFamily="2" charset="-122"/>
              </a:rPr>
              <a:t>60</a:t>
            </a:r>
            <a:r>
              <a:rPr lang="zh-CN" altLang="en-US" sz="2000"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sp>
        <p:nvSpPr>
          <p:cNvPr id="2" name="文本占位符 1">
            <a:extLst>
              <a:ext uri="{FF2B5EF4-FFF2-40B4-BE49-F238E27FC236}">
                <a16:creationId xmlns:a16="http://schemas.microsoft.com/office/drawing/2014/main" id="{0728E54E-8109-412B-B388-B42BAEED4FF6}"/>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数据表格演示</a:t>
            </a:r>
            <a:endParaRPr lang="en-US" altLang="zh-CN" dirty="0">
              <a:sym typeface="方正大标宋简体" panose="02010601030101010101" pitchFamily="2" charset="-122"/>
            </a:endParaRPr>
          </a:p>
        </p:txBody>
      </p:sp>
    </p:spTree>
    <p:extLst>
      <p:ext uri="{BB962C8B-B14F-4D97-AF65-F5344CB8AC3E}">
        <p14:creationId xmlns:p14="http://schemas.microsoft.com/office/powerpoint/2010/main" val="3078993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F86B0051-6629-4F59-906A-1FD3BED9F617}"/>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曲线图演示</a:t>
            </a:r>
            <a:endParaRPr lang="en-US" altLang="zh-CN" dirty="0">
              <a:sym typeface="方正大标宋简体" panose="02010601030101010101" pitchFamily="2" charset="-122"/>
            </a:endParaRPr>
          </a:p>
        </p:txBody>
      </p:sp>
      <p:graphicFrame>
        <p:nvGraphicFramePr>
          <p:cNvPr id="4" name="图表 3">
            <a:extLst>
              <a:ext uri="{FF2B5EF4-FFF2-40B4-BE49-F238E27FC236}">
                <a16:creationId xmlns:a16="http://schemas.microsoft.com/office/drawing/2014/main" id="{8F7724B8-58B4-49E5-8570-D08807BACA48}"/>
              </a:ext>
            </a:extLst>
          </p:cNvPr>
          <p:cNvGraphicFramePr/>
          <p:nvPr>
            <p:extLst>
              <p:ext uri="{D42A27DB-BD31-4B8C-83A1-F6EECF244321}">
                <p14:modId xmlns:p14="http://schemas.microsoft.com/office/powerpoint/2010/main" val="1941145028"/>
              </p:ext>
            </p:extLst>
          </p:nvPr>
        </p:nvGraphicFramePr>
        <p:xfrm>
          <a:off x="854302" y="1547954"/>
          <a:ext cx="6227763" cy="3965293"/>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a:extLst>
              <a:ext uri="{FF2B5EF4-FFF2-40B4-BE49-F238E27FC236}">
                <a16:creationId xmlns:a16="http://schemas.microsoft.com/office/drawing/2014/main" id="{374DCBD6-8960-4AF0-969D-53EB6D14E629}"/>
              </a:ext>
            </a:extLst>
          </p:cNvPr>
          <p:cNvSpPr txBox="1"/>
          <p:nvPr/>
        </p:nvSpPr>
        <p:spPr>
          <a:xfrm>
            <a:off x="7353300" y="1173130"/>
            <a:ext cx="1531731" cy="523220"/>
          </a:xfrm>
          <a:prstGeom prst="rect">
            <a:avLst/>
          </a:prstGeom>
          <a:solidFill>
            <a:schemeClr val="accent1">
              <a:lumMod val="75000"/>
            </a:schemeClr>
          </a:solidFill>
        </p:spPr>
        <p:txBody>
          <a:bodyPr wrap="square" rtlCol="0">
            <a:spAutoFit/>
          </a:bodyPr>
          <a:lstStyle/>
          <a:p>
            <a:pPr algn="ctr"/>
            <a:r>
              <a:rPr lang="zh-CN" altLang="en-US" sz="2800" dirty="0">
                <a:solidFill>
                  <a:schemeClr val="bg1"/>
                </a:solidFill>
              </a:rPr>
              <a:t>曲线一</a:t>
            </a:r>
          </a:p>
        </p:txBody>
      </p:sp>
      <p:sp>
        <p:nvSpPr>
          <p:cNvPr id="9" name="文本框 8">
            <a:extLst>
              <a:ext uri="{FF2B5EF4-FFF2-40B4-BE49-F238E27FC236}">
                <a16:creationId xmlns:a16="http://schemas.microsoft.com/office/drawing/2014/main" id="{C2587ADE-05D4-4E8B-A671-CA206BBE884F}"/>
              </a:ext>
            </a:extLst>
          </p:cNvPr>
          <p:cNvSpPr txBox="1"/>
          <p:nvPr/>
        </p:nvSpPr>
        <p:spPr>
          <a:xfrm>
            <a:off x="7353300" y="1690506"/>
            <a:ext cx="3927475" cy="1704954"/>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rPr>
              <a:t>请在这里输入你对于曲线一的具体描述请在这里输入你对于曲线一的具体描述请在这里输入你对于曲线一的具体描述请在这里输入你对于曲线一的具体描述</a:t>
            </a:r>
          </a:p>
        </p:txBody>
      </p:sp>
      <p:sp>
        <p:nvSpPr>
          <p:cNvPr id="14" name="文本框 13">
            <a:extLst>
              <a:ext uri="{FF2B5EF4-FFF2-40B4-BE49-F238E27FC236}">
                <a16:creationId xmlns:a16="http://schemas.microsoft.com/office/drawing/2014/main" id="{30F91273-7851-416D-B4EE-E7BA47C48C4A}"/>
              </a:ext>
            </a:extLst>
          </p:cNvPr>
          <p:cNvSpPr txBox="1"/>
          <p:nvPr/>
        </p:nvSpPr>
        <p:spPr>
          <a:xfrm>
            <a:off x="7353300" y="3665740"/>
            <a:ext cx="1531731" cy="523220"/>
          </a:xfrm>
          <a:prstGeom prst="rect">
            <a:avLst/>
          </a:prstGeom>
          <a:solidFill>
            <a:schemeClr val="accent1">
              <a:lumMod val="75000"/>
            </a:schemeClr>
          </a:solidFill>
        </p:spPr>
        <p:txBody>
          <a:bodyPr wrap="square" rtlCol="0">
            <a:spAutoFit/>
          </a:bodyPr>
          <a:lstStyle/>
          <a:p>
            <a:pPr algn="ctr"/>
            <a:r>
              <a:rPr lang="zh-CN" altLang="en-US" sz="2800" dirty="0">
                <a:solidFill>
                  <a:schemeClr val="bg1"/>
                </a:solidFill>
              </a:rPr>
              <a:t>曲线二</a:t>
            </a:r>
          </a:p>
        </p:txBody>
      </p:sp>
      <p:sp>
        <p:nvSpPr>
          <p:cNvPr id="15" name="文本框 14">
            <a:extLst>
              <a:ext uri="{FF2B5EF4-FFF2-40B4-BE49-F238E27FC236}">
                <a16:creationId xmlns:a16="http://schemas.microsoft.com/office/drawing/2014/main" id="{27C391D3-4AAF-45CF-B44F-8A2E555B28F4}"/>
              </a:ext>
            </a:extLst>
          </p:cNvPr>
          <p:cNvSpPr txBox="1"/>
          <p:nvPr/>
        </p:nvSpPr>
        <p:spPr>
          <a:xfrm>
            <a:off x="7353300" y="4183116"/>
            <a:ext cx="3927475" cy="1704954"/>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rPr>
              <a:t>请在这里输入你对于曲线二的具体描述请在这里输入你对于曲线二的具体描述请在这里输入你对于曲线二的具体描述请在这里输入你对于曲线二的具体描述</a:t>
            </a:r>
          </a:p>
        </p:txBody>
      </p:sp>
    </p:spTree>
    <p:extLst>
      <p:ext uri="{BB962C8B-B14F-4D97-AF65-F5344CB8AC3E}">
        <p14:creationId xmlns:p14="http://schemas.microsoft.com/office/powerpoint/2010/main" val="1638073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35">
            <a:extLst>
              <a:ext uri="{FF2B5EF4-FFF2-40B4-BE49-F238E27FC236}">
                <a16:creationId xmlns:a16="http://schemas.microsoft.com/office/drawing/2014/main" id="{B2D5661B-DBE0-42F4-A396-065CA099A4D8}"/>
              </a:ext>
            </a:extLst>
          </p:cNvPr>
          <p:cNvSpPr txBox="1"/>
          <p:nvPr/>
        </p:nvSpPr>
        <p:spPr>
          <a:xfrm>
            <a:off x="1130852" y="3795070"/>
            <a:ext cx="18173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lumMod val="50000"/>
                  </a:schemeClr>
                </a:solidFill>
                <a:effectLst/>
                <a:uLnTx/>
                <a:uFillTx/>
                <a:latin typeface="+mn-ea"/>
                <a:cs typeface="+mn-cs"/>
                <a:sym typeface="微软雅黑" panose="020B0503020204020204" pitchFamily="34" charset="-122"/>
              </a:rPr>
              <a:t>输</a:t>
            </a:r>
            <a:r>
              <a:rPr lang="zh-CN" altLang="en-US" sz="2400" dirty="0">
                <a:solidFill>
                  <a:schemeClr val="accent1">
                    <a:lumMod val="50000"/>
                  </a:schemeClr>
                </a:solidFill>
                <a:latin typeface="+mn-ea"/>
                <a:sym typeface="微软雅黑" panose="020B0503020204020204" pitchFamily="34" charset="-122"/>
              </a:rPr>
              <a:t>入标题</a:t>
            </a:r>
            <a:endParaRPr kumimoji="0" lang="zh-CN" altLang="en-US" sz="2400" b="0" i="0" u="none" strike="noStrike" kern="1200" cap="none" spc="0" normalizeH="0" baseline="0" noProof="0" dirty="0">
              <a:ln>
                <a:noFill/>
              </a:ln>
              <a:solidFill>
                <a:schemeClr val="accent1">
                  <a:lumMod val="50000"/>
                </a:schemeClr>
              </a:solidFill>
              <a:effectLst/>
              <a:uLnTx/>
              <a:uFillTx/>
              <a:latin typeface="+mn-ea"/>
              <a:cs typeface="+mn-cs"/>
              <a:sym typeface="微软雅黑" panose="020B0503020204020204" pitchFamily="34" charset="-122"/>
            </a:endParaRPr>
          </a:p>
        </p:txBody>
      </p:sp>
      <p:sp>
        <p:nvSpPr>
          <p:cNvPr id="26" name="矩形 25">
            <a:extLst>
              <a:ext uri="{FF2B5EF4-FFF2-40B4-BE49-F238E27FC236}">
                <a16:creationId xmlns:a16="http://schemas.microsoft.com/office/drawing/2014/main" id="{C4187B83-DDAD-4456-8D94-08B65A953814}"/>
              </a:ext>
            </a:extLst>
          </p:cNvPr>
          <p:cNvSpPr/>
          <p:nvPr/>
        </p:nvSpPr>
        <p:spPr>
          <a:xfrm>
            <a:off x="911225" y="4495729"/>
            <a:ext cx="10369550" cy="1289456"/>
          </a:xfrm>
          <a:prstGeom prst="rect">
            <a:avLst/>
          </a:prstGeom>
        </p:spPr>
        <p:txBody>
          <a:bodyPr wrap="square" lIns="0" rIns="0">
            <a:spAutoFit/>
          </a:bodyPr>
          <a:lstStyle/>
          <a:p>
            <a:pPr algn="ctr">
              <a:lnSpc>
                <a:spcPct val="150000"/>
              </a:lnSpc>
            </a:pPr>
            <a:r>
              <a:rPr lang="zh-CN" altLang="en-US"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graphicFrame>
        <p:nvGraphicFramePr>
          <p:cNvPr id="27" name="图表 26">
            <a:extLst>
              <a:ext uri="{FF2B5EF4-FFF2-40B4-BE49-F238E27FC236}">
                <a16:creationId xmlns:a16="http://schemas.microsoft.com/office/drawing/2014/main" id="{823CAC79-D841-4157-9828-0317A50EDA73}"/>
              </a:ext>
            </a:extLst>
          </p:cNvPr>
          <p:cNvGraphicFramePr/>
          <p:nvPr>
            <p:extLst>
              <p:ext uri="{D42A27DB-BD31-4B8C-83A1-F6EECF244321}">
                <p14:modId xmlns:p14="http://schemas.microsoft.com/office/powerpoint/2010/main" val="2082598542"/>
              </p:ext>
            </p:extLst>
          </p:nvPr>
        </p:nvGraphicFramePr>
        <p:xfrm>
          <a:off x="3254608" y="1296358"/>
          <a:ext cx="2978466" cy="2563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a:extLst>
              <a:ext uri="{FF2B5EF4-FFF2-40B4-BE49-F238E27FC236}">
                <a16:creationId xmlns:a16="http://schemas.microsoft.com/office/drawing/2014/main" id="{7C2F9262-A452-4046-92A9-CF9B2CB1CFF4}"/>
              </a:ext>
            </a:extLst>
          </p:cNvPr>
          <p:cNvGraphicFramePr/>
          <p:nvPr>
            <p:extLst>
              <p:ext uri="{D42A27DB-BD31-4B8C-83A1-F6EECF244321}">
                <p14:modId xmlns:p14="http://schemas.microsoft.com/office/powerpoint/2010/main" val="2381597138"/>
              </p:ext>
            </p:extLst>
          </p:nvPr>
        </p:nvGraphicFramePr>
        <p:xfrm>
          <a:off x="550289" y="1296358"/>
          <a:ext cx="2978466" cy="25635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图表 30">
            <a:extLst>
              <a:ext uri="{FF2B5EF4-FFF2-40B4-BE49-F238E27FC236}">
                <a16:creationId xmlns:a16="http://schemas.microsoft.com/office/drawing/2014/main" id="{D89BE278-B806-4751-B7CC-87D485D23BA4}"/>
              </a:ext>
            </a:extLst>
          </p:cNvPr>
          <p:cNvGraphicFramePr/>
          <p:nvPr>
            <p:extLst>
              <p:ext uri="{D42A27DB-BD31-4B8C-83A1-F6EECF244321}">
                <p14:modId xmlns:p14="http://schemas.microsoft.com/office/powerpoint/2010/main" val="3166941868"/>
              </p:ext>
            </p:extLst>
          </p:nvPr>
        </p:nvGraphicFramePr>
        <p:xfrm>
          <a:off x="5958927" y="1296358"/>
          <a:ext cx="2978466" cy="25635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 name="图表 31">
            <a:extLst>
              <a:ext uri="{FF2B5EF4-FFF2-40B4-BE49-F238E27FC236}">
                <a16:creationId xmlns:a16="http://schemas.microsoft.com/office/drawing/2014/main" id="{27CCC618-67B9-4426-ADAE-1F6820DEE5C6}"/>
              </a:ext>
            </a:extLst>
          </p:cNvPr>
          <p:cNvGraphicFramePr/>
          <p:nvPr>
            <p:extLst>
              <p:ext uri="{D42A27DB-BD31-4B8C-83A1-F6EECF244321}">
                <p14:modId xmlns:p14="http://schemas.microsoft.com/office/powerpoint/2010/main" val="4193396498"/>
              </p:ext>
            </p:extLst>
          </p:nvPr>
        </p:nvGraphicFramePr>
        <p:xfrm>
          <a:off x="8663246" y="1276015"/>
          <a:ext cx="2978466" cy="2563586"/>
        </p:xfrm>
        <a:graphic>
          <a:graphicData uri="http://schemas.openxmlformats.org/drawingml/2006/chart">
            <c:chart xmlns:c="http://schemas.openxmlformats.org/drawingml/2006/chart" xmlns:r="http://schemas.openxmlformats.org/officeDocument/2006/relationships" r:id="rId6"/>
          </a:graphicData>
        </a:graphic>
      </p:graphicFrame>
      <p:sp>
        <p:nvSpPr>
          <p:cNvPr id="33" name="文本框 35">
            <a:extLst>
              <a:ext uri="{FF2B5EF4-FFF2-40B4-BE49-F238E27FC236}">
                <a16:creationId xmlns:a16="http://schemas.microsoft.com/office/drawing/2014/main" id="{8C7F7487-1A65-4A7C-9889-5E9EC326369F}"/>
              </a:ext>
            </a:extLst>
          </p:cNvPr>
          <p:cNvSpPr txBox="1"/>
          <p:nvPr/>
        </p:nvSpPr>
        <p:spPr>
          <a:xfrm>
            <a:off x="3835171" y="3795070"/>
            <a:ext cx="18173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lumMod val="50000"/>
                  </a:schemeClr>
                </a:solidFill>
                <a:effectLst/>
                <a:uLnTx/>
                <a:uFillTx/>
                <a:latin typeface="+mn-ea"/>
                <a:cs typeface="+mn-cs"/>
                <a:sym typeface="微软雅黑" panose="020B0503020204020204" pitchFamily="34" charset="-122"/>
              </a:rPr>
              <a:t>输入标题</a:t>
            </a:r>
          </a:p>
        </p:txBody>
      </p:sp>
      <p:sp>
        <p:nvSpPr>
          <p:cNvPr id="34" name="文本框 35">
            <a:extLst>
              <a:ext uri="{FF2B5EF4-FFF2-40B4-BE49-F238E27FC236}">
                <a16:creationId xmlns:a16="http://schemas.microsoft.com/office/drawing/2014/main" id="{2DCE165B-47A2-4353-A243-CF8B45F6E985}"/>
              </a:ext>
            </a:extLst>
          </p:cNvPr>
          <p:cNvSpPr txBox="1"/>
          <p:nvPr/>
        </p:nvSpPr>
        <p:spPr>
          <a:xfrm>
            <a:off x="6539490" y="3795070"/>
            <a:ext cx="18173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lumMod val="50000"/>
                  </a:schemeClr>
                </a:solidFill>
                <a:effectLst/>
                <a:uLnTx/>
                <a:uFillTx/>
                <a:latin typeface="+mn-ea"/>
                <a:cs typeface="+mn-cs"/>
                <a:sym typeface="微软雅黑" panose="020B0503020204020204" pitchFamily="34" charset="-122"/>
              </a:rPr>
              <a:t>输入标题</a:t>
            </a:r>
          </a:p>
        </p:txBody>
      </p:sp>
      <p:sp>
        <p:nvSpPr>
          <p:cNvPr id="35" name="文本框 35">
            <a:extLst>
              <a:ext uri="{FF2B5EF4-FFF2-40B4-BE49-F238E27FC236}">
                <a16:creationId xmlns:a16="http://schemas.microsoft.com/office/drawing/2014/main" id="{F36CD4D5-B184-4626-9F86-D04E77702882}"/>
              </a:ext>
            </a:extLst>
          </p:cNvPr>
          <p:cNvSpPr txBox="1"/>
          <p:nvPr/>
        </p:nvSpPr>
        <p:spPr>
          <a:xfrm>
            <a:off x="9243809" y="3795070"/>
            <a:ext cx="18173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accent1">
                    <a:lumMod val="50000"/>
                  </a:schemeClr>
                </a:solidFill>
                <a:effectLst/>
                <a:uLnTx/>
                <a:uFillTx/>
                <a:latin typeface="+mn-ea"/>
                <a:cs typeface="+mn-cs"/>
                <a:sym typeface="微软雅黑" panose="020B0503020204020204" pitchFamily="34" charset="-122"/>
              </a:rPr>
              <a:t>输入标题</a:t>
            </a:r>
          </a:p>
        </p:txBody>
      </p:sp>
      <p:sp>
        <p:nvSpPr>
          <p:cNvPr id="2" name="文本占位符 1">
            <a:extLst>
              <a:ext uri="{FF2B5EF4-FFF2-40B4-BE49-F238E27FC236}">
                <a16:creationId xmlns:a16="http://schemas.microsoft.com/office/drawing/2014/main" id="{AE9EB1EA-230A-4083-B671-DA4C9FA8FDD8}"/>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环形图演示</a:t>
            </a:r>
            <a:endParaRPr lang="en-US" altLang="zh-CN" dirty="0">
              <a:sym typeface="方正大标宋简体" panose="02010601030101010101" pitchFamily="2" charset="-122"/>
            </a:endParaRPr>
          </a:p>
        </p:txBody>
      </p:sp>
    </p:spTree>
    <p:extLst>
      <p:ext uri="{BB962C8B-B14F-4D97-AF65-F5344CB8AC3E}">
        <p14:creationId xmlns:p14="http://schemas.microsoft.com/office/powerpoint/2010/main" val="3190527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图表 18">
            <a:extLst>
              <a:ext uri="{FF2B5EF4-FFF2-40B4-BE49-F238E27FC236}">
                <a16:creationId xmlns:a16="http://schemas.microsoft.com/office/drawing/2014/main" id="{1CF21517-11F2-4B93-BA3C-03FC32EE544D}"/>
              </a:ext>
            </a:extLst>
          </p:cNvPr>
          <p:cNvGraphicFramePr/>
          <p:nvPr>
            <p:extLst>
              <p:ext uri="{D42A27DB-BD31-4B8C-83A1-F6EECF244321}">
                <p14:modId xmlns:p14="http://schemas.microsoft.com/office/powerpoint/2010/main" val="3679630817"/>
              </p:ext>
            </p:extLst>
          </p:nvPr>
        </p:nvGraphicFramePr>
        <p:xfrm>
          <a:off x="839787" y="1321762"/>
          <a:ext cx="10512425" cy="2950634"/>
        </p:xfrm>
        <a:graphic>
          <a:graphicData uri="http://schemas.openxmlformats.org/drawingml/2006/chart">
            <c:chart xmlns:c="http://schemas.openxmlformats.org/drawingml/2006/chart" xmlns:r="http://schemas.openxmlformats.org/officeDocument/2006/relationships" r:id="rId3"/>
          </a:graphicData>
        </a:graphic>
      </p:graphicFrame>
      <p:sp>
        <p:nvSpPr>
          <p:cNvPr id="32" name="矩形 31">
            <a:extLst>
              <a:ext uri="{FF2B5EF4-FFF2-40B4-BE49-F238E27FC236}">
                <a16:creationId xmlns:a16="http://schemas.microsoft.com/office/drawing/2014/main" id="{E98C26BF-15CE-4309-8FCD-F5C84EF8D680}"/>
              </a:ext>
            </a:extLst>
          </p:cNvPr>
          <p:cNvSpPr/>
          <p:nvPr/>
        </p:nvSpPr>
        <p:spPr>
          <a:xfrm>
            <a:off x="911226" y="4449983"/>
            <a:ext cx="10369550" cy="1289456"/>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sp>
        <p:nvSpPr>
          <p:cNvPr id="2" name="文本占位符 1">
            <a:extLst>
              <a:ext uri="{FF2B5EF4-FFF2-40B4-BE49-F238E27FC236}">
                <a16:creationId xmlns:a16="http://schemas.microsoft.com/office/drawing/2014/main" id="{D337705D-8204-41BF-9AB8-38630770ACED}"/>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堆积条形图演示</a:t>
            </a:r>
            <a:r>
              <a:rPr lang="en-US" altLang="zh-CN" dirty="0">
                <a:sym typeface="方正大标宋简体" panose="02010601030101010101" pitchFamily="2" charset="-122"/>
              </a:rPr>
              <a:t>1</a:t>
            </a:r>
          </a:p>
        </p:txBody>
      </p:sp>
    </p:spTree>
    <p:extLst>
      <p:ext uri="{BB962C8B-B14F-4D97-AF65-F5344CB8AC3E}">
        <p14:creationId xmlns:p14="http://schemas.microsoft.com/office/powerpoint/2010/main" val="280801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2A69095-8284-4184-A6C7-4D5F37FCE37D}"/>
              </a:ext>
            </a:extLst>
          </p:cNvPr>
          <p:cNvSpPr>
            <a:spLocks noGrp="1"/>
          </p:cNvSpPr>
          <p:nvPr>
            <p:ph type="title"/>
          </p:nvPr>
        </p:nvSpPr>
        <p:spPr/>
        <p:txBody>
          <a:bodyPr>
            <a:normAutofit fontScale="90000"/>
          </a:bodyPr>
          <a:lstStyle/>
          <a:p>
            <a:r>
              <a:rPr lang="en-US" altLang="zh-CN" dirty="0"/>
              <a:t>THANKS</a:t>
            </a:r>
            <a:endParaRPr lang="zh-CN" altLang="en-US" dirty="0"/>
          </a:p>
        </p:txBody>
      </p:sp>
      <p:sp>
        <p:nvSpPr>
          <p:cNvPr id="13" name="文本占位符 12">
            <a:extLst>
              <a:ext uri="{FF2B5EF4-FFF2-40B4-BE49-F238E27FC236}">
                <a16:creationId xmlns:a16="http://schemas.microsoft.com/office/drawing/2014/main" id="{22BCFA3B-B914-4916-8BCC-90F69CF26AD9}"/>
              </a:ext>
            </a:extLst>
          </p:cNvPr>
          <p:cNvSpPr>
            <a:spLocks noGrp="1"/>
          </p:cNvSpPr>
          <p:nvPr>
            <p:ph type="body" sz="quarter" idx="21"/>
          </p:nvPr>
        </p:nvSpPr>
        <p:spPr/>
        <p:txBody>
          <a:bodyPr/>
          <a:lstStyle/>
          <a:p>
            <a:r>
              <a:rPr lang="zh-CN" altLang="en-US" dirty="0"/>
              <a:t>答辩人   </a:t>
            </a:r>
            <a:r>
              <a:rPr lang="en-US" altLang="zh-CN" dirty="0"/>
              <a:t>|   </a:t>
            </a:r>
            <a:r>
              <a:rPr lang="zh-CN" altLang="en-US" dirty="0"/>
              <a:t>万戈</a:t>
            </a:r>
          </a:p>
        </p:txBody>
      </p:sp>
      <p:sp>
        <p:nvSpPr>
          <p:cNvPr id="14" name="文本占位符 13">
            <a:extLst>
              <a:ext uri="{FF2B5EF4-FFF2-40B4-BE49-F238E27FC236}">
                <a16:creationId xmlns:a16="http://schemas.microsoft.com/office/drawing/2014/main" id="{C1159680-A3E4-44D4-82B0-55B8174809F4}"/>
              </a:ext>
            </a:extLst>
          </p:cNvPr>
          <p:cNvSpPr>
            <a:spLocks noGrp="1"/>
          </p:cNvSpPr>
          <p:nvPr>
            <p:ph type="body" sz="quarter" idx="22"/>
          </p:nvPr>
        </p:nvSpPr>
        <p:spPr/>
        <p:txBody>
          <a:bodyPr/>
          <a:lstStyle/>
          <a:p>
            <a:r>
              <a:rPr lang="en-US" altLang="zh-CN" dirty="0"/>
              <a:t>THANKS FOR YOUR LISTENING</a:t>
            </a:r>
          </a:p>
        </p:txBody>
      </p:sp>
      <p:sp>
        <p:nvSpPr>
          <p:cNvPr id="15" name="文本占位符 14">
            <a:extLst>
              <a:ext uri="{FF2B5EF4-FFF2-40B4-BE49-F238E27FC236}">
                <a16:creationId xmlns:a16="http://schemas.microsoft.com/office/drawing/2014/main" id="{7BF73CBC-76FE-43F9-BCB3-03AD9CFAB2A2}"/>
              </a:ext>
            </a:extLst>
          </p:cNvPr>
          <p:cNvSpPr>
            <a:spLocks noGrp="1"/>
          </p:cNvSpPr>
          <p:nvPr>
            <p:ph type="body" sz="quarter" idx="24"/>
          </p:nvPr>
        </p:nvSpPr>
        <p:spPr/>
        <p:txBody>
          <a:bodyPr/>
          <a:lstStyle/>
          <a:p>
            <a:r>
              <a:rPr lang="zh-CN" altLang="en-US" dirty="0"/>
              <a:t>指导老师    </a:t>
            </a:r>
            <a:r>
              <a:rPr lang="en-US" altLang="zh-CN" dirty="0"/>
              <a:t>|   XXX</a:t>
            </a:r>
          </a:p>
        </p:txBody>
      </p:sp>
    </p:spTree>
    <p:extLst>
      <p:ext uri="{BB962C8B-B14F-4D97-AF65-F5344CB8AC3E}">
        <p14:creationId xmlns:p14="http://schemas.microsoft.com/office/powerpoint/2010/main" val="110085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CC63756-75B1-4C3A-8DA9-90CC24D2B90C}"/>
              </a:ext>
            </a:extLst>
          </p:cNvPr>
          <p:cNvSpPr>
            <a:spLocks noGrp="1"/>
          </p:cNvSpPr>
          <p:nvPr>
            <p:ph type="body" sz="quarter" idx="11"/>
          </p:nvPr>
        </p:nvSpPr>
        <p:spPr>
          <a:prstGeom prst="rect">
            <a:avLst/>
          </a:prstGeom>
        </p:spPr>
        <p:txBody>
          <a:bodyPr/>
          <a:lstStyle/>
          <a:p>
            <a:pPr marL="0" indent="0">
              <a:buNone/>
            </a:pPr>
            <a:r>
              <a:rPr lang="zh-CN" altLang="en-US" dirty="0"/>
              <a:t>堆积条形图演示</a:t>
            </a:r>
            <a:r>
              <a:rPr lang="en-US" altLang="zh-CN" dirty="0"/>
              <a:t>2</a:t>
            </a:r>
            <a:endParaRPr lang="zh-CN" altLang="en-US" dirty="0"/>
          </a:p>
        </p:txBody>
      </p:sp>
      <p:graphicFrame>
        <p:nvGraphicFramePr>
          <p:cNvPr id="5" name="图表 4">
            <a:extLst>
              <a:ext uri="{FF2B5EF4-FFF2-40B4-BE49-F238E27FC236}">
                <a16:creationId xmlns:a16="http://schemas.microsoft.com/office/drawing/2014/main" id="{39B6CA96-72BA-4D81-9767-FE588F3DE571}"/>
              </a:ext>
            </a:extLst>
          </p:cNvPr>
          <p:cNvGraphicFramePr/>
          <p:nvPr>
            <p:extLst>
              <p:ext uri="{D42A27DB-BD31-4B8C-83A1-F6EECF244321}">
                <p14:modId xmlns:p14="http://schemas.microsoft.com/office/powerpoint/2010/main" val="1881262714"/>
              </p:ext>
            </p:extLst>
          </p:nvPr>
        </p:nvGraphicFramePr>
        <p:xfrm>
          <a:off x="876113" y="1277604"/>
          <a:ext cx="10476100" cy="3093426"/>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FA933E27-A3FE-4B8A-AF11-B8833BD68577}"/>
              </a:ext>
            </a:extLst>
          </p:cNvPr>
          <p:cNvSpPr/>
          <p:nvPr/>
        </p:nvSpPr>
        <p:spPr>
          <a:xfrm>
            <a:off x="928688" y="4494140"/>
            <a:ext cx="10352087" cy="1289456"/>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sp>
        <p:nvSpPr>
          <p:cNvPr id="3" name="椭圆 2">
            <a:extLst>
              <a:ext uri="{FF2B5EF4-FFF2-40B4-BE49-F238E27FC236}">
                <a16:creationId xmlns:a16="http://schemas.microsoft.com/office/drawing/2014/main" id="{8591C9F7-3A4F-45A0-A4D4-6290887F2F7A}"/>
              </a:ext>
            </a:extLst>
          </p:cNvPr>
          <p:cNvSpPr/>
          <p:nvPr/>
        </p:nvSpPr>
        <p:spPr>
          <a:xfrm>
            <a:off x="6055433" y="-682126"/>
            <a:ext cx="461255" cy="461255"/>
          </a:xfrm>
          <a:prstGeom prst="ellipse">
            <a:avLst/>
          </a:prstGeom>
          <a:solidFill>
            <a:schemeClr val="accent2"/>
          </a:solidFill>
          <a:ln>
            <a:noFill/>
          </a:ln>
          <a:effectLst>
            <a:outerShdw blurRad="63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4840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91106717-7947-47AC-B655-941108D0790E}"/>
              </a:ext>
            </a:extLst>
          </p:cNvPr>
          <p:cNvGraphicFramePr/>
          <p:nvPr>
            <p:extLst>
              <p:ext uri="{D42A27DB-BD31-4B8C-83A1-F6EECF244321}">
                <p14:modId xmlns:p14="http://schemas.microsoft.com/office/powerpoint/2010/main" val="1821847884"/>
              </p:ext>
            </p:extLst>
          </p:nvPr>
        </p:nvGraphicFramePr>
        <p:xfrm>
          <a:off x="839789" y="1540933"/>
          <a:ext cx="6075814" cy="3979333"/>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a:extLst>
              <a:ext uri="{FF2B5EF4-FFF2-40B4-BE49-F238E27FC236}">
                <a16:creationId xmlns:a16="http://schemas.microsoft.com/office/drawing/2014/main" id="{9667A72F-3CC7-4E64-8DC9-58E28329B62E}"/>
              </a:ext>
            </a:extLst>
          </p:cNvPr>
          <p:cNvSpPr/>
          <p:nvPr/>
        </p:nvSpPr>
        <p:spPr>
          <a:xfrm>
            <a:off x="7532915" y="2377804"/>
            <a:ext cx="3747860" cy="2951449"/>
          </a:xfrm>
          <a:prstGeom prst="rect">
            <a:avLst/>
          </a:prstGeom>
        </p:spPr>
        <p:txBody>
          <a:bodyPr wrap="square" lIns="0" rIns="0">
            <a:spAutoFit/>
          </a:bodyPr>
          <a:lstStyle/>
          <a:p>
            <a:pPr>
              <a:lnSpc>
                <a:spcPct val="150000"/>
              </a:lnSpc>
            </a:pPr>
            <a:r>
              <a:rPr lang="zh-CN" altLang="en-US"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dirty="0">
                <a:solidFill>
                  <a:schemeClr val="accent1">
                    <a:lumMod val="50000"/>
                  </a:schemeClr>
                </a:solidFill>
                <a:sym typeface="方正正黑简体" panose="02000000000000000000" pitchFamily="2" charset="-122"/>
              </a:rPr>
              <a:t>1995</a:t>
            </a:r>
            <a:r>
              <a:rPr lang="zh-CN" altLang="en-US" dirty="0">
                <a:solidFill>
                  <a:schemeClr val="accent1">
                    <a:lumMod val="50000"/>
                  </a:schemeClr>
                </a:solidFill>
                <a:sym typeface="方正正黑简体" panose="02000000000000000000" pitchFamily="2" charset="-122"/>
              </a:rPr>
              <a:t>年</a:t>
            </a:r>
            <a:r>
              <a:rPr lang="en-US" altLang="zh-CN" dirty="0">
                <a:solidFill>
                  <a:schemeClr val="accent1">
                    <a:lumMod val="50000"/>
                  </a:schemeClr>
                </a:solidFill>
                <a:sym typeface="方正正黑简体" panose="02000000000000000000" pitchFamily="2" charset="-122"/>
              </a:rPr>
              <a:t>6</a:t>
            </a:r>
            <a:r>
              <a:rPr lang="zh-CN" altLang="en-US" dirty="0">
                <a:solidFill>
                  <a:schemeClr val="accent1">
                    <a:lumMod val="50000"/>
                  </a:schemeClr>
                </a:solidFill>
                <a:sym typeface="方正正黑简体" panose="02000000000000000000" pitchFamily="2" charset="-122"/>
              </a:rPr>
              <a:t>月合并组建而成。学校已有</a:t>
            </a:r>
            <a:r>
              <a:rPr lang="en-US" altLang="zh-CN" dirty="0">
                <a:solidFill>
                  <a:schemeClr val="accent1">
                    <a:lumMod val="50000"/>
                  </a:schemeClr>
                </a:solidFill>
                <a:sym typeface="方正正黑简体" panose="02000000000000000000" pitchFamily="2" charset="-122"/>
              </a:rPr>
              <a:t>60</a:t>
            </a:r>
            <a:r>
              <a:rPr lang="zh-CN" altLang="en-US"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sp>
        <p:nvSpPr>
          <p:cNvPr id="23" name="文本框 22">
            <a:extLst>
              <a:ext uri="{FF2B5EF4-FFF2-40B4-BE49-F238E27FC236}">
                <a16:creationId xmlns:a16="http://schemas.microsoft.com/office/drawing/2014/main" id="{AD5E3012-5008-4E88-BFD0-BAEF76387FCA}"/>
              </a:ext>
            </a:extLst>
          </p:cNvPr>
          <p:cNvSpPr txBox="1"/>
          <p:nvPr/>
        </p:nvSpPr>
        <p:spPr>
          <a:xfrm>
            <a:off x="7532915" y="1615923"/>
            <a:ext cx="3381828" cy="523220"/>
          </a:xfrm>
          <a:prstGeom prst="rect">
            <a:avLst/>
          </a:prstGeom>
          <a:noFill/>
        </p:spPr>
        <p:txBody>
          <a:bodyPr wrap="square" lIns="0" rtlCol="0">
            <a:spAutoFit/>
          </a:bodyPr>
          <a:lstStyle/>
          <a:p>
            <a:r>
              <a:rPr lang="zh-CN" altLang="en-US" sz="2800" dirty="0">
                <a:solidFill>
                  <a:schemeClr val="accent1">
                    <a:lumMod val="50000"/>
                  </a:schemeClr>
                </a:solidFill>
              </a:rPr>
              <a:t>这里输入小标题</a:t>
            </a:r>
          </a:p>
        </p:txBody>
      </p:sp>
      <p:cxnSp>
        <p:nvCxnSpPr>
          <p:cNvPr id="3" name="直接连接符 2">
            <a:extLst>
              <a:ext uri="{FF2B5EF4-FFF2-40B4-BE49-F238E27FC236}">
                <a16:creationId xmlns:a16="http://schemas.microsoft.com/office/drawing/2014/main" id="{D9860C2E-F6F6-4D18-9EFC-9968ED7A8865}"/>
              </a:ext>
            </a:extLst>
          </p:cNvPr>
          <p:cNvCxnSpPr>
            <a:cxnSpLocks/>
          </p:cNvCxnSpPr>
          <p:nvPr/>
        </p:nvCxnSpPr>
        <p:spPr>
          <a:xfrm>
            <a:off x="7558315" y="2258473"/>
            <a:ext cx="1051197"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A9473BB1-90A8-4A72-8F66-D32A497F600B}"/>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簇状柱形图演示</a:t>
            </a:r>
            <a:endParaRPr lang="en-US" altLang="zh-CN" dirty="0">
              <a:sym typeface="方正大标宋简体" panose="02010601030101010101" pitchFamily="2" charset="-122"/>
            </a:endParaRPr>
          </a:p>
        </p:txBody>
      </p:sp>
    </p:spTree>
    <p:extLst>
      <p:ext uri="{BB962C8B-B14F-4D97-AF65-F5344CB8AC3E}">
        <p14:creationId xmlns:p14="http://schemas.microsoft.com/office/powerpoint/2010/main" val="843848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B1989F0-9ED9-4633-914A-D04D58D2CAF7}"/>
              </a:ext>
            </a:extLst>
          </p:cNvPr>
          <p:cNvSpPr>
            <a:spLocks noGrp="1"/>
          </p:cNvSpPr>
          <p:nvPr>
            <p:ph type="body" sz="quarter" idx="11"/>
          </p:nvPr>
        </p:nvSpPr>
        <p:spPr>
          <a:prstGeom prst="rect">
            <a:avLst/>
          </a:prstGeom>
        </p:spPr>
        <p:txBody>
          <a:bodyPr/>
          <a:lstStyle/>
          <a:p>
            <a:pPr marL="0" indent="0">
              <a:buNone/>
            </a:pPr>
            <a:r>
              <a:rPr lang="zh-CN" altLang="en-US" dirty="0">
                <a:sym typeface="方正大标宋简体" panose="02010601030101010101" pitchFamily="2" charset="-122"/>
              </a:rPr>
              <a:t>样机</a:t>
            </a:r>
            <a:endParaRPr lang="en-US" altLang="zh-CN" dirty="0">
              <a:sym typeface="方正大标宋简体" panose="02010601030101010101" pitchFamily="2" charset="-122"/>
            </a:endParaRPr>
          </a:p>
        </p:txBody>
      </p:sp>
      <p:sp>
        <p:nvSpPr>
          <p:cNvPr id="19" name="矩形: 圆角 18">
            <a:extLst>
              <a:ext uri="{FF2B5EF4-FFF2-40B4-BE49-F238E27FC236}">
                <a16:creationId xmlns:a16="http://schemas.microsoft.com/office/drawing/2014/main" id="{D31C65B9-E27D-47BF-B694-D97DE4905FD8}"/>
              </a:ext>
            </a:extLst>
          </p:cNvPr>
          <p:cNvSpPr/>
          <p:nvPr/>
        </p:nvSpPr>
        <p:spPr>
          <a:xfrm>
            <a:off x="4631931" y="1624643"/>
            <a:ext cx="2614579" cy="548709"/>
          </a:xfrm>
          <a:prstGeom prst="roundRect">
            <a:avLst>
              <a:gd name="adj" fmla="val 328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输入你的标题</a:t>
            </a:r>
          </a:p>
        </p:txBody>
      </p:sp>
      <p:sp>
        <p:nvSpPr>
          <p:cNvPr id="20" name="文本框 19">
            <a:extLst>
              <a:ext uri="{FF2B5EF4-FFF2-40B4-BE49-F238E27FC236}">
                <a16:creationId xmlns:a16="http://schemas.microsoft.com/office/drawing/2014/main" id="{B0879E1D-F1D7-4110-9605-46567B2C48CD}"/>
              </a:ext>
            </a:extLst>
          </p:cNvPr>
          <p:cNvSpPr txBox="1"/>
          <p:nvPr/>
        </p:nvSpPr>
        <p:spPr>
          <a:xfrm>
            <a:off x="4631931" y="2486947"/>
            <a:ext cx="6648844" cy="1884106"/>
          </a:xfrm>
          <a:prstGeom prst="rect">
            <a:avLst/>
          </a:prstGeom>
          <a:noFill/>
        </p:spPr>
        <p:txBody>
          <a:bodyPr wrap="square" lIns="0" rIns="0" rtlCol="0">
            <a:spAutoFit/>
          </a:bodyPr>
          <a:lstStyle/>
          <a:p>
            <a:pPr>
              <a:lnSpc>
                <a:spcPct val="150000"/>
              </a:lnSpc>
            </a:pPr>
            <a:r>
              <a:rPr lang="zh-CN" altLang="en-US" sz="2000" dirty="0">
                <a:solidFill>
                  <a:schemeClr val="accent1">
                    <a:lumMod val="50000"/>
                  </a:schemeClr>
                </a:solidFill>
                <a:sym typeface="方正正黑简体" panose="02000000000000000000" pitchFamily="2" charset="-122"/>
              </a:rPr>
              <a:t>广东工业大学由原广东工学院、广东机械学院和华南建设学院（东院）于</a:t>
            </a:r>
            <a:r>
              <a:rPr lang="en-US" altLang="zh-CN" sz="2000" dirty="0">
                <a:solidFill>
                  <a:schemeClr val="accent1">
                    <a:lumMod val="50000"/>
                  </a:schemeClr>
                </a:solidFill>
                <a:sym typeface="方正正黑简体" panose="02000000000000000000" pitchFamily="2" charset="-122"/>
              </a:rPr>
              <a:t>1995</a:t>
            </a:r>
            <a:r>
              <a:rPr lang="zh-CN" altLang="en-US" sz="2000" dirty="0">
                <a:solidFill>
                  <a:schemeClr val="accent1">
                    <a:lumMod val="50000"/>
                  </a:schemeClr>
                </a:solidFill>
                <a:sym typeface="方正正黑简体" panose="02000000000000000000" pitchFamily="2" charset="-122"/>
              </a:rPr>
              <a:t>年</a:t>
            </a:r>
            <a:r>
              <a:rPr lang="en-US" altLang="zh-CN" sz="2000" dirty="0">
                <a:solidFill>
                  <a:schemeClr val="accent1">
                    <a:lumMod val="50000"/>
                  </a:schemeClr>
                </a:solidFill>
                <a:sym typeface="方正正黑简体" panose="02000000000000000000" pitchFamily="2" charset="-122"/>
              </a:rPr>
              <a:t>6</a:t>
            </a:r>
            <a:r>
              <a:rPr lang="zh-CN" altLang="en-US" sz="2000" dirty="0">
                <a:solidFill>
                  <a:schemeClr val="accent1">
                    <a:lumMod val="50000"/>
                  </a:schemeClr>
                </a:solidFill>
                <a:sym typeface="方正正黑简体" panose="02000000000000000000" pitchFamily="2" charset="-122"/>
              </a:rPr>
              <a:t>月合并组建而成。学校已有</a:t>
            </a:r>
            <a:r>
              <a:rPr lang="en-US" altLang="zh-CN" sz="2000" dirty="0">
                <a:solidFill>
                  <a:schemeClr val="accent1">
                    <a:lumMod val="50000"/>
                  </a:schemeClr>
                </a:solidFill>
                <a:sym typeface="方正正黑简体" panose="02000000000000000000" pitchFamily="2" charset="-122"/>
              </a:rPr>
              <a:t>60</a:t>
            </a:r>
            <a:r>
              <a:rPr lang="zh-CN" altLang="en-US" sz="2000" dirty="0">
                <a:solidFill>
                  <a:schemeClr val="accent1">
                    <a:lumMod val="50000"/>
                  </a:schemeClr>
                </a:solidFill>
                <a:sym typeface="方正正黑简体" panose="02000000000000000000" pitchFamily="2" charset="-122"/>
              </a:rPr>
              <a:t>年的办学历史，是一所以工为主、工理经管文法艺结合、多科性协调发展的省属重点大学，是广东省高水平大学重点建设高校。</a:t>
            </a:r>
          </a:p>
        </p:txBody>
      </p:sp>
      <p:sp>
        <p:nvSpPr>
          <p:cNvPr id="22" name="文本框 21">
            <a:extLst>
              <a:ext uri="{FF2B5EF4-FFF2-40B4-BE49-F238E27FC236}">
                <a16:creationId xmlns:a16="http://schemas.microsoft.com/office/drawing/2014/main" id="{47276396-6747-44A1-95EB-E9A8753E5BDF}"/>
              </a:ext>
            </a:extLst>
          </p:cNvPr>
          <p:cNvSpPr txBox="1"/>
          <p:nvPr/>
        </p:nvSpPr>
        <p:spPr>
          <a:xfrm>
            <a:off x="4631931" y="4634568"/>
            <a:ext cx="6648844" cy="523220"/>
          </a:xfrm>
          <a:prstGeom prst="rect">
            <a:avLst/>
          </a:prstGeom>
          <a:noFill/>
        </p:spPr>
        <p:txBody>
          <a:bodyPr wrap="square" lIns="0" rIns="0" rtlCol="0">
            <a:spAutoFit/>
          </a:bodyPr>
          <a:lstStyle/>
          <a:p>
            <a:r>
              <a:rPr lang="en-US" altLang="zh-CN" sz="1400" dirty="0">
                <a:solidFill>
                  <a:schemeClr val="accent1">
                    <a:lumMod val="75000"/>
                    <a:alpha val="80000"/>
                  </a:schemeClr>
                </a:solidFill>
                <a:latin typeface="+mn-ea"/>
                <a:sym typeface="Impact" panose="020B0806030902050204" pitchFamily="34" charset="0"/>
              </a:rPr>
              <a:t>Lorem ipsum dolor sit amet, consectetuer adipiscing </a:t>
            </a:r>
            <a:r>
              <a:rPr lang="en-US" altLang="zh-CN" sz="1400" dirty="0" err="1">
                <a:solidFill>
                  <a:schemeClr val="accent1">
                    <a:lumMod val="75000"/>
                    <a:alpha val="80000"/>
                  </a:schemeClr>
                </a:solidFill>
                <a:latin typeface="+mn-ea"/>
                <a:sym typeface="Impact" panose="020B0806030902050204" pitchFamily="34" charset="0"/>
              </a:rPr>
              <a:t>elit.Maecenas</a:t>
            </a:r>
            <a:r>
              <a:rPr lang="en-US" altLang="zh-CN" sz="1400" dirty="0">
                <a:solidFill>
                  <a:schemeClr val="accent1">
                    <a:lumMod val="75000"/>
                    <a:alpha val="80000"/>
                  </a:schemeClr>
                </a:solidFill>
                <a:latin typeface="+mn-ea"/>
                <a:sym typeface="Impact" panose="020B0806030902050204" pitchFamily="34" charset="0"/>
              </a:rPr>
              <a:t> porttitor congue massa. Fusce posuere, magna sed pulvinar </a:t>
            </a:r>
            <a:r>
              <a:rPr lang="en-US" altLang="zh-CN" sz="1400" dirty="0" err="1">
                <a:solidFill>
                  <a:schemeClr val="accent1">
                    <a:lumMod val="75000"/>
                    <a:alpha val="80000"/>
                  </a:schemeClr>
                </a:solidFill>
                <a:latin typeface="+mn-ea"/>
                <a:sym typeface="Impact" panose="020B0806030902050204" pitchFamily="34" charset="0"/>
              </a:rPr>
              <a:t>ultricies</a:t>
            </a:r>
            <a:r>
              <a:rPr lang="en-US" altLang="zh-CN" sz="1400" dirty="0">
                <a:solidFill>
                  <a:schemeClr val="accent1">
                    <a:lumMod val="75000"/>
                    <a:alpha val="80000"/>
                  </a:schemeClr>
                </a:solidFill>
                <a:latin typeface="+mn-ea"/>
                <a:sym typeface="Impact" panose="020B0806030902050204" pitchFamily="34" charset="0"/>
              </a:rPr>
              <a:t>.</a:t>
            </a:r>
          </a:p>
        </p:txBody>
      </p:sp>
      <p:grpSp>
        <p:nvGrpSpPr>
          <p:cNvPr id="28" name="组合 27">
            <a:extLst>
              <a:ext uri="{FF2B5EF4-FFF2-40B4-BE49-F238E27FC236}">
                <a16:creationId xmlns:a16="http://schemas.microsoft.com/office/drawing/2014/main" id="{810AFF63-CDD0-4C1E-A79D-5F548D0C1FDB}"/>
              </a:ext>
            </a:extLst>
          </p:cNvPr>
          <p:cNvGrpSpPr/>
          <p:nvPr/>
        </p:nvGrpSpPr>
        <p:grpSpPr>
          <a:xfrm>
            <a:off x="-2855073" y="1398689"/>
            <a:ext cx="6977168" cy="4263822"/>
            <a:chOff x="-4117168" y="6049261"/>
            <a:chExt cx="9114398" cy="5569907"/>
          </a:xfrm>
        </p:grpSpPr>
        <p:pic>
          <p:nvPicPr>
            <p:cNvPr id="24" name="图片 23">
              <a:extLst>
                <a:ext uri="{FF2B5EF4-FFF2-40B4-BE49-F238E27FC236}">
                  <a16:creationId xmlns:a16="http://schemas.microsoft.com/office/drawing/2014/main" id="{FB872E2C-6E10-4591-B061-2ADF375E3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168" y="6049261"/>
              <a:ext cx="9114398" cy="5569907"/>
            </a:xfrm>
            <a:prstGeom prst="rect">
              <a:avLst/>
            </a:prstGeom>
          </p:spPr>
        </p:pic>
        <p:sp>
          <p:nvSpPr>
            <p:cNvPr id="27" name="矩形 26">
              <a:extLst>
                <a:ext uri="{FF2B5EF4-FFF2-40B4-BE49-F238E27FC236}">
                  <a16:creationId xmlns:a16="http://schemas.microsoft.com/office/drawing/2014/main" id="{809D2E7E-C2BD-48F2-A880-0019F5D1419B}"/>
                </a:ext>
              </a:extLst>
            </p:cNvPr>
            <p:cNvSpPr>
              <a:spLocks noChangeAspect="1"/>
            </p:cNvSpPr>
            <p:nvPr/>
          </p:nvSpPr>
          <p:spPr>
            <a:xfrm>
              <a:off x="-2735280" y="6640778"/>
              <a:ext cx="6518233" cy="4032484"/>
            </a:xfrm>
            <a:prstGeom prst="rect">
              <a:avLst/>
            </a:prstGeom>
            <a:blipFill dpi="0" rotWithShape="1">
              <a:blip r:embed="rId4"/>
              <a:srcRect/>
              <a:stretch>
                <a:fillRect t="-10048" b="-965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5E4792DF-1642-4B0C-B0F5-C9C4216181DB}"/>
                </a:ext>
              </a:extLst>
            </p:cNvPr>
            <p:cNvSpPr/>
            <p:nvPr/>
          </p:nvSpPr>
          <p:spPr>
            <a:xfrm rot="10800000">
              <a:off x="1346200" y="6640778"/>
              <a:ext cx="2436753" cy="4032484"/>
            </a:xfrm>
            <a:prstGeom prst="triangle">
              <a:avLst>
                <a:gd name="adj" fmla="val 0"/>
              </a:avLst>
            </a:prstGeom>
            <a:gradFill>
              <a:gsLst>
                <a:gs pos="0">
                  <a:schemeClr val="bg1">
                    <a:alpha val="0"/>
                  </a:schemeClr>
                </a:gs>
                <a:gs pos="100000">
                  <a:schemeClr val="bg1">
                    <a:alpha val="1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50013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243ACC-0227-4AF5-A037-A2DEC7136702}"/>
              </a:ext>
            </a:extLst>
          </p:cNvPr>
          <p:cNvSpPr>
            <a:spLocks noGrp="1"/>
          </p:cNvSpPr>
          <p:nvPr>
            <p:ph type="body" sz="quarter" idx="11"/>
          </p:nvPr>
        </p:nvSpPr>
        <p:spPr>
          <a:prstGeom prst="rect">
            <a:avLst/>
          </a:prstGeom>
        </p:spPr>
        <p:txBody>
          <a:bodyPr/>
          <a:lstStyle/>
          <a:p>
            <a:pPr marL="0" indent="0">
              <a:buNone/>
            </a:pPr>
            <a:r>
              <a:rPr lang="zh-CN" altLang="en-US" dirty="0"/>
              <a:t>你的与众不同</a:t>
            </a:r>
          </a:p>
        </p:txBody>
      </p:sp>
      <p:sp>
        <p:nvSpPr>
          <p:cNvPr id="18" name="文本框 17">
            <a:extLst>
              <a:ext uri="{FF2B5EF4-FFF2-40B4-BE49-F238E27FC236}">
                <a16:creationId xmlns:a16="http://schemas.microsoft.com/office/drawing/2014/main" id="{A1B97BB9-36A9-455F-85BC-A8D40DF6EEA7}"/>
              </a:ext>
            </a:extLst>
          </p:cNvPr>
          <p:cNvSpPr txBox="1"/>
          <p:nvPr/>
        </p:nvSpPr>
        <p:spPr>
          <a:xfrm>
            <a:off x="6007100" y="1035789"/>
            <a:ext cx="1144044" cy="492443"/>
          </a:xfrm>
          <a:prstGeom prst="rect">
            <a:avLst/>
          </a:prstGeom>
          <a:solidFill>
            <a:schemeClr val="accent1">
              <a:lumMod val="75000"/>
            </a:schemeClr>
          </a:solidFill>
        </p:spPr>
        <p:txBody>
          <a:bodyPr wrap="square" lIns="0" rIns="0" rtlCol="0">
            <a:spAutoFit/>
          </a:bodyPr>
          <a:lstStyle/>
          <a:p>
            <a:pPr algn="ctr"/>
            <a:r>
              <a:rPr lang="zh-CN" altLang="en-US" sz="2600" dirty="0">
                <a:solidFill>
                  <a:schemeClr val="bg1"/>
                </a:solidFill>
              </a:rPr>
              <a:t>亮点</a:t>
            </a:r>
            <a:r>
              <a:rPr lang="en-US" altLang="zh-CN" sz="2600" dirty="0">
                <a:solidFill>
                  <a:schemeClr val="bg1"/>
                </a:solidFill>
              </a:rPr>
              <a:t>1</a:t>
            </a:r>
            <a:endParaRPr lang="zh-CN" altLang="en-US" sz="2600" dirty="0">
              <a:solidFill>
                <a:schemeClr val="bg1"/>
              </a:solidFill>
            </a:endParaRPr>
          </a:p>
        </p:txBody>
      </p:sp>
      <p:sp>
        <p:nvSpPr>
          <p:cNvPr id="19" name="文本框 18">
            <a:extLst>
              <a:ext uri="{FF2B5EF4-FFF2-40B4-BE49-F238E27FC236}">
                <a16:creationId xmlns:a16="http://schemas.microsoft.com/office/drawing/2014/main" id="{3B384AD3-04FB-405D-A0C0-A813E3C4A361}"/>
              </a:ext>
            </a:extLst>
          </p:cNvPr>
          <p:cNvSpPr txBox="1"/>
          <p:nvPr/>
        </p:nvSpPr>
        <p:spPr>
          <a:xfrm>
            <a:off x="6007100" y="1540263"/>
            <a:ext cx="5273676" cy="873957"/>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1</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1</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p:txBody>
      </p:sp>
      <p:grpSp>
        <p:nvGrpSpPr>
          <p:cNvPr id="15" name="组合 14">
            <a:extLst>
              <a:ext uri="{FF2B5EF4-FFF2-40B4-BE49-F238E27FC236}">
                <a16:creationId xmlns:a16="http://schemas.microsoft.com/office/drawing/2014/main" id="{401A0FE1-30DC-4601-A223-7C83FAF5F91C}"/>
              </a:ext>
            </a:extLst>
          </p:cNvPr>
          <p:cNvGrpSpPr/>
          <p:nvPr/>
        </p:nvGrpSpPr>
        <p:grpSpPr>
          <a:xfrm>
            <a:off x="1412969" y="1656339"/>
            <a:ext cx="3822512" cy="3688864"/>
            <a:chOff x="1417516" y="1656339"/>
            <a:chExt cx="3822512" cy="3688864"/>
          </a:xfrm>
        </p:grpSpPr>
        <p:sp>
          <p:nvSpPr>
            <p:cNvPr id="30" name="椭圆 29">
              <a:extLst>
                <a:ext uri="{FF2B5EF4-FFF2-40B4-BE49-F238E27FC236}">
                  <a16:creationId xmlns:a16="http://schemas.microsoft.com/office/drawing/2014/main" id="{29D4B6D8-EEF8-4A8D-B57B-98B08FF3B942}"/>
                </a:ext>
              </a:extLst>
            </p:cNvPr>
            <p:cNvSpPr/>
            <p:nvPr/>
          </p:nvSpPr>
          <p:spPr>
            <a:xfrm>
              <a:off x="1417516" y="1656339"/>
              <a:ext cx="1640909" cy="1640909"/>
            </a:xfrm>
            <a:prstGeom prst="ellipse">
              <a:avLst/>
            </a:prstGeom>
            <a:solidFill>
              <a:schemeClr val="bg1"/>
            </a:solidFill>
            <a:ln>
              <a:noFill/>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rPr>
                <a:t>亮点</a:t>
              </a:r>
              <a:r>
                <a:rPr lang="en-US" altLang="zh-CN" sz="2000" dirty="0">
                  <a:solidFill>
                    <a:schemeClr val="accent1"/>
                  </a:solidFill>
                </a:rPr>
                <a:t>1</a:t>
              </a:r>
              <a:endParaRPr lang="zh-CN" altLang="en-US" sz="2000" dirty="0">
                <a:solidFill>
                  <a:schemeClr val="accent1"/>
                </a:solidFill>
              </a:endParaRPr>
            </a:p>
          </p:txBody>
        </p:sp>
        <p:sp>
          <p:nvSpPr>
            <p:cNvPr id="31" name="椭圆 30">
              <a:extLst>
                <a:ext uri="{FF2B5EF4-FFF2-40B4-BE49-F238E27FC236}">
                  <a16:creationId xmlns:a16="http://schemas.microsoft.com/office/drawing/2014/main" id="{2836DAD5-3409-4926-B1C2-0D06FE9C1316}"/>
                </a:ext>
              </a:extLst>
            </p:cNvPr>
            <p:cNvSpPr/>
            <p:nvPr/>
          </p:nvSpPr>
          <p:spPr>
            <a:xfrm>
              <a:off x="3599119" y="1656339"/>
              <a:ext cx="1640909" cy="1640909"/>
            </a:xfrm>
            <a:prstGeom prst="ellipse">
              <a:avLst/>
            </a:prstGeom>
            <a:solidFill>
              <a:schemeClr val="bg1"/>
            </a:solidFill>
            <a:ln>
              <a:noFill/>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rPr>
                <a:t>亮点</a:t>
              </a:r>
              <a:r>
                <a:rPr lang="en-US" altLang="zh-CN" sz="2000" dirty="0">
                  <a:solidFill>
                    <a:schemeClr val="accent1"/>
                  </a:solidFill>
                </a:rPr>
                <a:t>2</a:t>
              </a:r>
              <a:endParaRPr lang="zh-CN" altLang="en-US" sz="2000" dirty="0">
                <a:solidFill>
                  <a:schemeClr val="accent1"/>
                </a:solidFill>
              </a:endParaRPr>
            </a:p>
          </p:txBody>
        </p:sp>
        <p:sp>
          <p:nvSpPr>
            <p:cNvPr id="32" name="椭圆 31">
              <a:extLst>
                <a:ext uri="{FF2B5EF4-FFF2-40B4-BE49-F238E27FC236}">
                  <a16:creationId xmlns:a16="http://schemas.microsoft.com/office/drawing/2014/main" id="{DFAE48D3-B979-47F1-B914-FA159DF6B0D2}"/>
                </a:ext>
              </a:extLst>
            </p:cNvPr>
            <p:cNvSpPr/>
            <p:nvPr/>
          </p:nvSpPr>
          <p:spPr>
            <a:xfrm>
              <a:off x="2508317" y="3704294"/>
              <a:ext cx="1640909" cy="1640909"/>
            </a:xfrm>
            <a:prstGeom prst="ellipse">
              <a:avLst/>
            </a:prstGeom>
            <a:solidFill>
              <a:schemeClr val="bg1"/>
            </a:solidFill>
            <a:ln>
              <a:noFill/>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1"/>
                  </a:solidFill>
                </a:rPr>
                <a:t>亮点</a:t>
              </a:r>
              <a:r>
                <a:rPr lang="en-US" altLang="zh-CN" sz="2000" dirty="0">
                  <a:solidFill>
                    <a:schemeClr val="accent1"/>
                  </a:solidFill>
                </a:rPr>
                <a:t>3</a:t>
              </a:r>
              <a:endParaRPr lang="zh-CN" altLang="en-US" sz="2000" dirty="0">
                <a:solidFill>
                  <a:schemeClr val="accent1"/>
                </a:solidFill>
              </a:endParaRPr>
            </a:p>
          </p:txBody>
        </p:sp>
        <p:sp>
          <p:nvSpPr>
            <p:cNvPr id="6" name="椭圆 5">
              <a:extLst>
                <a:ext uri="{FF2B5EF4-FFF2-40B4-BE49-F238E27FC236}">
                  <a16:creationId xmlns:a16="http://schemas.microsoft.com/office/drawing/2014/main" id="{3AC8667D-3624-45B1-8382-F5ED68D24E6E}"/>
                </a:ext>
              </a:extLst>
            </p:cNvPr>
            <p:cNvSpPr/>
            <p:nvPr/>
          </p:nvSpPr>
          <p:spPr>
            <a:xfrm>
              <a:off x="2517732" y="2404996"/>
              <a:ext cx="1640909" cy="1640909"/>
            </a:xfrm>
            <a:prstGeom prst="ellipse">
              <a:avLst/>
            </a:prstGeom>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亮点</a:t>
              </a:r>
            </a:p>
          </p:txBody>
        </p:sp>
      </p:grpSp>
      <p:sp>
        <p:nvSpPr>
          <p:cNvPr id="35" name="文本框 34">
            <a:extLst>
              <a:ext uri="{FF2B5EF4-FFF2-40B4-BE49-F238E27FC236}">
                <a16:creationId xmlns:a16="http://schemas.microsoft.com/office/drawing/2014/main" id="{5F578772-DCF4-4CE0-9D88-F8D1FF84F540}"/>
              </a:ext>
            </a:extLst>
          </p:cNvPr>
          <p:cNvSpPr txBox="1"/>
          <p:nvPr/>
        </p:nvSpPr>
        <p:spPr>
          <a:xfrm>
            <a:off x="6007100" y="2657567"/>
            <a:ext cx="1144044" cy="492443"/>
          </a:xfrm>
          <a:prstGeom prst="rect">
            <a:avLst/>
          </a:prstGeom>
          <a:solidFill>
            <a:schemeClr val="accent1">
              <a:lumMod val="75000"/>
            </a:schemeClr>
          </a:solidFill>
        </p:spPr>
        <p:txBody>
          <a:bodyPr wrap="square" lIns="0" rIns="0" rtlCol="0">
            <a:spAutoFit/>
          </a:bodyPr>
          <a:lstStyle/>
          <a:p>
            <a:pPr algn="ctr"/>
            <a:r>
              <a:rPr lang="zh-CN" altLang="en-US" sz="2600" dirty="0">
                <a:solidFill>
                  <a:schemeClr val="bg1"/>
                </a:solidFill>
              </a:rPr>
              <a:t>亮点</a:t>
            </a:r>
            <a:r>
              <a:rPr lang="en-US" altLang="zh-CN" sz="2600" dirty="0">
                <a:solidFill>
                  <a:schemeClr val="bg1"/>
                </a:solidFill>
              </a:rPr>
              <a:t>2</a:t>
            </a:r>
            <a:endParaRPr lang="zh-CN" altLang="en-US" sz="2600" dirty="0">
              <a:solidFill>
                <a:schemeClr val="bg1"/>
              </a:solidFill>
            </a:endParaRPr>
          </a:p>
        </p:txBody>
      </p:sp>
      <p:sp>
        <p:nvSpPr>
          <p:cNvPr id="36" name="文本框 35">
            <a:extLst>
              <a:ext uri="{FF2B5EF4-FFF2-40B4-BE49-F238E27FC236}">
                <a16:creationId xmlns:a16="http://schemas.microsoft.com/office/drawing/2014/main" id="{73370F06-D875-463B-8728-67A3F35ECE6D}"/>
              </a:ext>
            </a:extLst>
          </p:cNvPr>
          <p:cNvSpPr txBox="1"/>
          <p:nvPr/>
        </p:nvSpPr>
        <p:spPr>
          <a:xfrm>
            <a:off x="6007100" y="3162041"/>
            <a:ext cx="5273676" cy="873957"/>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2</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2</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p:txBody>
      </p:sp>
      <p:sp>
        <p:nvSpPr>
          <p:cNvPr id="37" name="文本框 36">
            <a:extLst>
              <a:ext uri="{FF2B5EF4-FFF2-40B4-BE49-F238E27FC236}">
                <a16:creationId xmlns:a16="http://schemas.microsoft.com/office/drawing/2014/main" id="{6E20DBDF-A0FE-4E82-BFA0-0AF9B49D5B7E}"/>
              </a:ext>
            </a:extLst>
          </p:cNvPr>
          <p:cNvSpPr txBox="1"/>
          <p:nvPr/>
        </p:nvSpPr>
        <p:spPr>
          <a:xfrm>
            <a:off x="6007100" y="4279345"/>
            <a:ext cx="1144044" cy="492443"/>
          </a:xfrm>
          <a:prstGeom prst="rect">
            <a:avLst/>
          </a:prstGeom>
          <a:solidFill>
            <a:schemeClr val="accent1">
              <a:lumMod val="75000"/>
            </a:schemeClr>
          </a:solidFill>
        </p:spPr>
        <p:txBody>
          <a:bodyPr wrap="square" lIns="0" rIns="0" rtlCol="0">
            <a:spAutoFit/>
          </a:bodyPr>
          <a:lstStyle/>
          <a:p>
            <a:pPr algn="ctr"/>
            <a:r>
              <a:rPr lang="zh-CN" altLang="en-US" sz="2600" dirty="0">
                <a:solidFill>
                  <a:schemeClr val="bg1"/>
                </a:solidFill>
              </a:rPr>
              <a:t>亮点</a:t>
            </a:r>
            <a:r>
              <a:rPr lang="en-US" altLang="zh-CN" sz="2600" dirty="0">
                <a:solidFill>
                  <a:schemeClr val="bg1"/>
                </a:solidFill>
              </a:rPr>
              <a:t>3</a:t>
            </a:r>
            <a:endParaRPr lang="zh-CN" altLang="en-US" sz="2600" dirty="0">
              <a:solidFill>
                <a:schemeClr val="bg1"/>
              </a:solidFill>
            </a:endParaRPr>
          </a:p>
        </p:txBody>
      </p:sp>
      <p:sp>
        <p:nvSpPr>
          <p:cNvPr id="38" name="文本框 37">
            <a:extLst>
              <a:ext uri="{FF2B5EF4-FFF2-40B4-BE49-F238E27FC236}">
                <a16:creationId xmlns:a16="http://schemas.microsoft.com/office/drawing/2014/main" id="{4DAB2C3D-8150-4F91-BC45-7CBC658A7CF5}"/>
              </a:ext>
            </a:extLst>
          </p:cNvPr>
          <p:cNvSpPr txBox="1"/>
          <p:nvPr/>
        </p:nvSpPr>
        <p:spPr>
          <a:xfrm>
            <a:off x="6007100" y="4783819"/>
            <a:ext cx="5273676" cy="873957"/>
          </a:xfrm>
          <a:prstGeom prst="rect">
            <a:avLst/>
          </a:prstGeom>
          <a:noFill/>
        </p:spPr>
        <p:txBody>
          <a:bodyPr wrap="square" lIns="0" rIns="0" rtlCol="0">
            <a:spAutoFit/>
          </a:bodyPr>
          <a:lstStyle/>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3</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a:p>
            <a:pPr>
              <a:lnSpc>
                <a:spcPct val="150000"/>
              </a:lnSpc>
            </a:pPr>
            <a:r>
              <a:rPr lang="zh-CN" altLang="en-US" dirty="0">
                <a:solidFill>
                  <a:schemeClr val="accent1">
                    <a:lumMod val="50000"/>
                  </a:schemeClr>
                </a:solidFill>
                <a:sym typeface="方正正黑简体" panose="02000000000000000000" pitchFamily="2" charset="-122"/>
              </a:rPr>
              <a:t>请在这里输入关于你的亮点</a:t>
            </a:r>
            <a:r>
              <a:rPr lang="en-US" altLang="zh-CN" dirty="0">
                <a:solidFill>
                  <a:schemeClr val="accent1">
                    <a:lumMod val="50000"/>
                  </a:schemeClr>
                </a:solidFill>
                <a:sym typeface="方正正黑简体" panose="02000000000000000000" pitchFamily="2" charset="-122"/>
              </a:rPr>
              <a:t>3</a:t>
            </a:r>
            <a:r>
              <a:rPr lang="zh-CN" altLang="en-US" dirty="0">
                <a:solidFill>
                  <a:schemeClr val="accent1">
                    <a:lumMod val="50000"/>
                  </a:schemeClr>
                </a:solidFill>
                <a:sym typeface="方正正黑简体" panose="02000000000000000000" pitchFamily="2" charset="-122"/>
              </a:rPr>
              <a:t>的具体描述内容</a:t>
            </a:r>
            <a:endParaRPr lang="en-US" altLang="zh-CN" dirty="0">
              <a:solidFill>
                <a:schemeClr val="accent1">
                  <a:lumMod val="50000"/>
                </a:schemeClr>
              </a:solidFill>
              <a:sym typeface="方正正黑简体" panose="02000000000000000000" pitchFamily="2" charset="-122"/>
            </a:endParaRPr>
          </a:p>
        </p:txBody>
      </p:sp>
    </p:spTree>
    <p:extLst>
      <p:ext uri="{BB962C8B-B14F-4D97-AF65-F5344CB8AC3E}">
        <p14:creationId xmlns:p14="http://schemas.microsoft.com/office/powerpoint/2010/main" val="408896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48F38-4C6B-4BCD-94ED-B03466A3409A}"/>
              </a:ext>
            </a:extLst>
          </p:cNvPr>
          <p:cNvSpPr>
            <a:spLocks noGrp="1"/>
          </p:cNvSpPr>
          <p:nvPr>
            <p:ph type="body" sz="quarter" idx="11"/>
          </p:nvPr>
        </p:nvSpPr>
        <p:spPr>
          <a:xfrm>
            <a:off x="928688" y="384462"/>
            <a:ext cx="5588000" cy="480131"/>
          </a:xfrm>
        </p:spPr>
        <p:txBody>
          <a:bodyPr/>
          <a:lstStyle/>
          <a:p>
            <a:pPr marL="0" indent="0">
              <a:buNone/>
            </a:pPr>
            <a:r>
              <a:rPr lang="zh-CN" altLang="en-US" dirty="0"/>
              <a:t>优缺点</a:t>
            </a:r>
          </a:p>
        </p:txBody>
      </p:sp>
      <p:grpSp>
        <p:nvGrpSpPr>
          <p:cNvPr id="31" name="组合 30">
            <a:extLst>
              <a:ext uri="{FF2B5EF4-FFF2-40B4-BE49-F238E27FC236}">
                <a16:creationId xmlns:a16="http://schemas.microsoft.com/office/drawing/2014/main" id="{2CDF542E-D9F9-4A9A-885E-532D30B0EF04}"/>
              </a:ext>
            </a:extLst>
          </p:cNvPr>
          <p:cNvGrpSpPr/>
          <p:nvPr/>
        </p:nvGrpSpPr>
        <p:grpSpPr>
          <a:xfrm>
            <a:off x="1526969" y="1399831"/>
            <a:ext cx="3780000" cy="4320000"/>
            <a:chOff x="1559845" y="1399831"/>
            <a:chExt cx="3780000" cy="4320000"/>
          </a:xfrm>
          <a:effectLst>
            <a:outerShdw blurRad="127000" sx="101000" sy="101000" algn="ctr" rotWithShape="0">
              <a:prstClr val="black">
                <a:alpha val="15000"/>
              </a:prstClr>
            </a:outerShdw>
          </a:effectLst>
        </p:grpSpPr>
        <p:sp>
          <p:nvSpPr>
            <p:cNvPr id="11" name="矩形 10">
              <a:extLst>
                <a:ext uri="{FF2B5EF4-FFF2-40B4-BE49-F238E27FC236}">
                  <a16:creationId xmlns:a16="http://schemas.microsoft.com/office/drawing/2014/main" id="{6E3F8BE1-E95C-454C-B1DF-13359F1C5C5F}"/>
                </a:ext>
              </a:extLst>
            </p:cNvPr>
            <p:cNvSpPr/>
            <p:nvPr/>
          </p:nvSpPr>
          <p:spPr>
            <a:xfrm>
              <a:off x="1559845" y="2119831"/>
              <a:ext cx="3780000" cy="3600000"/>
            </a:xfrm>
            <a:prstGeom prst="rect">
              <a:avLst/>
            </a:prstGeom>
            <a:solidFill>
              <a:schemeClr val="bg1"/>
            </a:solidFill>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12" name="矩形 11">
              <a:extLst>
                <a:ext uri="{FF2B5EF4-FFF2-40B4-BE49-F238E27FC236}">
                  <a16:creationId xmlns:a16="http://schemas.microsoft.com/office/drawing/2014/main" id="{04177BE7-B1C4-4B35-B6EA-591C4638BC87}"/>
                </a:ext>
              </a:extLst>
            </p:cNvPr>
            <p:cNvSpPr>
              <a:spLocks/>
            </p:cNvSpPr>
            <p:nvPr/>
          </p:nvSpPr>
          <p:spPr>
            <a:xfrm>
              <a:off x="1559845" y="1399831"/>
              <a:ext cx="3780000" cy="720000"/>
            </a:xfrm>
            <a:prstGeom prst="rect">
              <a:avLst/>
            </a:prstGeom>
            <a:solidFill>
              <a:schemeClr val="accent1"/>
            </a:solidFill>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grpSp>
      <p:sp>
        <p:nvSpPr>
          <p:cNvPr id="9" name="文本框 8">
            <a:extLst>
              <a:ext uri="{FF2B5EF4-FFF2-40B4-BE49-F238E27FC236}">
                <a16:creationId xmlns:a16="http://schemas.microsoft.com/office/drawing/2014/main" id="{4A603836-93D9-4E20-A66D-5D65C4BB7F74}"/>
              </a:ext>
            </a:extLst>
          </p:cNvPr>
          <p:cNvSpPr txBox="1"/>
          <p:nvPr/>
        </p:nvSpPr>
        <p:spPr>
          <a:xfrm>
            <a:off x="2350629" y="1559776"/>
            <a:ext cx="2465211" cy="400110"/>
          </a:xfrm>
          <a:prstGeom prst="rect">
            <a:avLst/>
          </a:prstGeom>
          <a:noFill/>
        </p:spPr>
        <p:txBody>
          <a:bodyPr wrap="square" lIns="0" rIns="0" rtlCol="0">
            <a:spAutoFit/>
          </a:bodyPr>
          <a:lstStyle/>
          <a:p>
            <a:r>
              <a:rPr lang="zh-CN" altLang="en-US" sz="2000" dirty="0">
                <a:solidFill>
                  <a:schemeClr val="bg1"/>
                </a:solidFill>
                <a:latin typeface="+mn-ea"/>
                <a:sym typeface="Impact" panose="020B0806030902050204" pitchFamily="34" charset="0"/>
              </a:rPr>
              <a:t>这里输入你的优点</a:t>
            </a:r>
          </a:p>
        </p:txBody>
      </p:sp>
      <p:sp>
        <p:nvSpPr>
          <p:cNvPr id="13" name="文本框 12">
            <a:extLst>
              <a:ext uri="{FF2B5EF4-FFF2-40B4-BE49-F238E27FC236}">
                <a16:creationId xmlns:a16="http://schemas.microsoft.com/office/drawing/2014/main" id="{3708F5F3-E877-494C-BA77-F1999E780299}"/>
              </a:ext>
            </a:extLst>
          </p:cNvPr>
          <p:cNvSpPr txBox="1"/>
          <p:nvPr/>
        </p:nvSpPr>
        <p:spPr>
          <a:xfrm>
            <a:off x="1776874" y="2392418"/>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1</a:t>
            </a:r>
            <a:endParaRPr lang="zh-CN" altLang="en-US" sz="4000" b="1" dirty="0">
              <a:solidFill>
                <a:schemeClr val="accent1"/>
              </a:solidFill>
              <a:latin typeface="+mn-ea"/>
              <a:sym typeface="Impact" panose="020B0806030902050204" pitchFamily="34" charset="0"/>
            </a:endParaRPr>
          </a:p>
        </p:txBody>
      </p:sp>
      <p:sp>
        <p:nvSpPr>
          <p:cNvPr id="10" name="文本框 9">
            <a:extLst>
              <a:ext uri="{FF2B5EF4-FFF2-40B4-BE49-F238E27FC236}">
                <a16:creationId xmlns:a16="http://schemas.microsoft.com/office/drawing/2014/main" id="{1B74B320-F721-4CE0-BB0A-455698912665}"/>
              </a:ext>
            </a:extLst>
          </p:cNvPr>
          <p:cNvSpPr txBox="1"/>
          <p:nvPr/>
        </p:nvSpPr>
        <p:spPr>
          <a:xfrm>
            <a:off x="2350629" y="2384276"/>
            <a:ext cx="2559581"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sp>
        <p:nvSpPr>
          <p:cNvPr id="14" name="文本框 13">
            <a:extLst>
              <a:ext uri="{FF2B5EF4-FFF2-40B4-BE49-F238E27FC236}">
                <a16:creationId xmlns:a16="http://schemas.microsoft.com/office/drawing/2014/main" id="{49D59D11-D016-4125-891E-479A7426CF98}"/>
              </a:ext>
            </a:extLst>
          </p:cNvPr>
          <p:cNvSpPr txBox="1"/>
          <p:nvPr/>
        </p:nvSpPr>
        <p:spPr>
          <a:xfrm>
            <a:off x="1776874" y="3587140"/>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2</a:t>
            </a:r>
            <a:endParaRPr lang="zh-CN" altLang="en-US" sz="4000" b="1" dirty="0">
              <a:solidFill>
                <a:schemeClr val="accent1"/>
              </a:solidFill>
              <a:latin typeface="+mn-ea"/>
              <a:sym typeface="Impact" panose="020B0806030902050204" pitchFamily="34" charset="0"/>
            </a:endParaRPr>
          </a:p>
        </p:txBody>
      </p:sp>
      <p:sp>
        <p:nvSpPr>
          <p:cNvPr id="16" name="文本框 15">
            <a:extLst>
              <a:ext uri="{FF2B5EF4-FFF2-40B4-BE49-F238E27FC236}">
                <a16:creationId xmlns:a16="http://schemas.microsoft.com/office/drawing/2014/main" id="{154A6531-50C9-44A2-A835-6EA48CE370DD}"/>
              </a:ext>
            </a:extLst>
          </p:cNvPr>
          <p:cNvSpPr txBox="1"/>
          <p:nvPr/>
        </p:nvSpPr>
        <p:spPr>
          <a:xfrm>
            <a:off x="2350629" y="3565663"/>
            <a:ext cx="2647884"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sp>
        <p:nvSpPr>
          <p:cNvPr id="15" name="文本框 14">
            <a:extLst>
              <a:ext uri="{FF2B5EF4-FFF2-40B4-BE49-F238E27FC236}">
                <a16:creationId xmlns:a16="http://schemas.microsoft.com/office/drawing/2014/main" id="{BC1DAE7C-CDE2-40F1-B661-6ED7B1CBEDE4}"/>
              </a:ext>
            </a:extLst>
          </p:cNvPr>
          <p:cNvSpPr txBox="1"/>
          <p:nvPr/>
        </p:nvSpPr>
        <p:spPr>
          <a:xfrm>
            <a:off x="1776874" y="4739953"/>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3</a:t>
            </a:r>
            <a:endParaRPr lang="zh-CN" altLang="en-US" sz="4000" b="1" dirty="0">
              <a:solidFill>
                <a:schemeClr val="accent1"/>
              </a:solidFill>
              <a:latin typeface="+mn-ea"/>
              <a:sym typeface="Impact" panose="020B0806030902050204" pitchFamily="34" charset="0"/>
            </a:endParaRPr>
          </a:p>
        </p:txBody>
      </p:sp>
      <p:sp>
        <p:nvSpPr>
          <p:cNvPr id="17" name="文本框 16">
            <a:extLst>
              <a:ext uri="{FF2B5EF4-FFF2-40B4-BE49-F238E27FC236}">
                <a16:creationId xmlns:a16="http://schemas.microsoft.com/office/drawing/2014/main" id="{C97C64F1-51C0-4A8A-9E68-E6BC757348AB}"/>
              </a:ext>
            </a:extLst>
          </p:cNvPr>
          <p:cNvSpPr txBox="1"/>
          <p:nvPr/>
        </p:nvSpPr>
        <p:spPr>
          <a:xfrm>
            <a:off x="2350629" y="4747051"/>
            <a:ext cx="2647884"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cxnSp>
        <p:nvCxnSpPr>
          <p:cNvPr id="27" name="直接连接符 26">
            <a:extLst>
              <a:ext uri="{FF2B5EF4-FFF2-40B4-BE49-F238E27FC236}">
                <a16:creationId xmlns:a16="http://schemas.microsoft.com/office/drawing/2014/main" id="{DBFE173D-5229-4140-A4E2-352C089B1B4F}"/>
              </a:ext>
            </a:extLst>
          </p:cNvPr>
          <p:cNvCxnSpPr>
            <a:cxnSpLocks/>
          </p:cNvCxnSpPr>
          <p:nvPr/>
        </p:nvCxnSpPr>
        <p:spPr>
          <a:xfrm>
            <a:off x="2350629" y="3329137"/>
            <a:ext cx="2465211" cy="0"/>
          </a:xfrm>
          <a:prstGeom prst="line">
            <a:avLst/>
          </a:prstGeom>
          <a:ln w="12700" cap="rnd"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2EBB5C0-F39E-45B0-B612-4CBF5A8F6183}"/>
              </a:ext>
            </a:extLst>
          </p:cNvPr>
          <p:cNvCxnSpPr>
            <a:cxnSpLocks/>
          </p:cNvCxnSpPr>
          <p:nvPr/>
        </p:nvCxnSpPr>
        <p:spPr>
          <a:xfrm>
            <a:off x="2350629" y="4510524"/>
            <a:ext cx="2465211" cy="0"/>
          </a:xfrm>
          <a:prstGeom prst="line">
            <a:avLst/>
          </a:prstGeom>
          <a:ln w="12700" cap="rnd"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12C28FDD-97CF-4295-BA98-F01D0AC0C94A}"/>
              </a:ext>
            </a:extLst>
          </p:cNvPr>
          <p:cNvGrpSpPr/>
          <p:nvPr/>
        </p:nvGrpSpPr>
        <p:grpSpPr>
          <a:xfrm>
            <a:off x="6885033" y="1399831"/>
            <a:ext cx="3780000" cy="4320000"/>
            <a:chOff x="1559845" y="1399831"/>
            <a:chExt cx="3780000" cy="4320000"/>
          </a:xfrm>
          <a:effectLst>
            <a:outerShdw blurRad="127000" sx="101000" sy="101000" algn="ctr" rotWithShape="0">
              <a:prstClr val="black">
                <a:alpha val="15000"/>
              </a:prstClr>
            </a:outerShdw>
          </a:effectLst>
        </p:grpSpPr>
        <p:sp>
          <p:nvSpPr>
            <p:cNvPr id="66" name="矩形 65">
              <a:extLst>
                <a:ext uri="{FF2B5EF4-FFF2-40B4-BE49-F238E27FC236}">
                  <a16:creationId xmlns:a16="http://schemas.microsoft.com/office/drawing/2014/main" id="{8BC9E8A3-2D55-44C8-9C9B-34A17BFDC069}"/>
                </a:ext>
              </a:extLst>
            </p:cNvPr>
            <p:cNvSpPr/>
            <p:nvPr/>
          </p:nvSpPr>
          <p:spPr>
            <a:xfrm>
              <a:off x="1559845" y="2119831"/>
              <a:ext cx="3780000" cy="3600000"/>
            </a:xfrm>
            <a:prstGeom prst="rect">
              <a:avLst/>
            </a:prstGeom>
            <a:solidFill>
              <a:schemeClr val="bg1"/>
            </a:solidFill>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67" name="矩形 66">
              <a:extLst>
                <a:ext uri="{FF2B5EF4-FFF2-40B4-BE49-F238E27FC236}">
                  <a16:creationId xmlns:a16="http://schemas.microsoft.com/office/drawing/2014/main" id="{B0F4CEA9-43A2-4C5C-86BB-B65177BF58E9}"/>
                </a:ext>
              </a:extLst>
            </p:cNvPr>
            <p:cNvSpPr>
              <a:spLocks/>
            </p:cNvSpPr>
            <p:nvPr/>
          </p:nvSpPr>
          <p:spPr>
            <a:xfrm>
              <a:off x="1559845" y="1399831"/>
              <a:ext cx="3780000" cy="720000"/>
            </a:xfrm>
            <a:prstGeom prst="rect">
              <a:avLst/>
            </a:prstGeom>
            <a:solidFill>
              <a:schemeClr val="accent1"/>
            </a:solidFill>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grpSp>
      <p:sp>
        <p:nvSpPr>
          <p:cNvPr id="57" name="文本框 56">
            <a:extLst>
              <a:ext uri="{FF2B5EF4-FFF2-40B4-BE49-F238E27FC236}">
                <a16:creationId xmlns:a16="http://schemas.microsoft.com/office/drawing/2014/main" id="{D6751FA5-AA54-45FB-9159-5ED289DF4FAA}"/>
              </a:ext>
            </a:extLst>
          </p:cNvPr>
          <p:cNvSpPr txBox="1"/>
          <p:nvPr/>
        </p:nvSpPr>
        <p:spPr>
          <a:xfrm>
            <a:off x="7708693" y="1559776"/>
            <a:ext cx="2465211" cy="400110"/>
          </a:xfrm>
          <a:prstGeom prst="rect">
            <a:avLst/>
          </a:prstGeom>
          <a:noFill/>
        </p:spPr>
        <p:txBody>
          <a:bodyPr wrap="square" lIns="0" rIns="0" rtlCol="0">
            <a:spAutoFit/>
          </a:bodyPr>
          <a:lstStyle/>
          <a:p>
            <a:r>
              <a:rPr lang="zh-CN" altLang="en-US" sz="2000" dirty="0">
                <a:solidFill>
                  <a:schemeClr val="bg1"/>
                </a:solidFill>
                <a:latin typeface="+mn-ea"/>
                <a:sym typeface="Impact" panose="020B0806030902050204" pitchFamily="34" charset="0"/>
              </a:rPr>
              <a:t>这里输入你的缺点</a:t>
            </a:r>
          </a:p>
        </p:txBody>
      </p:sp>
      <p:sp>
        <p:nvSpPr>
          <p:cNvPr id="58" name="文本框 57">
            <a:extLst>
              <a:ext uri="{FF2B5EF4-FFF2-40B4-BE49-F238E27FC236}">
                <a16:creationId xmlns:a16="http://schemas.microsoft.com/office/drawing/2014/main" id="{75B202F9-291B-44EB-B871-C174A758179E}"/>
              </a:ext>
            </a:extLst>
          </p:cNvPr>
          <p:cNvSpPr txBox="1"/>
          <p:nvPr/>
        </p:nvSpPr>
        <p:spPr>
          <a:xfrm>
            <a:off x="7134938" y="2392418"/>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1</a:t>
            </a:r>
            <a:endParaRPr lang="zh-CN" altLang="en-US" sz="4000" b="1" dirty="0">
              <a:solidFill>
                <a:schemeClr val="accent1"/>
              </a:solidFill>
              <a:latin typeface="+mn-ea"/>
              <a:sym typeface="Impact" panose="020B0806030902050204" pitchFamily="34" charset="0"/>
            </a:endParaRPr>
          </a:p>
        </p:txBody>
      </p:sp>
      <p:sp>
        <p:nvSpPr>
          <p:cNvPr id="59" name="文本框 58">
            <a:extLst>
              <a:ext uri="{FF2B5EF4-FFF2-40B4-BE49-F238E27FC236}">
                <a16:creationId xmlns:a16="http://schemas.microsoft.com/office/drawing/2014/main" id="{63563297-D1F7-4E64-8F8E-696F44514C00}"/>
              </a:ext>
            </a:extLst>
          </p:cNvPr>
          <p:cNvSpPr txBox="1"/>
          <p:nvPr/>
        </p:nvSpPr>
        <p:spPr>
          <a:xfrm>
            <a:off x="7708693" y="2384276"/>
            <a:ext cx="2559581"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sp>
        <p:nvSpPr>
          <p:cNvPr id="60" name="文本框 59">
            <a:extLst>
              <a:ext uri="{FF2B5EF4-FFF2-40B4-BE49-F238E27FC236}">
                <a16:creationId xmlns:a16="http://schemas.microsoft.com/office/drawing/2014/main" id="{907B9CCD-123A-43CA-992F-2102EA4F19E4}"/>
              </a:ext>
            </a:extLst>
          </p:cNvPr>
          <p:cNvSpPr txBox="1"/>
          <p:nvPr/>
        </p:nvSpPr>
        <p:spPr>
          <a:xfrm>
            <a:off x="7134938" y="3587140"/>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2</a:t>
            </a:r>
            <a:endParaRPr lang="zh-CN" altLang="en-US" sz="4000" b="1" dirty="0">
              <a:solidFill>
                <a:schemeClr val="accent1"/>
              </a:solidFill>
              <a:latin typeface="+mn-ea"/>
              <a:sym typeface="Impact" panose="020B0806030902050204" pitchFamily="34" charset="0"/>
            </a:endParaRPr>
          </a:p>
        </p:txBody>
      </p:sp>
      <p:sp>
        <p:nvSpPr>
          <p:cNvPr id="61" name="文本框 60">
            <a:extLst>
              <a:ext uri="{FF2B5EF4-FFF2-40B4-BE49-F238E27FC236}">
                <a16:creationId xmlns:a16="http://schemas.microsoft.com/office/drawing/2014/main" id="{5E27CE0A-2A14-499A-941D-EA811AD70D3A}"/>
              </a:ext>
            </a:extLst>
          </p:cNvPr>
          <p:cNvSpPr txBox="1"/>
          <p:nvPr/>
        </p:nvSpPr>
        <p:spPr>
          <a:xfrm>
            <a:off x="7708693" y="3565663"/>
            <a:ext cx="2647884"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sp>
        <p:nvSpPr>
          <p:cNvPr id="62" name="文本框 61">
            <a:extLst>
              <a:ext uri="{FF2B5EF4-FFF2-40B4-BE49-F238E27FC236}">
                <a16:creationId xmlns:a16="http://schemas.microsoft.com/office/drawing/2014/main" id="{C84EBD3E-B784-4EF4-9561-CEB333E2DE21}"/>
              </a:ext>
            </a:extLst>
          </p:cNvPr>
          <p:cNvSpPr txBox="1"/>
          <p:nvPr/>
        </p:nvSpPr>
        <p:spPr>
          <a:xfrm>
            <a:off x="7134938" y="4739953"/>
            <a:ext cx="323850" cy="707886"/>
          </a:xfrm>
          <a:prstGeom prst="rect">
            <a:avLst/>
          </a:prstGeom>
          <a:noFill/>
        </p:spPr>
        <p:txBody>
          <a:bodyPr wrap="square" lIns="0" rIns="0" rtlCol="0">
            <a:spAutoFit/>
          </a:bodyPr>
          <a:lstStyle/>
          <a:p>
            <a:pPr algn="ctr"/>
            <a:r>
              <a:rPr lang="en-US" altLang="zh-CN" sz="4000" b="1" dirty="0">
                <a:solidFill>
                  <a:schemeClr val="accent1"/>
                </a:solidFill>
                <a:latin typeface="+mn-ea"/>
                <a:sym typeface="Impact" panose="020B0806030902050204" pitchFamily="34" charset="0"/>
              </a:rPr>
              <a:t>3</a:t>
            </a:r>
            <a:endParaRPr lang="zh-CN" altLang="en-US" sz="4000" b="1" dirty="0">
              <a:solidFill>
                <a:schemeClr val="accent1"/>
              </a:solidFill>
              <a:latin typeface="+mn-ea"/>
              <a:sym typeface="Impact" panose="020B0806030902050204" pitchFamily="34" charset="0"/>
            </a:endParaRPr>
          </a:p>
        </p:txBody>
      </p:sp>
      <p:sp>
        <p:nvSpPr>
          <p:cNvPr id="63" name="文本框 62">
            <a:extLst>
              <a:ext uri="{FF2B5EF4-FFF2-40B4-BE49-F238E27FC236}">
                <a16:creationId xmlns:a16="http://schemas.microsoft.com/office/drawing/2014/main" id="{62D0D1E5-9662-4FEA-8511-9DF42A8956A8}"/>
              </a:ext>
            </a:extLst>
          </p:cNvPr>
          <p:cNvSpPr txBox="1"/>
          <p:nvPr/>
        </p:nvSpPr>
        <p:spPr>
          <a:xfrm>
            <a:off x="7708693" y="4747051"/>
            <a:ext cx="2647884" cy="708335"/>
          </a:xfrm>
          <a:prstGeom prst="rect">
            <a:avLst/>
          </a:prstGeom>
          <a:noFill/>
        </p:spPr>
        <p:txBody>
          <a:bodyPr wrap="square" lIns="0" rIns="0" rtlCol="0">
            <a:spAutoFit/>
          </a:bodyPr>
          <a:lstStyle/>
          <a:p>
            <a:pPr>
              <a:lnSpc>
                <a:spcPts val="25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ts val="2500"/>
              </a:lnSpc>
            </a:pPr>
            <a:r>
              <a:rPr lang="zh-CN" altLang="en-US" dirty="0">
                <a:solidFill>
                  <a:schemeClr val="accent1"/>
                </a:solidFill>
                <a:latin typeface="+mn-ea"/>
                <a:sym typeface="Impact" panose="020B0806030902050204" pitchFamily="34" charset="0"/>
              </a:rPr>
              <a:t>在这里输入你的具体内容</a:t>
            </a:r>
          </a:p>
        </p:txBody>
      </p:sp>
      <p:cxnSp>
        <p:nvCxnSpPr>
          <p:cNvPr id="64" name="直接连接符 63">
            <a:extLst>
              <a:ext uri="{FF2B5EF4-FFF2-40B4-BE49-F238E27FC236}">
                <a16:creationId xmlns:a16="http://schemas.microsoft.com/office/drawing/2014/main" id="{F2DE295C-2F78-4632-A110-7982B964190F}"/>
              </a:ext>
            </a:extLst>
          </p:cNvPr>
          <p:cNvCxnSpPr>
            <a:cxnSpLocks/>
          </p:cNvCxnSpPr>
          <p:nvPr/>
        </p:nvCxnSpPr>
        <p:spPr>
          <a:xfrm>
            <a:off x="7708693" y="3329137"/>
            <a:ext cx="2465211" cy="0"/>
          </a:xfrm>
          <a:prstGeom prst="line">
            <a:avLst/>
          </a:prstGeom>
          <a:ln w="12700" cap="rnd"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BDE1A7C-CB56-40E0-A125-4F371C961206}"/>
              </a:ext>
            </a:extLst>
          </p:cNvPr>
          <p:cNvCxnSpPr>
            <a:cxnSpLocks/>
          </p:cNvCxnSpPr>
          <p:nvPr/>
        </p:nvCxnSpPr>
        <p:spPr>
          <a:xfrm>
            <a:off x="7708693" y="4510524"/>
            <a:ext cx="2465211" cy="0"/>
          </a:xfrm>
          <a:prstGeom prst="line">
            <a:avLst/>
          </a:prstGeom>
          <a:ln w="12700" cap="rnd" cmpd="sng">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1AA1F4A-2C7A-4B19-A66B-B9ADB852612F}"/>
              </a:ext>
            </a:extLst>
          </p:cNvPr>
          <p:cNvGrpSpPr/>
          <p:nvPr/>
        </p:nvGrpSpPr>
        <p:grpSpPr>
          <a:xfrm>
            <a:off x="5807846" y="3192463"/>
            <a:ext cx="676275" cy="676275"/>
            <a:chOff x="5807846" y="3776663"/>
            <a:chExt cx="676275" cy="676275"/>
          </a:xfrm>
          <a:effectLst>
            <a:outerShdw blurRad="63500" sx="101000" sy="101000" algn="ctr" rotWithShape="0">
              <a:prstClr val="black">
                <a:alpha val="20000"/>
              </a:prstClr>
            </a:outerShdw>
          </a:effectLst>
        </p:grpSpPr>
        <p:cxnSp>
          <p:nvCxnSpPr>
            <p:cNvPr id="7" name="直接连接符 6">
              <a:extLst>
                <a:ext uri="{FF2B5EF4-FFF2-40B4-BE49-F238E27FC236}">
                  <a16:creationId xmlns:a16="http://schemas.microsoft.com/office/drawing/2014/main" id="{B44A718C-87EB-4794-ABED-43F276A1295B}"/>
                </a:ext>
              </a:extLst>
            </p:cNvPr>
            <p:cNvCxnSpPr/>
            <p:nvPr/>
          </p:nvCxnSpPr>
          <p:spPr>
            <a:xfrm>
              <a:off x="5807846" y="3776663"/>
              <a:ext cx="676275" cy="6762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A6DD646-9925-4C15-A130-AA388EE8228F}"/>
                </a:ext>
              </a:extLst>
            </p:cNvPr>
            <p:cNvCxnSpPr>
              <a:cxnSpLocks/>
            </p:cNvCxnSpPr>
            <p:nvPr/>
          </p:nvCxnSpPr>
          <p:spPr>
            <a:xfrm flipH="1">
              <a:off x="5807846" y="3776663"/>
              <a:ext cx="676275" cy="676275"/>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8" name="like_222397">
            <a:extLst>
              <a:ext uri="{FF2B5EF4-FFF2-40B4-BE49-F238E27FC236}">
                <a16:creationId xmlns:a16="http://schemas.microsoft.com/office/drawing/2014/main" id="{883D676A-9DA1-409A-9011-09412B915FCC}"/>
              </a:ext>
            </a:extLst>
          </p:cNvPr>
          <p:cNvSpPr>
            <a:spLocks noChangeAspect="1"/>
          </p:cNvSpPr>
          <p:nvPr/>
        </p:nvSpPr>
        <p:spPr bwMode="auto">
          <a:xfrm>
            <a:off x="1803064" y="1628431"/>
            <a:ext cx="271470" cy="262800"/>
          </a:xfrm>
          <a:custGeom>
            <a:avLst/>
            <a:gdLst>
              <a:gd name="connsiteX0" fmla="*/ 128076 w 607639"/>
              <a:gd name="connsiteY0" fmla="*/ 218894 h 588233"/>
              <a:gd name="connsiteX1" fmla="*/ 167804 w 607639"/>
              <a:gd name="connsiteY1" fmla="*/ 218894 h 588233"/>
              <a:gd name="connsiteX2" fmla="*/ 167804 w 607639"/>
              <a:gd name="connsiteY2" fmla="*/ 588233 h 588233"/>
              <a:gd name="connsiteX3" fmla="*/ 128076 w 607639"/>
              <a:gd name="connsiteY3" fmla="*/ 588233 h 588233"/>
              <a:gd name="connsiteX4" fmla="*/ 0 w 607639"/>
              <a:gd name="connsiteY4" fmla="*/ 218894 h 588233"/>
              <a:gd name="connsiteX5" fmla="*/ 88489 w 607639"/>
              <a:gd name="connsiteY5" fmla="*/ 218894 h 588233"/>
              <a:gd name="connsiteX6" fmla="*/ 88489 w 607639"/>
              <a:gd name="connsiteY6" fmla="*/ 588233 h 588233"/>
              <a:gd name="connsiteX7" fmla="*/ 0 w 607639"/>
              <a:gd name="connsiteY7" fmla="*/ 588233 h 588233"/>
              <a:gd name="connsiteX8" fmla="*/ 403466 w 607639"/>
              <a:gd name="connsiteY8" fmla="*/ 0 h 588233"/>
              <a:gd name="connsiteX9" fmla="*/ 449658 w 607639"/>
              <a:gd name="connsiteY9" fmla="*/ 46124 h 588233"/>
              <a:gd name="connsiteX10" fmla="*/ 402843 w 607639"/>
              <a:gd name="connsiteY10" fmla="*/ 217643 h 588233"/>
              <a:gd name="connsiteX11" fmla="*/ 402843 w 607639"/>
              <a:gd name="connsiteY11" fmla="*/ 218888 h 588233"/>
              <a:gd name="connsiteX12" fmla="*/ 561357 w 607639"/>
              <a:gd name="connsiteY12" fmla="*/ 218888 h 588233"/>
              <a:gd name="connsiteX13" fmla="*/ 607639 w 607639"/>
              <a:gd name="connsiteY13" fmla="*/ 265100 h 588233"/>
              <a:gd name="connsiteX14" fmla="*/ 561357 w 607639"/>
              <a:gd name="connsiteY14" fmla="*/ 311224 h 588233"/>
              <a:gd name="connsiteX15" fmla="*/ 542489 w 607639"/>
              <a:gd name="connsiteY15" fmla="*/ 311224 h 588233"/>
              <a:gd name="connsiteX16" fmla="*/ 588681 w 607639"/>
              <a:gd name="connsiteY16" fmla="*/ 357437 h 588233"/>
              <a:gd name="connsiteX17" fmla="*/ 542489 w 607639"/>
              <a:gd name="connsiteY17" fmla="*/ 403561 h 588233"/>
              <a:gd name="connsiteX18" fmla="*/ 523531 w 607639"/>
              <a:gd name="connsiteY18" fmla="*/ 403561 h 588233"/>
              <a:gd name="connsiteX19" fmla="*/ 569724 w 607639"/>
              <a:gd name="connsiteY19" fmla="*/ 449684 h 588233"/>
              <a:gd name="connsiteX20" fmla="*/ 523531 w 607639"/>
              <a:gd name="connsiteY20" fmla="*/ 495897 h 588233"/>
              <a:gd name="connsiteX21" fmla="*/ 504573 w 607639"/>
              <a:gd name="connsiteY21" fmla="*/ 495897 h 588233"/>
              <a:gd name="connsiteX22" fmla="*/ 550766 w 607639"/>
              <a:gd name="connsiteY22" fmla="*/ 542021 h 588233"/>
              <a:gd name="connsiteX23" fmla="*/ 504573 w 607639"/>
              <a:gd name="connsiteY23" fmla="*/ 588233 h 588233"/>
              <a:gd name="connsiteX24" fmla="*/ 207392 w 607639"/>
              <a:gd name="connsiteY24" fmla="*/ 588233 h 588233"/>
              <a:gd name="connsiteX25" fmla="*/ 207392 w 607639"/>
              <a:gd name="connsiteY25" fmla="*/ 217821 h 588233"/>
              <a:gd name="connsiteX26" fmla="*/ 357184 w 607639"/>
              <a:gd name="connsiteY26" fmla="*/ 46124 h 588233"/>
              <a:gd name="connsiteX27" fmla="*/ 403466 w 607639"/>
              <a:gd name="connsiteY27" fmla="*/ 0 h 5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639" h="588233">
                <a:moveTo>
                  <a:pt x="128076" y="218894"/>
                </a:moveTo>
                <a:lnTo>
                  <a:pt x="167804" y="218894"/>
                </a:lnTo>
                <a:lnTo>
                  <a:pt x="167804" y="588233"/>
                </a:lnTo>
                <a:lnTo>
                  <a:pt x="128076" y="588233"/>
                </a:lnTo>
                <a:close/>
                <a:moveTo>
                  <a:pt x="0" y="218894"/>
                </a:moveTo>
                <a:lnTo>
                  <a:pt x="88489" y="218894"/>
                </a:lnTo>
                <a:lnTo>
                  <a:pt x="88489" y="588233"/>
                </a:lnTo>
                <a:lnTo>
                  <a:pt x="0" y="588233"/>
                </a:lnTo>
                <a:close/>
                <a:moveTo>
                  <a:pt x="403466" y="0"/>
                </a:moveTo>
                <a:cubicBezTo>
                  <a:pt x="429010" y="0"/>
                  <a:pt x="449658" y="20618"/>
                  <a:pt x="449658" y="46124"/>
                </a:cubicBezTo>
                <a:cubicBezTo>
                  <a:pt x="449658" y="109222"/>
                  <a:pt x="434172" y="169653"/>
                  <a:pt x="402843" y="217643"/>
                </a:cubicBezTo>
                <a:lnTo>
                  <a:pt x="402843" y="218888"/>
                </a:lnTo>
                <a:lnTo>
                  <a:pt x="561357" y="218888"/>
                </a:lnTo>
                <a:cubicBezTo>
                  <a:pt x="586901" y="218888"/>
                  <a:pt x="607639" y="239595"/>
                  <a:pt x="607639" y="265100"/>
                </a:cubicBezTo>
                <a:cubicBezTo>
                  <a:pt x="607639" y="290606"/>
                  <a:pt x="586901" y="311224"/>
                  <a:pt x="561357" y="311224"/>
                </a:cubicBezTo>
                <a:lnTo>
                  <a:pt x="542489" y="311224"/>
                </a:lnTo>
                <a:cubicBezTo>
                  <a:pt x="567944" y="311224"/>
                  <a:pt x="588681" y="331931"/>
                  <a:pt x="588681" y="357437"/>
                </a:cubicBezTo>
                <a:cubicBezTo>
                  <a:pt x="588681" y="382943"/>
                  <a:pt x="567944" y="403561"/>
                  <a:pt x="542489" y="403561"/>
                </a:cubicBezTo>
                <a:lnTo>
                  <a:pt x="523531" y="403561"/>
                </a:lnTo>
                <a:cubicBezTo>
                  <a:pt x="549075" y="403561"/>
                  <a:pt x="569724" y="424267"/>
                  <a:pt x="569724" y="449684"/>
                </a:cubicBezTo>
                <a:cubicBezTo>
                  <a:pt x="569724" y="475190"/>
                  <a:pt x="549075" y="495897"/>
                  <a:pt x="523531" y="495897"/>
                </a:cubicBezTo>
                <a:lnTo>
                  <a:pt x="504573" y="495897"/>
                </a:lnTo>
                <a:cubicBezTo>
                  <a:pt x="530117" y="495897"/>
                  <a:pt x="550766" y="516515"/>
                  <a:pt x="550766" y="542021"/>
                </a:cubicBezTo>
                <a:cubicBezTo>
                  <a:pt x="550766" y="567526"/>
                  <a:pt x="530117" y="588233"/>
                  <a:pt x="504573" y="588233"/>
                </a:cubicBezTo>
                <a:lnTo>
                  <a:pt x="207392" y="588233"/>
                </a:lnTo>
                <a:lnTo>
                  <a:pt x="207392" y="217821"/>
                </a:lnTo>
                <a:cubicBezTo>
                  <a:pt x="293191" y="207957"/>
                  <a:pt x="357184" y="134905"/>
                  <a:pt x="357184" y="46124"/>
                </a:cubicBezTo>
                <a:cubicBezTo>
                  <a:pt x="357184" y="20707"/>
                  <a:pt x="377922" y="0"/>
                  <a:pt x="403466" y="0"/>
                </a:cubicBezTo>
                <a:close/>
              </a:path>
            </a:pathLst>
          </a:custGeom>
          <a:solidFill>
            <a:schemeClr val="bg1"/>
          </a:solidFill>
          <a:ln>
            <a:noFill/>
          </a:ln>
        </p:spPr>
      </p:sp>
      <p:sp>
        <p:nvSpPr>
          <p:cNvPr id="39" name="like_222397">
            <a:extLst>
              <a:ext uri="{FF2B5EF4-FFF2-40B4-BE49-F238E27FC236}">
                <a16:creationId xmlns:a16="http://schemas.microsoft.com/office/drawing/2014/main" id="{BAB39E3E-FADD-498C-92AE-694F24AA67E0}"/>
              </a:ext>
            </a:extLst>
          </p:cNvPr>
          <p:cNvSpPr>
            <a:spLocks noChangeAspect="1"/>
          </p:cNvSpPr>
          <p:nvPr/>
        </p:nvSpPr>
        <p:spPr bwMode="auto">
          <a:xfrm flipV="1">
            <a:off x="7161141" y="1628443"/>
            <a:ext cx="271444" cy="262776"/>
          </a:xfrm>
          <a:custGeom>
            <a:avLst/>
            <a:gdLst>
              <a:gd name="connsiteX0" fmla="*/ 128076 w 607639"/>
              <a:gd name="connsiteY0" fmla="*/ 218894 h 588233"/>
              <a:gd name="connsiteX1" fmla="*/ 167804 w 607639"/>
              <a:gd name="connsiteY1" fmla="*/ 218894 h 588233"/>
              <a:gd name="connsiteX2" fmla="*/ 167804 w 607639"/>
              <a:gd name="connsiteY2" fmla="*/ 588233 h 588233"/>
              <a:gd name="connsiteX3" fmla="*/ 128076 w 607639"/>
              <a:gd name="connsiteY3" fmla="*/ 588233 h 588233"/>
              <a:gd name="connsiteX4" fmla="*/ 0 w 607639"/>
              <a:gd name="connsiteY4" fmla="*/ 218894 h 588233"/>
              <a:gd name="connsiteX5" fmla="*/ 88489 w 607639"/>
              <a:gd name="connsiteY5" fmla="*/ 218894 h 588233"/>
              <a:gd name="connsiteX6" fmla="*/ 88489 w 607639"/>
              <a:gd name="connsiteY6" fmla="*/ 588233 h 588233"/>
              <a:gd name="connsiteX7" fmla="*/ 0 w 607639"/>
              <a:gd name="connsiteY7" fmla="*/ 588233 h 588233"/>
              <a:gd name="connsiteX8" fmla="*/ 403466 w 607639"/>
              <a:gd name="connsiteY8" fmla="*/ 0 h 588233"/>
              <a:gd name="connsiteX9" fmla="*/ 449658 w 607639"/>
              <a:gd name="connsiteY9" fmla="*/ 46124 h 588233"/>
              <a:gd name="connsiteX10" fmla="*/ 402843 w 607639"/>
              <a:gd name="connsiteY10" fmla="*/ 217643 h 588233"/>
              <a:gd name="connsiteX11" fmla="*/ 402843 w 607639"/>
              <a:gd name="connsiteY11" fmla="*/ 218888 h 588233"/>
              <a:gd name="connsiteX12" fmla="*/ 561357 w 607639"/>
              <a:gd name="connsiteY12" fmla="*/ 218888 h 588233"/>
              <a:gd name="connsiteX13" fmla="*/ 607639 w 607639"/>
              <a:gd name="connsiteY13" fmla="*/ 265100 h 588233"/>
              <a:gd name="connsiteX14" fmla="*/ 561357 w 607639"/>
              <a:gd name="connsiteY14" fmla="*/ 311224 h 588233"/>
              <a:gd name="connsiteX15" fmla="*/ 542489 w 607639"/>
              <a:gd name="connsiteY15" fmla="*/ 311224 h 588233"/>
              <a:gd name="connsiteX16" fmla="*/ 588681 w 607639"/>
              <a:gd name="connsiteY16" fmla="*/ 357437 h 588233"/>
              <a:gd name="connsiteX17" fmla="*/ 542489 w 607639"/>
              <a:gd name="connsiteY17" fmla="*/ 403561 h 588233"/>
              <a:gd name="connsiteX18" fmla="*/ 523531 w 607639"/>
              <a:gd name="connsiteY18" fmla="*/ 403561 h 588233"/>
              <a:gd name="connsiteX19" fmla="*/ 569724 w 607639"/>
              <a:gd name="connsiteY19" fmla="*/ 449684 h 588233"/>
              <a:gd name="connsiteX20" fmla="*/ 523531 w 607639"/>
              <a:gd name="connsiteY20" fmla="*/ 495897 h 588233"/>
              <a:gd name="connsiteX21" fmla="*/ 504573 w 607639"/>
              <a:gd name="connsiteY21" fmla="*/ 495897 h 588233"/>
              <a:gd name="connsiteX22" fmla="*/ 550766 w 607639"/>
              <a:gd name="connsiteY22" fmla="*/ 542021 h 588233"/>
              <a:gd name="connsiteX23" fmla="*/ 504573 w 607639"/>
              <a:gd name="connsiteY23" fmla="*/ 588233 h 588233"/>
              <a:gd name="connsiteX24" fmla="*/ 207392 w 607639"/>
              <a:gd name="connsiteY24" fmla="*/ 588233 h 588233"/>
              <a:gd name="connsiteX25" fmla="*/ 207392 w 607639"/>
              <a:gd name="connsiteY25" fmla="*/ 217821 h 588233"/>
              <a:gd name="connsiteX26" fmla="*/ 357184 w 607639"/>
              <a:gd name="connsiteY26" fmla="*/ 46124 h 588233"/>
              <a:gd name="connsiteX27" fmla="*/ 403466 w 607639"/>
              <a:gd name="connsiteY27" fmla="*/ 0 h 5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639" h="588233">
                <a:moveTo>
                  <a:pt x="128076" y="218894"/>
                </a:moveTo>
                <a:lnTo>
                  <a:pt x="167804" y="218894"/>
                </a:lnTo>
                <a:lnTo>
                  <a:pt x="167804" y="588233"/>
                </a:lnTo>
                <a:lnTo>
                  <a:pt x="128076" y="588233"/>
                </a:lnTo>
                <a:close/>
                <a:moveTo>
                  <a:pt x="0" y="218894"/>
                </a:moveTo>
                <a:lnTo>
                  <a:pt x="88489" y="218894"/>
                </a:lnTo>
                <a:lnTo>
                  <a:pt x="88489" y="588233"/>
                </a:lnTo>
                <a:lnTo>
                  <a:pt x="0" y="588233"/>
                </a:lnTo>
                <a:close/>
                <a:moveTo>
                  <a:pt x="403466" y="0"/>
                </a:moveTo>
                <a:cubicBezTo>
                  <a:pt x="429010" y="0"/>
                  <a:pt x="449658" y="20618"/>
                  <a:pt x="449658" y="46124"/>
                </a:cubicBezTo>
                <a:cubicBezTo>
                  <a:pt x="449658" y="109222"/>
                  <a:pt x="434172" y="169653"/>
                  <a:pt x="402843" y="217643"/>
                </a:cubicBezTo>
                <a:lnTo>
                  <a:pt x="402843" y="218888"/>
                </a:lnTo>
                <a:lnTo>
                  <a:pt x="561357" y="218888"/>
                </a:lnTo>
                <a:cubicBezTo>
                  <a:pt x="586901" y="218888"/>
                  <a:pt x="607639" y="239595"/>
                  <a:pt x="607639" y="265100"/>
                </a:cubicBezTo>
                <a:cubicBezTo>
                  <a:pt x="607639" y="290606"/>
                  <a:pt x="586901" y="311224"/>
                  <a:pt x="561357" y="311224"/>
                </a:cubicBezTo>
                <a:lnTo>
                  <a:pt x="542489" y="311224"/>
                </a:lnTo>
                <a:cubicBezTo>
                  <a:pt x="567944" y="311224"/>
                  <a:pt x="588681" y="331931"/>
                  <a:pt x="588681" y="357437"/>
                </a:cubicBezTo>
                <a:cubicBezTo>
                  <a:pt x="588681" y="382943"/>
                  <a:pt x="567944" y="403561"/>
                  <a:pt x="542489" y="403561"/>
                </a:cubicBezTo>
                <a:lnTo>
                  <a:pt x="523531" y="403561"/>
                </a:lnTo>
                <a:cubicBezTo>
                  <a:pt x="549075" y="403561"/>
                  <a:pt x="569724" y="424267"/>
                  <a:pt x="569724" y="449684"/>
                </a:cubicBezTo>
                <a:cubicBezTo>
                  <a:pt x="569724" y="475190"/>
                  <a:pt x="549075" y="495897"/>
                  <a:pt x="523531" y="495897"/>
                </a:cubicBezTo>
                <a:lnTo>
                  <a:pt x="504573" y="495897"/>
                </a:lnTo>
                <a:cubicBezTo>
                  <a:pt x="530117" y="495897"/>
                  <a:pt x="550766" y="516515"/>
                  <a:pt x="550766" y="542021"/>
                </a:cubicBezTo>
                <a:cubicBezTo>
                  <a:pt x="550766" y="567526"/>
                  <a:pt x="530117" y="588233"/>
                  <a:pt x="504573" y="588233"/>
                </a:cubicBezTo>
                <a:lnTo>
                  <a:pt x="207392" y="588233"/>
                </a:lnTo>
                <a:lnTo>
                  <a:pt x="207392" y="217821"/>
                </a:lnTo>
                <a:cubicBezTo>
                  <a:pt x="293191" y="207957"/>
                  <a:pt x="357184" y="134905"/>
                  <a:pt x="357184" y="46124"/>
                </a:cubicBezTo>
                <a:cubicBezTo>
                  <a:pt x="357184" y="20707"/>
                  <a:pt x="377922" y="0"/>
                  <a:pt x="403466" y="0"/>
                </a:cubicBezTo>
                <a:close/>
              </a:path>
            </a:pathLst>
          </a:custGeom>
          <a:solidFill>
            <a:schemeClr val="bg1"/>
          </a:solidFill>
          <a:ln>
            <a:noFill/>
          </a:ln>
        </p:spPr>
      </p:sp>
    </p:spTree>
    <p:extLst>
      <p:ext uri="{BB962C8B-B14F-4D97-AF65-F5344CB8AC3E}">
        <p14:creationId xmlns:p14="http://schemas.microsoft.com/office/powerpoint/2010/main" val="1804347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a:extLst>
              <a:ext uri="{FF2B5EF4-FFF2-40B4-BE49-F238E27FC236}">
                <a16:creationId xmlns:a16="http://schemas.microsoft.com/office/drawing/2014/main" id="{7C741519-78B8-46A1-9A6C-C42B11E097AE}"/>
              </a:ext>
            </a:extLst>
          </p:cNvPr>
          <p:cNvGrpSpPr/>
          <p:nvPr/>
        </p:nvGrpSpPr>
        <p:grpSpPr>
          <a:xfrm>
            <a:off x="931775" y="2609531"/>
            <a:ext cx="3065833" cy="2538266"/>
            <a:chOff x="4793880" y="3337869"/>
            <a:chExt cx="3065833" cy="2538266"/>
          </a:xfrm>
        </p:grpSpPr>
        <p:grpSp>
          <p:nvGrpSpPr>
            <p:cNvPr id="112" name="组合 111">
              <a:extLst>
                <a:ext uri="{FF2B5EF4-FFF2-40B4-BE49-F238E27FC236}">
                  <a16:creationId xmlns:a16="http://schemas.microsoft.com/office/drawing/2014/main" id="{16D43741-D42E-43F1-9809-7BD6980085DD}"/>
                </a:ext>
              </a:extLst>
            </p:cNvPr>
            <p:cNvGrpSpPr/>
            <p:nvPr/>
          </p:nvGrpSpPr>
          <p:grpSpPr>
            <a:xfrm>
              <a:off x="4793880" y="3337869"/>
              <a:ext cx="3065833" cy="2538266"/>
              <a:chOff x="4718732" y="1256987"/>
              <a:chExt cx="3065833" cy="2538266"/>
            </a:xfrm>
          </p:grpSpPr>
          <p:sp>
            <p:nvSpPr>
              <p:cNvPr id="63" name="矩形 62">
                <a:extLst>
                  <a:ext uri="{FF2B5EF4-FFF2-40B4-BE49-F238E27FC236}">
                    <a16:creationId xmlns:a16="http://schemas.microsoft.com/office/drawing/2014/main" id="{FF1B5078-222B-4000-903C-87C00E2DB8B0}"/>
                  </a:ext>
                </a:extLst>
              </p:cNvPr>
              <p:cNvSpPr/>
              <p:nvPr/>
            </p:nvSpPr>
            <p:spPr>
              <a:xfrm>
                <a:off x="4718732" y="1256987"/>
                <a:ext cx="3065833" cy="2196000"/>
              </a:xfrm>
              <a:prstGeom prst="rect">
                <a:avLst/>
              </a:prstGeom>
              <a:solidFill>
                <a:schemeClr val="accent1"/>
              </a:solidFill>
              <a:effectLst>
                <a:outerShdw blurRad="127000" sx="102000" sy="102000" algn="ctr" rotWithShape="0">
                  <a:prstClr val="black">
                    <a:alpha val="20000"/>
                  </a:prstClr>
                </a:outerShdw>
              </a:effectLst>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8" name="矩形 77">
                <a:extLst>
                  <a:ext uri="{FF2B5EF4-FFF2-40B4-BE49-F238E27FC236}">
                    <a16:creationId xmlns:a16="http://schemas.microsoft.com/office/drawing/2014/main" id="{3135828F-C8C9-4997-95F3-207056DC2575}"/>
                  </a:ext>
                </a:extLst>
              </p:cNvPr>
              <p:cNvSpPr/>
              <p:nvPr/>
            </p:nvSpPr>
            <p:spPr>
              <a:xfrm>
                <a:off x="4718732" y="3435253"/>
                <a:ext cx="3065833" cy="360000"/>
              </a:xfrm>
              <a:prstGeom prst="rect">
                <a:avLst/>
              </a:prstGeom>
              <a:solidFill>
                <a:schemeClr val="bg1"/>
              </a:solidFill>
              <a:effectLst>
                <a:outerShdw blurRad="127000" sx="102000" sy="102000" algn="ctr" rotWithShape="0">
                  <a:prstClr val="black">
                    <a:alpha val="20000"/>
                  </a:prstClr>
                </a:outerShdw>
              </a:effectLst>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nvGrpSpPr>
              <p:cNvPr id="79" name="组合 78">
                <a:extLst>
                  <a:ext uri="{FF2B5EF4-FFF2-40B4-BE49-F238E27FC236}">
                    <a16:creationId xmlns:a16="http://schemas.microsoft.com/office/drawing/2014/main" id="{7CD30FA1-FFDA-4AB0-95F9-56B6B76ECC75}"/>
                  </a:ext>
                </a:extLst>
              </p:cNvPr>
              <p:cNvGrpSpPr/>
              <p:nvPr/>
            </p:nvGrpSpPr>
            <p:grpSpPr>
              <a:xfrm>
                <a:off x="5731014" y="3521811"/>
                <a:ext cx="1041268" cy="186885"/>
                <a:chOff x="1663160" y="5069040"/>
                <a:chExt cx="1551313" cy="278428"/>
              </a:xfrm>
            </p:grpSpPr>
            <p:sp>
              <p:nvSpPr>
                <p:cNvPr id="80" name="trophy-cup-silhouette_47847">
                  <a:extLst>
                    <a:ext uri="{FF2B5EF4-FFF2-40B4-BE49-F238E27FC236}">
                      <a16:creationId xmlns:a16="http://schemas.microsoft.com/office/drawing/2014/main" id="{19D7FD9F-47B3-4B76-8564-3798F67F7B8F}"/>
                    </a:ext>
                  </a:extLst>
                </p:cNvPr>
                <p:cNvSpPr>
                  <a:spLocks noChangeAspect="1"/>
                </p:cNvSpPr>
                <p:nvPr/>
              </p:nvSpPr>
              <p:spPr bwMode="auto">
                <a:xfrm>
                  <a:off x="2298353" y="5069040"/>
                  <a:ext cx="280927" cy="278428"/>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accent1"/>
                </a:solidFill>
                <a:ln>
                  <a:noFill/>
                </a:ln>
              </p:spPr>
              <p:txBody>
                <a:bodyPr/>
                <a:lstStyle/>
                <a:p>
                  <a:endParaRPr lang="zh-CN" altLang="en-US" dirty="0"/>
                </a:p>
              </p:txBody>
            </p:sp>
            <p:grpSp>
              <p:nvGrpSpPr>
                <p:cNvPr id="81" name="组合 80">
                  <a:extLst>
                    <a:ext uri="{FF2B5EF4-FFF2-40B4-BE49-F238E27FC236}">
                      <a16:creationId xmlns:a16="http://schemas.microsoft.com/office/drawing/2014/main" id="{B8CC80A2-C8F9-4224-94F8-A7463967C7E9}"/>
                    </a:ext>
                  </a:extLst>
                </p:cNvPr>
                <p:cNvGrpSpPr/>
                <p:nvPr/>
              </p:nvGrpSpPr>
              <p:grpSpPr>
                <a:xfrm>
                  <a:off x="1663160" y="5154254"/>
                  <a:ext cx="425718" cy="108000"/>
                  <a:chOff x="1704998" y="5375264"/>
                  <a:chExt cx="425718" cy="108000"/>
                </a:xfrm>
              </p:grpSpPr>
              <p:sp>
                <p:nvSpPr>
                  <p:cNvPr id="86" name="菱形 85">
                    <a:extLst>
                      <a:ext uri="{FF2B5EF4-FFF2-40B4-BE49-F238E27FC236}">
                        <a16:creationId xmlns:a16="http://schemas.microsoft.com/office/drawing/2014/main" id="{1C0ED315-EC8C-421A-B3A7-EA1887C0A362}"/>
                      </a:ext>
                    </a:extLst>
                  </p:cNvPr>
                  <p:cNvSpPr/>
                  <p:nvPr/>
                </p:nvSpPr>
                <p:spPr>
                  <a:xfrm>
                    <a:off x="1845857" y="5396704"/>
                    <a:ext cx="72000" cy="72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7" name="菱形 86">
                    <a:extLst>
                      <a:ext uri="{FF2B5EF4-FFF2-40B4-BE49-F238E27FC236}">
                        <a16:creationId xmlns:a16="http://schemas.microsoft.com/office/drawing/2014/main" id="{563B6BE8-36AF-48CA-9A61-E2D3CC94472C}"/>
                      </a:ext>
                    </a:extLst>
                  </p:cNvPr>
                  <p:cNvSpPr/>
                  <p:nvPr/>
                </p:nvSpPr>
                <p:spPr>
                  <a:xfrm>
                    <a:off x="2022716" y="5375264"/>
                    <a:ext cx="108000" cy="108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8" name="菱形 87">
                    <a:extLst>
                      <a:ext uri="{FF2B5EF4-FFF2-40B4-BE49-F238E27FC236}">
                        <a16:creationId xmlns:a16="http://schemas.microsoft.com/office/drawing/2014/main" id="{C219BD06-A048-4197-8FF6-BC38EA77D2C6}"/>
                      </a:ext>
                    </a:extLst>
                  </p:cNvPr>
                  <p:cNvSpPr/>
                  <p:nvPr/>
                </p:nvSpPr>
                <p:spPr>
                  <a:xfrm>
                    <a:off x="1704998" y="5411264"/>
                    <a:ext cx="36000" cy="36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82" name="组合 81">
                  <a:extLst>
                    <a:ext uri="{FF2B5EF4-FFF2-40B4-BE49-F238E27FC236}">
                      <a16:creationId xmlns:a16="http://schemas.microsoft.com/office/drawing/2014/main" id="{497A1DBB-F4A2-454D-AA75-245307859141}"/>
                    </a:ext>
                  </a:extLst>
                </p:cNvPr>
                <p:cNvGrpSpPr/>
                <p:nvPr/>
              </p:nvGrpSpPr>
              <p:grpSpPr>
                <a:xfrm flipH="1">
                  <a:off x="2788755" y="5154254"/>
                  <a:ext cx="425718" cy="108000"/>
                  <a:chOff x="1704998" y="5375264"/>
                  <a:chExt cx="425718" cy="108000"/>
                </a:xfrm>
              </p:grpSpPr>
              <p:sp>
                <p:nvSpPr>
                  <p:cNvPr id="83" name="菱形 82">
                    <a:extLst>
                      <a:ext uri="{FF2B5EF4-FFF2-40B4-BE49-F238E27FC236}">
                        <a16:creationId xmlns:a16="http://schemas.microsoft.com/office/drawing/2014/main" id="{C422178B-B759-42ED-832E-ECD8EDF756C2}"/>
                      </a:ext>
                    </a:extLst>
                  </p:cNvPr>
                  <p:cNvSpPr/>
                  <p:nvPr/>
                </p:nvSpPr>
                <p:spPr>
                  <a:xfrm>
                    <a:off x="1845857" y="5396704"/>
                    <a:ext cx="72000" cy="72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4" name="菱形 83">
                    <a:extLst>
                      <a:ext uri="{FF2B5EF4-FFF2-40B4-BE49-F238E27FC236}">
                        <a16:creationId xmlns:a16="http://schemas.microsoft.com/office/drawing/2014/main" id="{CAFE4E93-7A91-455A-8209-FB1BF3D00D18}"/>
                      </a:ext>
                    </a:extLst>
                  </p:cNvPr>
                  <p:cNvSpPr/>
                  <p:nvPr/>
                </p:nvSpPr>
                <p:spPr>
                  <a:xfrm>
                    <a:off x="2022716" y="5375264"/>
                    <a:ext cx="108000" cy="108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85" name="菱形 84">
                    <a:extLst>
                      <a:ext uri="{FF2B5EF4-FFF2-40B4-BE49-F238E27FC236}">
                        <a16:creationId xmlns:a16="http://schemas.microsoft.com/office/drawing/2014/main" id="{3EF3CF4B-4D47-4AB0-93B3-84F6137D4728}"/>
                      </a:ext>
                    </a:extLst>
                  </p:cNvPr>
                  <p:cNvSpPr/>
                  <p:nvPr/>
                </p:nvSpPr>
                <p:spPr>
                  <a:xfrm>
                    <a:off x="1704998" y="5411264"/>
                    <a:ext cx="36000" cy="36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nvGrpSpPr>
              <p:cNvPr id="90" name="组合 89">
                <a:extLst>
                  <a:ext uri="{FF2B5EF4-FFF2-40B4-BE49-F238E27FC236}">
                    <a16:creationId xmlns:a16="http://schemas.microsoft.com/office/drawing/2014/main" id="{88E0D25D-7657-40AC-BBE0-DC1EF1298958}"/>
                  </a:ext>
                </a:extLst>
              </p:cNvPr>
              <p:cNvGrpSpPr/>
              <p:nvPr/>
            </p:nvGrpSpPr>
            <p:grpSpPr>
              <a:xfrm>
                <a:off x="4740423" y="1307561"/>
                <a:ext cx="3022450" cy="187164"/>
                <a:chOff x="5621393" y="1738608"/>
                <a:chExt cx="3022450" cy="187164"/>
              </a:xfrm>
            </p:grpSpPr>
            <p:sp>
              <p:nvSpPr>
                <p:cNvPr id="75" name="L 形 74">
                  <a:extLst>
                    <a:ext uri="{FF2B5EF4-FFF2-40B4-BE49-F238E27FC236}">
                      <a16:creationId xmlns:a16="http://schemas.microsoft.com/office/drawing/2014/main" id="{5BFEDDA8-99D9-4F9B-BD6D-D620C5C42DBC}"/>
                    </a:ext>
                  </a:extLst>
                </p:cNvPr>
                <p:cNvSpPr/>
                <p:nvPr/>
              </p:nvSpPr>
              <p:spPr>
                <a:xfrm flipV="1">
                  <a:off x="5658659" y="1771112"/>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6" name="L 形 75">
                  <a:extLst>
                    <a:ext uri="{FF2B5EF4-FFF2-40B4-BE49-F238E27FC236}">
                      <a16:creationId xmlns:a16="http://schemas.microsoft.com/office/drawing/2014/main" id="{8445EBD2-B856-4D49-9777-98219D81DDD3}"/>
                    </a:ext>
                  </a:extLst>
                </p:cNvPr>
                <p:cNvSpPr/>
                <p:nvPr/>
              </p:nvSpPr>
              <p:spPr>
                <a:xfrm flipV="1">
                  <a:off x="5621393" y="1738608"/>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3" name="L 形 72">
                  <a:extLst>
                    <a:ext uri="{FF2B5EF4-FFF2-40B4-BE49-F238E27FC236}">
                      <a16:creationId xmlns:a16="http://schemas.microsoft.com/office/drawing/2014/main" id="{F3D6E1F4-4B1E-4824-BB14-896311B4D86B}"/>
                    </a:ext>
                  </a:extLst>
                </p:cNvPr>
                <p:cNvSpPr/>
                <p:nvPr/>
              </p:nvSpPr>
              <p:spPr>
                <a:xfrm flipH="1" flipV="1">
                  <a:off x="8484421" y="1771112"/>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4" name="L 形 73">
                  <a:extLst>
                    <a:ext uri="{FF2B5EF4-FFF2-40B4-BE49-F238E27FC236}">
                      <a16:creationId xmlns:a16="http://schemas.microsoft.com/office/drawing/2014/main" id="{115B52B0-5E64-40A0-A93F-4251CF3E2300}"/>
                    </a:ext>
                  </a:extLst>
                </p:cNvPr>
                <p:cNvSpPr/>
                <p:nvPr/>
              </p:nvSpPr>
              <p:spPr>
                <a:xfrm flipH="1" flipV="1">
                  <a:off x="8456679" y="1738608"/>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91" name="组合 90">
                <a:extLst>
                  <a:ext uri="{FF2B5EF4-FFF2-40B4-BE49-F238E27FC236}">
                    <a16:creationId xmlns:a16="http://schemas.microsoft.com/office/drawing/2014/main" id="{3AAA8771-45B2-452A-9F25-76C6FB742382}"/>
                  </a:ext>
                </a:extLst>
              </p:cNvPr>
              <p:cNvGrpSpPr/>
              <p:nvPr/>
            </p:nvGrpSpPr>
            <p:grpSpPr>
              <a:xfrm>
                <a:off x="4740423" y="3215249"/>
                <a:ext cx="3022450" cy="187164"/>
                <a:chOff x="5621393" y="3646296"/>
                <a:chExt cx="3022450" cy="187164"/>
              </a:xfrm>
            </p:grpSpPr>
            <p:grpSp>
              <p:nvGrpSpPr>
                <p:cNvPr id="67" name="组合 66">
                  <a:extLst>
                    <a:ext uri="{FF2B5EF4-FFF2-40B4-BE49-F238E27FC236}">
                      <a16:creationId xmlns:a16="http://schemas.microsoft.com/office/drawing/2014/main" id="{8C3F94CB-398D-41C4-8CA4-B455EFD75677}"/>
                    </a:ext>
                  </a:extLst>
                </p:cNvPr>
                <p:cNvGrpSpPr/>
                <p:nvPr/>
              </p:nvGrpSpPr>
              <p:grpSpPr>
                <a:xfrm flipV="1">
                  <a:off x="5621393" y="3646296"/>
                  <a:ext cx="187164" cy="187164"/>
                  <a:chOff x="979926" y="1785980"/>
                  <a:chExt cx="187164" cy="187164"/>
                </a:xfrm>
              </p:grpSpPr>
              <p:sp>
                <p:nvSpPr>
                  <p:cNvPr id="71" name="L 形 70">
                    <a:extLst>
                      <a:ext uri="{FF2B5EF4-FFF2-40B4-BE49-F238E27FC236}">
                        <a16:creationId xmlns:a16="http://schemas.microsoft.com/office/drawing/2014/main" id="{8E131B3F-2679-459E-B7D3-BE10C15ED1D5}"/>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2" name="L 形 71">
                    <a:extLst>
                      <a:ext uri="{FF2B5EF4-FFF2-40B4-BE49-F238E27FC236}">
                        <a16:creationId xmlns:a16="http://schemas.microsoft.com/office/drawing/2014/main" id="{DBCB7D4A-6351-4112-BBC7-FBD12CCF8C92}"/>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68" name="组合 67">
                  <a:extLst>
                    <a:ext uri="{FF2B5EF4-FFF2-40B4-BE49-F238E27FC236}">
                      <a16:creationId xmlns:a16="http://schemas.microsoft.com/office/drawing/2014/main" id="{846EA316-AC80-436A-A5B3-1179F6547EF7}"/>
                    </a:ext>
                  </a:extLst>
                </p:cNvPr>
                <p:cNvGrpSpPr/>
                <p:nvPr/>
              </p:nvGrpSpPr>
              <p:grpSpPr>
                <a:xfrm flipH="1" flipV="1">
                  <a:off x="8456679" y="3646296"/>
                  <a:ext cx="187164" cy="187164"/>
                  <a:chOff x="979926" y="1785980"/>
                  <a:chExt cx="187164" cy="187164"/>
                </a:xfrm>
              </p:grpSpPr>
              <p:sp>
                <p:nvSpPr>
                  <p:cNvPr id="69" name="L 形 68">
                    <a:extLst>
                      <a:ext uri="{FF2B5EF4-FFF2-40B4-BE49-F238E27FC236}">
                        <a16:creationId xmlns:a16="http://schemas.microsoft.com/office/drawing/2014/main" id="{1661E34F-9B44-4877-8246-CF9F0D3D5208}"/>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0" name="L 形 69">
                    <a:extLst>
                      <a:ext uri="{FF2B5EF4-FFF2-40B4-BE49-F238E27FC236}">
                        <a16:creationId xmlns:a16="http://schemas.microsoft.com/office/drawing/2014/main" id="{1D28465C-B438-4FCB-86DA-68FEB6BB19C1}"/>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pic>
          <p:nvPicPr>
            <p:cNvPr id="61" name="图片 60" descr="图片包含 屏幕截图&#10;&#10;自动生成的说明">
              <a:extLst>
                <a:ext uri="{FF2B5EF4-FFF2-40B4-BE49-F238E27FC236}">
                  <a16:creationId xmlns:a16="http://schemas.microsoft.com/office/drawing/2014/main" id="{F089AFA0-1FED-42E5-BD31-BF9CD90ED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542" y="3485723"/>
              <a:ext cx="2829324" cy="1900292"/>
            </a:xfrm>
            <a:prstGeom prst="rect">
              <a:avLst/>
            </a:prstGeom>
          </p:spPr>
        </p:pic>
      </p:grpSp>
      <p:sp>
        <p:nvSpPr>
          <p:cNvPr id="2" name="文本占位符 1">
            <a:extLst>
              <a:ext uri="{FF2B5EF4-FFF2-40B4-BE49-F238E27FC236}">
                <a16:creationId xmlns:a16="http://schemas.microsoft.com/office/drawing/2014/main" id="{406898F6-BDE4-411A-A1F0-5422B5481F59}"/>
              </a:ext>
            </a:extLst>
          </p:cNvPr>
          <p:cNvSpPr>
            <a:spLocks noGrp="1"/>
          </p:cNvSpPr>
          <p:nvPr>
            <p:ph type="body" sz="quarter" idx="11"/>
          </p:nvPr>
        </p:nvSpPr>
        <p:spPr>
          <a:xfrm>
            <a:off x="928688" y="384462"/>
            <a:ext cx="5588000" cy="480131"/>
          </a:xfrm>
        </p:spPr>
        <p:txBody>
          <a:bodyPr/>
          <a:lstStyle/>
          <a:p>
            <a:pPr marL="0" indent="0">
              <a:buNone/>
            </a:pPr>
            <a:r>
              <a:rPr lang="zh-CN" altLang="en-US" dirty="0"/>
              <a:t>获得荣誉演示</a:t>
            </a:r>
          </a:p>
        </p:txBody>
      </p:sp>
      <p:grpSp>
        <p:nvGrpSpPr>
          <p:cNvPr id="111" name="组合 110">
            <a:extLst>
              <a:ext uri="{FF2B5EF4-FFF2-40B4-BE49-F238E27FC236}">
                <a16:creationId xmlns:a16="http://schemas.microsoft.com/office/drawing/2014/main" id="{6713D855-4ABD-4DC4-B9A8-2173881488D6}"/>
              </a:ext>
            </a:extLst>
          </p:cNvPr>
          <p:cNvGrpSpPr/>
          <p:nvPr/>
        </p:nvGrpSpPr>
        <p:grpSpPr>
          <a:xfrm>
            <a:off x="8257894" y="1252151"/>
            <a:ext cx="2939960" cy="4556898"/>
            <a:chOff x="1343025" y="1260578"/>
            <a:chExt cx="3065833" cy="4752000"/>
          </a:xfrm>
        </p:grpSpPr>
        <p:grpSp>
          <p:nvGrpSpPr>
            <p:cNvPr id="110" name="组合 109">
              <a:extLst>
                <a:ext uri="{FF2B5EF4-FFF2-40B4-BE49-F238E27FC236}">
                  <a16:creationId xmlns:a16="http://schemas.microsoft.com/office/drawing/2014/main" id="{D3612A26-4E2D-4F33-8BC3-278465EC87A9}"/>
                </a:ext>
              </a:extLst>
            </p:cNvPr>
            <p:cNvGrpSpPr/>
            <p:nvPr/>
          </p:nvGrpSpPr>
          <p:grpSpPr>
            <a:xfrm>
              <a:off x="1343025" y="1260578"/>
              <a:ext cx="3065833" cy="4752000"/>
              <a:chOff x="660400" y="1448236"/>
              <a:chExt cx="3065833" cy="4752000"/>
            </a:xfrm>
          </p:grpSpPr>
          <p:sp>
            <p:nvSpPr>
              <p:cNvPr id="12" name="矩形 11">
                <a:extLst>
                  <a:ext uri="{FF2B5EF4-FFF2-40B4-BE49-F238E27FC236}">
                    <a16:creationId xmlns:a16="http://schemas.microsoft.com/office/drawing/2014/main" id="{528FD314-2733-4A2F-97A6-217DF3D29AA4}"/>
                  </a:ext>
                </a:extLst>
              </p:cNvPr>
              <p:cNvSpPr/>
              <p:nvPr/>
            </p:nvSpPr>
            <p:spPr>
              <a:xfrm>
                <a:off x="660400" y="1448236"/>
                <a:ext cx="3065833" cy="4176000"/>
              </a:xfrm>
              <a:prstGeom prst="rect">
                <a:avLst/>
              </a:prstGeom>
              <a:solidFill>
                <a:schemeClr val="accent1"/>
              </a:solidFill>
              <a:effectLst>
                <a:outerShdw blurRad="127000" sx="102000" sy="102000" algn="ctr" rotWithShape="0">
                  <a:prstClr val="black">
                    <a:alpha val="20000"/>
                  </a:prstClr>
                </a:outerShdw>
              </a:effectLst>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nvGrpSpPr>
              <p:cNvPr id="107" name="组合 106">
                <a:extLst>
                  <a:ext uri="{FF2B5EF4-FFF2-40B4-BE49-F238E27FC236}">
                    <a16:creationId xmlns:a16="http://schemas.microsoft.com/office/drawing/2014/main" id="{38332FE0-57B9-4EE0-A9CE-ECD540A6DE26}"/>
                  </a:ext>
                </a:extLst>
              </p:cNvPr>
              <p:cNvGrpSpPr/>
              <p:nvPr/>
            </p:nvGrpSpPr>
            <p:grpSpPr>
              <a:xfrm>
                <a:off x="680683" y="1469669"/>
                <a:ext cx="3022450" cy="187164"/>
                <a:chOff x="680683" y="1469669"/>
                <a:chExt cx="3022450" cy="187164"/>
              </a:xfrm>
            </p:grpSpPr>
            <p:grpSp>
              <p:nvGrpSpPr>
                <p:cNvPr id="33" name="组合 32">
                  <a:extLst>
                    <a:ext uri="{FF2B5EF4-FFF2-40B4-BE49-F238E27FC236}">
                      <a16:creationId xmlns:a16="http://schemas.microsoft.com/office/drawing/2014/main" id="{8E30138F-5E91-48CF-9057-A1B4011E592F}"/>
                    </a:ext>
                  </a:extLst>
                </p:cNvPr>
                <p:cNvGrpSpPr/>
                <p:nvPr/>
              </p:nvGrpSpPr>
              <p:grpSpPr>
                <a:xfrm>
                  <a:off x="680683" y="1469669"/>
                  <a:ext cx="187164" cy="187164"/>
                  <a:chOff x="979926" y="1785980"/>
                  <a:chExt cx="187164" cy="187164"/>
                </a:xfrm>
              </p:grpSpPr>
              <p:sp>
                <p:nvSpPr>
                  <p:cNvPr id="43" name="L 形 42">
                    <a:extLst>
                      <a:ext uri="{FF2B5EF4-FFF2-40B4-BE49-F238E27FC236}">
                        <a16:creationId xmlns:a16="http://schemas.microsoft.com/office/drawing/2014/main" id="{1E84B5CA-8A7B-41CA-BAA5-3D6F9FF5F741}"/>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44" name="L 形 43">
                    <a:extLst>
                      <a:ext uri="{FF2B5EF4-FFF2-40B4-BE49-F238E27FC236}">
                        <a16:creationId xmlns:a16="http://schemas.microsoft.com/office/drawing/2014/main" id="{077DB52D-DAAC-4BFE-99E9-080040345EFA}"/>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4" name="组合 33">
                  <a:extLst>
                    <a:ext uri="{FF2B5EF4-FFF2-40B4-BE49-F238E27FC236}">
                      <a16:creationId xmlns:a16="http://schemas.microsoft.com/office/drawing/2014/main" id="{A9D86B3B-124E-4F7A-8DAC-B49D5FBC84F7}"/>
                    </a:ext>
                  </a:extLst>
                </p:cNvPr>
                <p:cNvGrpSpPr/>
                <p:nvPr/>
              </p:nvGrpSpPr>
              <p:grpSpPr>
                <a:xfrm flipH="1">
                  <a:off x="3515969" y="1469669"/>
                  <a:ext cx="187164" cy="187164"/>
                  <a:chOff x="979926" y="1785980"/>
                  <a:chExt cx="187164" cy="187164"/>
                </a:xfrm>
              </p:grpSpPr>
              <p:sp>
                <p:nvSpPr>
                  <p:cNvPr id="41" name="L 形 40">
                    <a:extLst>
                      <a:ext uri="{FF2B5EF4-FFF2-40B4-BE49-F238E27FC236}">
                        <a16:creationId xmlns:a16="http://schemas.microsoft.com/office/drawing/2014/main" id="{B0204216-53DC-4A8F-B7F7-EB6B4C264F71}"/>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42" name="L 形 41">
                    <a:extLst>
                      <a:ext uri="{FF2B5EF4-FFF2-40B4-BE49-F238E27FC236}">
                        <a16:creationId xmlns:a16="http://schemas.microsoft.com/office/drawing/2014/main" id="{23E5376F-A58A-4B3B-A404-B1B72C717C7E}"/>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nvGrpSpPr>
              <p:cNvPr id="106" name="组合 105">
                <a:extLst>
                  <a:ext uri="{FF2B5EF4-FFF2-40B4-BE49-F238E27FC236}">
                    <a16:creationId xmlns:a16="http://schemas.microsoft.com/office/drawing/2014/main" id="{D5B16758-F491-473D-9656-AB68EB633E8B}"/>
                  </a:ext>
                </a:extLst>
              </p:cNvPr>
              <p:cNvGrpSpPr/>
              <p:nvPr/>
            </p:nvGrpSpPr>
            <p:grpSpPr>
              <a:xfrm>
                <a:off x="680683" y="5417091"/>
                <a:ext cx="3022450" cy="187164"/>
                <a:chOff x="680683" y="5341015"/>
                <a:chExt cx="3022450" cy="187164"/>
              </a:xfrm>
            </p:grpSpPr>
            <p:grpSp>
              <p:nvGrpSpPr>
                <p:cNvPr id="35" name="组合 34">
                  <a:extLst>
                    <a:ext uri="{FF2B5EF4-FFF2-40B4-BE49-F238E27FC236}">
                      <a16:creationId xmlns:a16="http://schemas.microsoft.com/office/drawing/2014/main" id="{7DA2664E-ABE9-4ECD-9FBD-9FBCAB715390}"/>
                    </a:ext>
                  </a:extLst>
                </p:cNvPr>
                <p:cNvGrpSpPr/>
                <p:nvPr/>
              </p:nvGrpSpPr>
              <p:grpSpPr>
                <a:xfrm flipV="1">
                  <a:off x="680683" y="5341015"/>
                  <a:ext cx="187164" cy="187164"/>
                  <a:chOff x="979926" y="1785980"/>
                  <a:chExt cx="187164" cy="187164"/>
                </a:xfrm>
              </p:grpSpPr>
              <p:sp>
                <p:nvSpPr>
                  <p:cNvPr id="39" name="L 形 38">
                    <a:extLst>
                      <a:ext uri="{FF2B5EF4-FFF2-40B4-BE49-F238E27FC236}">
                        <a16:creationId xmlns:a16="http://schemas.microsoft.com/office/drawing/2014/main" id="{14DD2311-4F3F-45FA-B711-5DF90769FF48}"/>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40" name="L 形 39">
                    <a:extLst>
                      <a:ext uri="{FF2B5EF4-FFF2-40B4-BE49-F238E27FC236}">
                        <a16:creationId xmlns:a16="http://schemas.microsoft.com/office/drawing/2014/main" id="{D22772C5-383D-4A79-A2A3-E7518B569516}"/>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6" name="组合 35">
                  <a:extLst>
                    <a:ext uri="{FF2B5EF4-FFF2-40B4-BE49-F238E27FC236}">
                      <a16:creationId xmlns:a16="http://schemas.microsoft.com/office/drawing/2014/main" id="{30FDB3CB-878F-4553-B2AF-98FF4CB442FF}"/>
                    </a:ext>
                  </a:extLst>
                </p:cNvPr>
                <p:cNvGrpSpPr/>
                <p:nvPr/>
              </p:nvGrpSpPr>
              <p:grpSpPr>
                <a:xfrm flipH="1" flipV="1">
                  <a:off x="3515969" y="5341015"/>
                  <a:ext cx="187164" cy="187164"/>
                  <a:chOff x="979926" y="1785980"/>
                  <a:chExt cx="187164" cy="187164"/>
                </a:xfrm>
              </p:grpSpPr>
              <p:sp>
                <p:nvSpPr>
                  <p:cNvPr id="37" name="L 形 36">
                    <a:extLst>
                      <a:ext uri="{FF2B5EF4-FFF2-40B4-BE49-F238E27FC236}">
                        <a16:creationId xmlns:a16="http://schemas.microsoft.com/office/drawing/2014/main" id="{3D099EEA-9512-46C9-9362-7CD9B968504A}"/>
                      </a:ext>
                    </a:extLst>
                  </p:cNvPr>
                  <p:cNvSpPr/>
                  <p:nvPr/>
                </p:nvSpPr>
                <p:spPr>
                  <a:xfrm flipV="1">
                    <a:off x="1017192" y="1818484"/>
                    <a:ext cx="122156" cy="122156"/>
                  </a:xfrm>
                  <a:prstGeom prst="corner">
                    <a:avLst>
                      <a:gd name="adj1" fmla="val 11990"/>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38" name="L 形 37">
                    <a:extLst>
                      <a:ext uri="{FF2B5EF4-FFF2-40B4-BE49-F238E27FC236}">
                        <a16:creationId xmlns:a16="http://schemas.microsoft.com/office/drawing/2014/main" id="{3514C46B-DD2A-407B-A190-BE09EB18799D}"/>
                      </a:ext>
                    </a:extLst>
                  </p:cNvPr>
                  <p:cNvSpPr/>
                  <p:nvPr/>
                </p:nvSpPr>
                <p:spPr>
                  <a:xfrm flipV="1">
                    <a:off x="979926" y="1785980"/>
                    <a:ext cx="187164" cy="187164"/>
                  </a:xfrm>
                  <a:prstGeom prst="corner">
                    <a:avLst>
                      <a:gd name="adj1" fmla="val 9445"/>
                      <a:gd name="adj2" fmla="val 11260"/>
                    </a:avLst>
                  </a:prstGeom>
                  <a:solidFill>
                    <a:schemeClr val="bg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nvGrpSpPr>
              <p:cNvPr id="108" name="组合 107">
                <a:extLst>
                  <a:ext uri="{FF2B5EF4-FFF2-40B4-BE49-F238E27FC236}">
                    <a16:creationId xmlns:a16="http://schemas.microsoft.com/office/drawing/2014/main" id="{1B1FE12B-C4BE-40AD-A3DB-CFDC23CAE8BD}"/>
                  </a:ext>
                </a:extLst>
              </p:cNvPr>
              <p:cNvGrpSpPr/>
              <p:nvPr/>
            </p:nvGrpSpPr>
            <p:grpSpPr>
              <a:xfrm>
                <a:off x="660400" y="5624236"/>
                <a:ext cx="3065833" cy="576000"/>
                <a:chOff x="660400" y="5846100"/>
                <a:chExt cx="3065833" cy="576000"/>
              </a:xfrm>
            </p:grpSpPr>
            <p:sp>
              <p:nvSpPr>
                <p:cNvPr id="22" name="矩形 21">
                  <a:extLst>
                    <a:ext uri="{FF2B5EF4-FFF2-40B4-BE49-F238E27FC236}">
                      <a16:creationId xmlns:a16="http://schemas.microsoft.com/office/drawing/2014/main" id="{C8B8B8BF-BB4D-486D-8937-8190D56A2CFB}"/>
                    </a:ext>
                  </a:extLst>
                </p:cNvPr>
                <p:cNvSpPr/>
                <p:nvPr/>
              </p:nvSpPr>
              <p:spPr>
                <a:xfrm>
                  <a:off x="660400" y="5846100"/>
                  <a:ext cx="3065833" cy="576000"/>
                </a:xfrm>
                <a:prstGeom prst="rect">
                  <a:avLst/>
                </a:prstGeom>
                <a:solidFill>
                  <a:schemeClr val="bg1"/>
                </a:solidFill>
                <a:effectLst>
                  <a:outerShdw blurRad="127000" sx="102000" sy="102000" algn="ctr" rotWithShape="0">
                    <a:prstClr val="black">
                      <a:alpha val="20000"/>
                    </a:prstClr>
                  </a:outerShdw>
                </a:effectLst>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nvGrpSpPr>
                <p:cNvPr id="23" name="组合 22">
                  <a:extLst>
                    <a:ext uri="{FF2B5EF4-FFF2-40B4-BE49-F238E27FC236}">
                      <a16:creationId xmlns:a16="http://schemas.microsoft.com/office/drawing/2014/main" id="{5790F0B2-4454-4EB0-B353-10189E3D35AF}"/>
                    </a:ext>
                  </a:extLst>
                </p:cNvPr>
                <p:cNvGrpSpPr/>
                <p:nvPr/>
              </p:nvGrpSpPr>
              <p:grpSpPr>
                <a:xfrm>
                  <a:off x="1417660" y="5994886"/>
                  <a:ext cx="1551313" cy="278428"/>
                  <a:chOff x="1663160" y="5069040"/>
                  <a:chExt cx="1551313" cy="278428"/>
                </a:xfrm>
              </p:grpSpPr>
              <p:sp>
                <p:nvSpPr>
                  <p:cNvPr id="24" name="trophy-cup-silhouette_47847">
                    <a:extLst>
                      <a:ext uri="{FF2B5EF4-FFF2-40B4-BE49-F238E27FC236}">
                        <a16:creationId xmlns:a16="http://schemas.microsoft.com/office/drawing/2014/main" id="{BFD8A4EC-BA2B-41C6-A1E4-24F1FD0A8454}"/>
                      </a:ext>
                    </a:extLst>
                  </p:cNvPr>
                  <p:cNvSpPr>
                    <a:spLocks noChangeAspect="1"/>
                  </p:cNvSpPr>
                  <p:nvPr/>
                </p:nvSpPr>
                <p:spPr bwMode="auto">
                  <a:xfrm>
                    <a:off x="2298353" y="5069040"/>
                    <a:ext cx="280927" cy="278428"/>
                  </a:xfrm>
                  <a:custGeom>
                    <a:avLst/>
                    <a:gdLst>
                      <a:gd name="T0" fmla="*/ 331 w 412"/>
                      <a:gd name="T1" fmla="*/ 20 h 335"/>
                      <a:gd name="T2" fmla="*/ 330 w 412"/>
                      <a:gd name="T3" fmla="*/ 0 h 335"/>
                      <a:gd name="T4" fmla="*/ 207 w 412"/>
                      <a:gd name="T5" fmla="*/ 0 h 335"/>
                      <a:gd name="T6" fmla="*/ 207 w 412"/>
                      <a:gd name="T7" fmla="*/ 0 h 335"/>
                      <a:gd name="T8" fmla="*/ 206 w 412"/>
                      <a:gd name="T9" fmla="*/ 0 h 335"/>
                      <a:gd name="T10" fmla="*/ 206 w 412"/>
                      <a:gd name="T11" fmla="*/ 0 h 335"/>
                      <a:gd name="T12" fmla="*/ 206 w 412"/>
                      <a:gd name="T13" fmla="*/ 0 h 335"/>
                      <a:gd name="T14" fmla="*/ 82 w 412"/>
                      <a:gd name="T15" fmla="*/ 0 h 335"/>
                      <a:gd name="T16" fmla="*/ 82 w 412"/>
                      <a:gd name="T17" fmla="*/ 20 h 335"/>
                      <a:gd name="T18" fmla="*/ 0 w 412"/>
                      <a:gd name="T19" fmla="*/ 20 h 335"/>
                      <a:gd name="T20" fmla="*/ 0 w 412"/>
                      <a:gd name="T21" fmla="*/ 34 h 335"/>
                      <a:gd name="T22" fmla="*/ 45 w 412"/>
                      <a:gd name="T23" fmla="*/ 149 h 335"/>
                      <a:gd name="T24" fmla="*/ 115 w 412"/>
                      <a:gd name="T25" fmla="*/ 174 h 335"/>
                      <a:gd name="T26" fmla="*/ 128 w 412"/>
                      <a:gd name="T27" fmla="*/ 174 h 335"/>
                      <a:gd name="T28" fmla="*/ 182 w 412"/>
                      <a:gd name="T29" fmla="*/ 218 h 335"/>
                      <a:gd name="T30" fmla="*/ 182 w 412"/>
                      <a:gd name="T31" fmla="*/ 277 h 335"/>
                      <a:gd name="T32" fmla="*/ 122 w 412"/>
                      <a:gd name="T33" fmla="*/ 277 h 335"/>
                      <a:gd name="T34" fmla="*/ 122 w 412"/>
                      <a:gd name="T35" fmla="*/ 314 h 335"/>
                      <a:gd name="T36" fmla="*/ 102 w 412"/>
                      <a:gd name="T37" fmla="*/ 314 h 335"/>
                      <a:gd name="T38" fmla="*/ 102 w 412"/>
                      <a:gd name="T39" fmla="*/ 335 h 335"/>
                      <a:gd name="T40" fmla="*/ 206 w 412"/>
                      <a:gd name="T41" fmla="*/ 335 h 335"/>
                      <a:gd name="T42" fmla="*/ 207 w 412"/>
                      <a:gd name="T43" fmla="*/ 335 h 335"/>
                      <a:gd name="T44" fmla="*/ 310 w 412"/>
                      <a:gd name="T45" fmla="*/ 335 h 335"/>
                      <a:gd name="T46" fmla="*/ 310 w 412"/>
                      <a:gd name="T47" fmla="*/ 314 h 335"/>
                      <a:gd name="T48" fmla="*/ 290 w 412"/>
                      <a:gd name="T49" fmla="*/ 314 h 335"/>
                      <a:gd name="T50" fmla="*/ 290 w 412"/>
                      <a:gd name="T51" fmla="*/ 277 h 335"/>
                      <a:gd name="T52" fmla="*/ 231 w 412"/>
                      <a:gd name="T53" fmla="*/ 277 h 335"/>
                      <a:gd name="T54" fmla="*/ 231 w 412"/>
                      <a:gd name="T55" fmla="*/ 218 h 335"/>
                      <a:gd name="T56" fmla="*/ 285 w 412"/>
                      <a:gd name="T57" fmla="*/ 174 h 335"/>
                      <a:gd name="T58" fmla="*/ 297 w 412"/>
                      <a:gd name="T59" fmla="*/ 174 h 335"/>
                      <a:gd name="T60" fmla="*/ 367 w 412"/>
                      <a:gd name="T61" fmla="*/ 149 h 335"/>
                      <a:gd name="T62" fmla="*/ 412 w 412"/>
                      <a:gd name="T63" fmla="*/ 34 h 335"/>
                      <a:gd name="T64" fmla="*/ 412 w 412"/>
                      <a:gd name="T65" fmla="*/ 20 h 335"/>
                      <a:gd name="T66" fmla="*/ 331 w 412"/>
                      <a:gd name="T67" fmla="*/ 20 h 335"/>
                      <a:gd name="T68" fmla="*/ 63 w 412"/>
                      <a:gd name="T69" fmla="*/ 129 h 335"/>
                      <a:gd name="T70" fmla="*/ 28 w 412"/>
                      <a:gd name="T71" fmla="*/ 47 h 335"/>
                      <a:gd name="T72" fmla="*/ 83 w 412"/>
                      <a:gd name="T73" fmla="*/ 47 h 335"/>
                      <a:gd name="T74" fmla="*/ 104 w 412"/>
                      <a:gd name="T75" fmla="*/ 132 h 335"/>
                      <a:gd name="T76" fmla="*/ 111 w 412"/>
                      <a:gd name="T77" fmla="*/ 147 h 335"/>
                      <a:gd name="T78" fmla="*/ 63 w 412"/>
                      <a:gd name="T79" fmla="*/ 129 h 335"/>
                      <a:gd name="T80" fmla="*/ 349 w 412"/>
                      <a:gd name="T81" fmla="*/ 129 h 335"/>
                      <a:gd name="T82" fmla="*/ 301 w 412"/>
                      <a:gd name="T83" fmla="*/ 147 h 335"/>
                      <a:gd name="T84" fmla="*/ 308 w 412"/>
                      <a:gd name="T85" fmla="*/ 132 h 335"/>
                      <a:gd name="T86" fmla="*/ 329 w 412"/>
                      <a:gd name="T87" fmla="*/ 47 h 335"/>
                      <a:gd name="T88" fmla="*/ 384 w 412"/>
                      <a:gd name="T89" fmla="*/ 47 h 335"/>
                      <a:gd name="T90" fmla="*/ 349 w 412"/>
                      <a:gd name="T91" fmla="*/ 12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335">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accent1"/>
                  </a:solidFill>
                  <a:ln>
                    <a:noFill/>
                  </a:ln>
                </p:spPr>
              </p:sp>
              <p:grpSp>
                <p:nvGrpSpPr>
                  <p:cNvPr id="25" name="组合 24">
                    <a:extLst>
                      <a:ext uri="{FF2B5EF4-FFF2-40B4-BE49-F238E27FC236}">
                        <a16:creationId xmlns:a16="http://schemas.microsoft.com/office/drawing/2014/main" id="{14C90FB8-D058-440E-BA8D-357BB3E4E5B4}"/>
                      </a:ext>
                    </a:extLst>
                  </p:cNvPr>
                  <p:cNvGrpSpPr/>
                  <p:nvPr/>
                </p:nvGrpSpPr>
                <p:grpSpPr>
                  <a:xfrm>
                    <a:off x="1663160" y="5154254"/>
                    <a:ext cx="425718" cy="108000"/>
                    <a:chOff x="1704998" y="5375264"/>
                    <a:chExt cx="425718" cy="108000"/>
                  </a:xfrm>
                </p:grpSpPr>
                <p:sp>
                  <p:nvSpPr>
                    <p:cNvPr id="30" name="菱形 29">
                      <a:extLst>
                        <a:ext uri="{FF2B5EF4-FFF2-40B4-BE49-F238E27FC236}">
                          <a16:creationId xmlns:a16="http://schemas.microsoft.com/office/drawing/2014/main" id="{6D561762-1B74-435E-AA23-39B5F36F6A68}"/>
                        </a:ext>
                      </a:extLst>
                    </p:cNvPr>
                    <p:cNvSpPr/>
                    <p:nvPr/>
                  </p:nvSpPr>
                  <p:spPr>
                    <a:xfrm>
                      <a:off x="1845857" y="5396704"/>
                      <a:ext cx="72000" cy="72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31" name="菱形 30">
                      <a:extLst>
                        <a:ext uri="{FF2B5EF4-FFF2-40B4-BE49-F238E27FC236}">
                          <a16:creationId xmlns:a16="http://schemas.microsoft.com/office/drawing/2014/main" id="{E01A9447-9615-4E55-9D59-CB949F1F1355}"/>
                        </a:ext>
                      </a:extLst>
                    </p:cNvPr>
                    <p:cNvSpPr/>
                    <p:nvPr/>
                  </p:nvSpPr>
                  <p:spPr>
                    <a:xfrm>
                      <a:off x="2022716" y="5375264"/>
                      <a:ext cx="108000" cy="108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32" name="菱形 31">
                      <a:extLst>
                        <a:ext uri="{FF2B5EF4-FFF2-40B4-BE49-F238E27FC236}">
                          <a16:creationId xmlns:a16="http://schemas.microsoft.com/office/drawing/2014/main" id="{F893318C-9266-418D-84A3-5823ECD5967E}"/>
                        </a:ext>
                      </a:extLst>
                    </p:cNvPr>
                    <p:cNvSpPr/>
                    <p:nvPr/>
                  </p:nvSpPr>
                  <p:spPr>
                    <a:xfrm>
                      <a:off x="1704998" y="5411264"/>
                      <a:ext cx="36000" cy="36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26" name="组合 25">
                    <a:extLst>
                      <a:ext uri="{FF2B5EF4-FFF2-40B4-BE49-F238E27FC236}">
                        <a16:creationId xmlns:a16="http://schemas.microsoft.com/office/drawing/2014/main" id="{E566AF39-579F-4C18-BF6A-6885323D0F2A}"/>
                      </a:ext>
                    </a:extLst>
                  </p:cNvPr>
                  <p:cNvGrpSpPr/>
                  <p:nvPr/>
                </p:nvGrpSpPr>
                <p:grpSpPr>
                  <a:xfrm flipH="1">
                    <a:off x="2788755" y="5154254"/>
                    <a:ext cx="425718" cy="108000"/>
                    <a:chOff x="1704998" y="5375264"/>
                    <a:chExt cx="425718" cy="108000"/>
                  </a:xfrm>
                </p:grpSpPr>
                <p:sp>
                  <p:nvSpPr>
                    <p:cNvPr id="27" name="菱形 26">
                      <a:extLst>
                        <a:ext uri="{FF2B5EF4-FFF2-40B4-BE49-F238E27FC236}">
                          <a16:creationId xmlns:a16="http://schemas.microsoft.com/office/drawing/2014/main" id="{01CF46AC-017D-4993-8A25-5342EB084174}"/>
                        </a:ext>
                      </a:extLst>
                    </p:cNvPr>
                    <p:cNvSpPr/>
                    <p:nvPr/>
                  </p:nvSpPr>
                  <p:spPr>
                    <a:xfrm>
                      <a:off x="1845857" y="5396704"/>
                      <a:ext cx="72000" cy="72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28" name="菱形 27">
                      <a:extLst>
                        <a:ext uri="{FF2B5EF4-FFF2-40B4-BE49-F238E27FC236}">
                          <a16:creationId xmlns:a16="http://schemas.microsoft.com/office/drawing/2014/main" id="{B148D5FA-654C-4989-B0D7-EE51496F3C7E}"/>
                        </a:ext>
                      </a:extLst>
                    </p:cNvPr>
                    <p:cNvSpPr/>
                    <p:nvPr/>
                  </p:nvSpPr>
                  <p:spPr>
                    <a:xfrm>
                      <a:off x="2022716" y="5375264"/>
                      <a:ext cx="108000" cy="108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29" name="菱形 28">
                      <a:extLst>
                        <a:ext uri="{FF2B5EF4-FFF2-40B4-BE49-F238E27FC236}">
                          <a16:creationId xmlns:a16="http://schemas.microsoft.com/office/drawing/2014/main" id="{F02E38BC-86BC-4B67-AB12-EB245DB86088}"/>
                        </a:ext>
                      </a:extLst>
                    </p:cNvPr>
                    <p:cNvSpPr/>
                    <p:nvPr/>
                  </p:nvSpPr>
                  <p:spPr>
                    <a:xfrm>
                      <a:off x="1704998" y="5411264"/>
                      <a:ext cx="36000" cy="36000"/>
                    </a:xfrm>
                    <a:prstGeom prst="diamond">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grpSp>
        <p:pic>
          <p:nvPicPr>
            <p:cNvPr id="53" name="图片 52">
              <a:extLst>
                <a:ext uri="{FF2B5EF4-FFF2-40B4-BE49-F238E27FC236}">
                  <a16:creationId xmlns:a16="http://schemas.microsoft.com/office/drawing/2014/main" id="{0DBDE925-CDEB-4781-8E6C-BAC702328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480" y="1432962"/>
              <a:ext cx="2706923" cy="3832683"/>
            </a:xfrm>
            <a:prstGeom prst="rect">
              <a:avLst/>
            </a:prstGeom>
          </p:spPr>
        </p:pic>
      </p:grpSp>
      <p:grpSp>
        <p:nvGrpSpPr>
          <p:cNvPr id="155" name="组合 154">
            <a:extLst>
              <a:ext uri="{FF2B5EF4-FFF2-40B4-BE49-F238E27FC236}">
                <a16:creationId xmlns:a16="http://schemas.microsoft.com/office/drawing/2014/main" id="{1C739E81-217D-477E-A847-FFDCC2A6EF33}"/>
              </a:ext>
            </a:extLst>
          </p:cNvPr>
          <p:cNvGrpSpPr/>
          <p:nvPr/>
        </p:nvGrpSpPr>
        <p:grpSpPr>
          <a:xfrm>
            <a:off x="4499841" y="1526318"/>
            <a:ext cx="3255821" cy="4008563"/>
            <a:chOff x="674424" y="1284315"/>
            <a:chExt cx="3255821" cy="4008563"/>
          </a:xfrm>
        </p:grpSpPr>
        <p:grpSp>
          <p:nvGrpSpPr>
            <p:cNvPr id="151" name="组合 150">
              <a:extLst>
                <a:ext uri="{FF2B5EF4-FFF2-40B4-BE49-F238E27FC236}">
                  <a16:creationId xmlns:a16="http://schemas.microsoft.com/office/drawing/2014/main" id="{0CFEFD8F-C258-4FE6-AB2C-F5296D236765}"/>
                </a:ext>
              </a:extLst>
            </p:cNvPr>
            <p:cNvGrpSpPr/>
            <p:nvPr/>
          </p:nvGrpSpPr>
          <p:grpSpPr>
            <a:xfrm>
              <a:off x="1022544" y="1517975"/>
              <a:ext cx="2559581" cy="3541243"/>
              <a:chOff x="1112064" y="1512582"/>
              <a:chExt cx="2559581" cy="3541243"/>
            </a:xfrm>
          </p:grpSpPr>
          <p:sp>
            <p:nvSpPr>
              <p:cNvPr id="16" name="文本框 15">
                <a:extLst>
                  <a:ext uri="{FF2B5EF4-FFF2-40B4-BE49-F238E27FC236}">
                    <a16:creationId xmlns:a16="http://schemas.microsoft.com/office/drawing/2014/main" id="{7EC9CBDC-5B7C-4411-92FC-25D148CA3680}"/>
                  </a:ext>
                </a:extLst>
              </p:cNvPr>
              <p:cNvSpPr txBox="1"/>
              <p:nvPr/>
            </p:nvSpPr>
            <p:spPr>
              <a:xfrm>
                <a:off x="1112064" y="2517425"/>
                <a:ext cx="2559581" cy="2536400"/>
              </a:xfrm>
              <a:prstGeom prst="rect">
                <a:avLst/>
              </a:prstGeom>
              <a:noFill/>
            </p:spPr>
            <p:txBody>
              <a:bodyPr wrap="square" lIns="0" rIns="0" rtlCol="0">
                <a:spAutoFit/>
              </a:bodyPr>
              <a:lstStyle/>
              <a:p>
                <a:pPr>
                  <a:lnSpc>
                    <a:spcPct val="1500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ct val="150000"/>
                  </a:lnSpc>
                </a:pPr>
                <a:r>
                  <a:rPr lang="zh-CN" altLang="en-US" dirty="0">
                    <a:solidFill>
                      <a:schemeClr val="accent1"/>
                    </a:solidFill>
                    <a:latin typeface="+mn-ea"/>
                    <a:sym typeface="Impact" panose="020B0806030902050204" pitchFamily="34" charset="0"/>
                  </a:rPr>
                  <a:t>在这里输入你的具体内容在这里输入你的具体内容</a:t>
                </a:r>
                <a:endParaRPr lang="en-US" altLang="zh-CN" dirty="0">
                  <a:solidFill>
                    <a:schemeClr val="accent1"/>
                  </a:solidFill>
                  <a:latin typeface="+mn-ea"/>
                  <a:sym typeface="Impact" panose="020B0806030902050204" pitchFamily="34" charset="0"/>
                </a:endParaRPr>
              </a:p>
              <a:p>
                <a:pPr>
                  <a:lnSpc>
                    <a:spcPct val="150000"/>
                  </a:lnSpc>
                </a:pPr>
                <a:r>
                  <a:rPr lang="zh-CN" altLang="en-US" dirty="0">
                    <a:solidFill>
                      <a:schemeClr val="accent1"/>
                    </a:solidFill>
                    <a:latin typeface="+mn-ea"/>
                    <a:sym typeface="Impact" panose="020B0806030902050204" pitchFamily="34" charset="0"/>
                  </a:rPr>
                  <a:t>在这里输入你的具体内容</a:t>
                </a:r>
              </a:p>
              <a:p>
                <a:pPr>
                  <a:lnSpc>
                    <a:spcPct val="150000"/>
                  </a:lnSpc>
                </a:pPr>
                <a:r>
                  <a:rPr lang="zh-CN" altLang="en-US" dirty="0">
                    <a:solidFill>
                      <a:schemeClr val="accent1"/>
                    </a:solidFill>
                    <a:latin typeface="+mn-ea"/>
                    <a:sym typeface="Impact" panose="020B0806030902050204" pitchFamily="34" charset="0"/>
                  </a:rPr>
                  <a:t>在这里输入你的具体内容</a:t>
                </a:r>
                <a:endParaRPr lang="en-US" altLang="zh-CN" dirty="0">
                  <a:solidFill>
                    <a:schemeClr val="accent1"/>
                  </a:solidFill>
                  <a:latin typeface="+mn-ea"/>
                  <a:sym typeface="Impact" panose="020B0806030902050204" pitchFamily="34" charset="0"/>
                </a:endParaRPr>
              </a:p>
              <a:p>
                <a:pPr>
                  <a:lnSpc>
                    <a:spcPct val="150000"/>
                  </a:lnSpc>
                </a:pPr>
                <a:r>
                  <a:rPr lang="zh-CN" altLang="en-US" dirty="0">
                    <a:solidFill>
                      <a:schemeClr val="accent1"/>
                    </a:solidFill>
                    <a:latin typeface="+mn-ea"/>
                    <a:sym typeface="Impact" panose="020B0806030902050204" pitchFamily="34" charset="0"/>
                  </a:rPr>
                  <a:t>在这里输入你的具体内容</a:t>
                </a:r>
              </a:p>
            </p:txBody>
          </p:sp>
          <p:sp>
            <p:nvSpPr>
              <p:cNvPr id="17" name="文本框 16">
                <a:extLst>
                  <a:ext uri="{FF2B5EF4-FFF2-40B4-BE49-F238E27FC236}">
                    <a16:creationId xmlns:a16="http://schemas.microsoft.com/office/drawing/2014/main" id="{3C045F1A-792E-4ECB-AD2D-5BB823A30A4A}"/>
                  </a:ext>
                </a:extLst>
              </p:cNvPr>
              <p:cNvSpPr txBox="1"/>
              <p:nvPr/>
            </p:nvSpPr>
            <p:spPr>
              <a:xfrm>
                <a:off x="1112064" y="1512582"/>
                <a:ext cx="2559581" cy="584775"/>
              </a:xfrm>
              <a:prstGeom prst="rect">
                <a:avLst/>
              </a:prstGeom>
              <a:noFill/>
            </p:spPr>
            <p:txBody>
              <a:bodyPr wrap="square" lIns="0" rIns="0" rtlCol="0">
                <a:spAutoFit/>
              </a:bodyPr>
              <a:lstStyle/>
              <a:p>
                <a:pPr algn="ctr"/>
                <a:r>
                  <a:rPr lang="zh-CN" altLang="en-US" sz="3200" dirty="0">
                    <a:solidFill>
                      <a:schemeClr val="accent1"/>
                    </a:solidFill>
                    <a:latin typeface="+mn-ea"/>
                    <a:sym typeface="Impact" panose="020B0806030902050204" pitchFamily="34" charset="0"/>
                  </a:rPr>
                  <a:t>所获荣誉</a:t>
                </a:r>
              </a:p>
            </p:txBody>
          </p:sp>
          <p:grpSp>
            <p:nvGrpSpPr>
              <p:cNvPr id="18" name="组合 17">
                <a:extLst>
                  <a:ext uri="{FF2B5EF4-FFF2-40B4-BE49-F238E27FC236}">
                    <a16:creationId xmlns:a16="http://schemas.microsoft.com/office/drawing/2014/main" id="{ACBAABB4-E715-42D5-B752-15707AC3238C}"/>
                  </a:ext>
                </a:extLst>
              </p:cNvPr>
              <p:cNvGrpSpPr/>
              <p:nvPr/>
            </p:nvGrpSpPr>
            <p:grpSpPr>
              <a:xfrm>
                <a:off x="1269373" y="2261854"/>
                <a:ext cx="2244962" cy="91074"/>
                <a:chOff x="1546242" y="2267388"/>
                <a:chExt cx="1774790" cy="72000"/>
              </a:xfrm>
              <a:solidFill>
                <a:schemeClr val="accent1"/>
              </a:solidFill>
            </p:grpSpPr>
            <p:sp>
              <p:nvSpPr>
                <p:cNvPr id="19" name="菱形 18">
                  <a:extLst>
                    <a:ext uri="{FF2B5EF4-FFF2-40B4-BE49-F238E27FC236}">
                      <a16:creationId xmlns:a16="http://schemas.microsoft.com/office/drawing/2014/main" id="{E785BB17-F046-4E20-96D7-9B8AF12BBF0A}"/>
                    </a:ext>
                  </a:extLst>
                </p:cNvPr>
                <p:cNvSpPr/>
                <p:nvPr/>
              </p:nvSpPr>
              <p:spPr>
                <a:xfrm>
                  <a:off x="1546242" y="2267388"/>
                  <a:ext cx="72000" cy="72000"/>
                </a:xfrm>
                <a:prstGeom prst="diamond">
                  <a:avLst/>
                </a:prstGeom>
                <a:grp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cxnSp>
              <p:nvCxnSpPr>
                <p:cNvPr id="20" name="直接连接符 19">
                  <a:extLst>
                    <a:ext uri="{FF2B5EF4-FFF2-40B4-BE49-F238E27FC236}">
                      <a16:creationId xmlns:a16="http://schemas.microsoft.com/office/drawing/2014/main" id="{3D7341C5-B706-42D5-AC08-6F1F3244D539}"/>
                    </a:ext>
                  </a:extLst>
                </p:cNvPr>
                <p:cNvCxnSpPr>
                  <a:cxnSpLocks/>
                </p:cNvCxnSpPr>
                <p:nvPr/>
              </p:nvCxnSpPr>
              <p:spPr>
                <a:xfrm>
                  <a:off x="1736391" y="2303388"/>
                  <a:ext cx="1394492" cy="0"/>
                </a:xfrm>
                <a:prstGeom prst="line">
                  <a:avLst/>
                </a:prstGeom>
                <a:grpFill/>
                <a:ln w="1905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1" name="菱形 20">
                  <a:extLst>
                    <a:ext uri="{FF2B5EF4-FFF2-40B4-BE49-F238E27FC236}">
                      <a16:creationId xmlns:a16="http://schemas.microsoft.com/office/drawing/2014/main" id="{199781F4-402F-451D-80D0-DB07A9AF3EAE}"/>
                    </a:ext>
                  </a:extLst>
                </p:cNvPr>
                <p:cNvSpPr/>
                <p:nvPr/>
              </p:nvSpPr>
              <p:spPr>
                <a:xfrm>
                  <a:off x="3249032" y="2267388"/>
                  <a:ext cx="72000" cy="72000"/>
                </a:xfrm>
                <a:prstGeom prst="diamond">
                  <a:avLst/>
                </a:prstGeom>
                <a:grp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grpSp>
          <p:nvGrpSpPr>
            <p:cNvPr id="141" name="组合 140">
              <a:extLst>
                <a:ext uri="{FF2B5EF4-FFF2-40B4-BE49-F238E27FC236}">
                  <a16:creationId xmlns:a16="http://schemas.microsoft.com/office/drawing/2014/main" id="{619AB083-6D03-4EAD-A33D-8E811CB13A18}"/>
                </a:ext>
              </a:extLst>
            </p:cNvPr>
            <p:cNvGrpSpPr/>
            <p:nvPr/>
          </p:nvGrpSpPr>
          <p:grpSpPr>
            <a:xfrm>
              <a:off x="674424" y="1284315"/>
              <a:ext cx="341974" cy="341974"/>
              <a:chOff x="1508836" y="1372526"/>
              <a:chExt cx="187164" cy="187164"/>
            </a:xfrm>
          </p:grpSpPr>
          <p:sp>
            <p:nvSpPr>
              <p:cNvPr id="128" name="L 形 127">
                <a:extLst>
                  <a:ext uri="{FF2B5EF4-FFF2-40B4-BE49-F238E27FC236}">
                    <a16:creationId xmlns:a16="http://schemas.microsoft.com/office/drawing/2014/main" id="{B5D81B4C-4E1A-4877-BD4E-D9A5F263E30A}"/>
                  </a:ext>
                </a:extLst>
              </p:cNvPr>
              <p:cNvSpPr/>
              <p:nvPr/>
            </p:nvSpPr>
            <p:spPr>
              <a:xfrm flipV="1">
                <a:off x="1546102" y="1405030"/>
                <a:ext cx="122156" cy="122156"/>
              </a:xfrm>
              <a:prstGeom prst="corner">
                <a:avLst>
                  <a:gd name="adj1" fmla="val 11990"/>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29" name="L 形 128">
                <a:extLst>
                  <a:ext uri="{FF2B5EF4-FFF2-40B4-BE49-F238E27FC236}">
                    <a16:creationId xmlns:a16="http://schemas.microsoft.com/office/drawing/2014/main" id="{96FD73B5-77C7-48D5-8876-CD73E2E16C35}"/>
                  </a:ext>
                </a:extLst>
              </p:cNvPr>
              <p:cNvSpPr/>
              <p:nvPr/>
            </p:nvSpPr>
            <p:spPr>
              <a:xfrm flipV="1">
                <a:off x="1508836" y="1372526"/>
                <a:ext cx="187164" cy="187164"/>
              </a:xfrm>
              <a:prstGeom prst="corner">
                <a:avLst>
                  <a:gd name="adj1" fmla="val 9445"/>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142" name="组合 141">
              <a:extLst>
                <a:ext uri="{FF2B5EF4-FFF2-40B4-BE49-F238E27FC236}">
                  <a16:creationId xmlns:a16="http://schemas.microsoft.com/office/drawing/2014/main" id="{AFEFA4AC-8D2B-4ABF-B410-638B55344C54}"/>
                </a:ext>
              </a:extLst>
            </p:cNvPr>
            <p:cNvGrpSpPr/>
            <p:nvPr/>
          </p:nvGrpSpPr>
          <p:grpSpPr>
            <a:xfrm rot="5400000">
              <a:off x="3588271" y="1284315"/>
              <a:ext cx="341974" cy="341974"/>
              <a:chOff x="1508836" y="1372526"/>
              <a:chExt cx="187164" cy="187164"/>
            </a:xfrm>
          </p:grpSpPr>
          <p:sp>
            <p:nvSpPr>
              <p:cNvPr id="143" name="L 形 142">
                <a:extLst>
                  <a:ext uri="{FF2B5EF4-FFF2-40B4-BE49-F238E27FC236}">
                    <a16:creationId xmlns:a16="http://schemas.microsoft.com/office/drawing/2014/main" id="{2F69F43D-0184-4645-BD22-43AB948246A1}"/>
                  </a:ext>
                </a:extLst>
              </p:cNvPr>
              <p:cNvSpPr/>
              <p:nvPr/>
            </p:nvSpPr>
            <p:spPr>
              <a:xfrm flipV="1">
                <a:off x="1546102" y="1405030"/>
                <a:ext cx="122156" cy="122156"/>
              </a:xfrm>
              <a:prstGeom prst="corner">
                <a:avLst>
                  <a:gd name="adj1" fmla="val 11990"/>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44" name="L 形 143">
                <a:extLst>
                  <a:ext uri="{FF2B5EF4-FFF2-40B4-BE49-F238E27FC236}">
                    <a16:creationId xmlns:a16="http://schemas.microsoft.com/office/drawing/2014/main" id="{537B2656-DDC4-4970-9715-9EB1FF8E5661}"/>
                  </a:ext>
                </a:extLst>
              </p:cNvPr>
              <p:cNvSpPr/>
              <p:nvPr/>
            </p:nvSpPr>
            <p:spPr>
              <a:xfrm flipV="1">
                <a:off x="1508836" y="1372526"/>
                <a:ext cx="187164" cy="187164"/>
              </a:xfrm>
              <a:prstGeom prst="corner">
                <a:avLst>
                  <a:gd name="adj1" fmla="val 9445"/>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145" name="组合 144">
              <a:extLst>
                <a:ext uri="{FF2B5EF4-FFF2-40B4-BE49-F238E27FC236}">
                  <a16:creationId xmlns:a16="http://schemas.microsoft.com/office/drawing/2014/main" id="{064DA8CF-AF3A-4319-8F8F-42F08A23EC1F}"/>
                </a:ext>
              </a:extLst>
            </p:cNvPr>
            <p:cNvGrpSpPr/>
            <p:nvPr/>
          </p:nvGrpSpPr>
          <p:grpSpPr>
            <a:xfrm rot="10800000">
              <a:off x="3588271" y="4950904"/>
              <a:ext cx="341974" cy="341974"/>
              <a:chOff x="1508836" y="1372526"/>
              <a:chExt cx="187164" cy="187164"/>
            </a:xfrm>
          </p:grpSpPr>
          <p:sp>
            <p:nvSpPr>
              <p:cNvPr id="146" name="L 形 145">
                <a:extLst>
                  <a:ext uri="{FF2B5EF4-FFF2-40B4-BE49-F238E27FC236}">
                    <a16:creationId xmlns:a16="http://schemas.microsoft.com/office/drawing/2014/main" id="{98803ED3-603C-425F-8CBB-AA178F610096}"/>
                  </a:ext>
                </a:extLst>
              </p:cNvPr>
              <p:cNvSpPr/>
              <p:nvPr/>
            </p:nvSpPr>
            <p:spPr>
              <a:xfrm flipV="1">
                <a:off x="1546102" y="1405030"/>
                <a:ext cx="122156" cy="122156"/>
              </a:xfrm>
              <a:prstGeom prst="corner">
                <a:avLst>
                  <a:gd name="adj1" fmla="val 11990"/>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47" name="L 形 146">
                <a:extLst>
                  <a:ext uri="{FF2B5EF4-FFF2-40B4-BE49-F238E27FC236}">
                    <a16:creationId xmlns:a16="http://schemas.microsoft.com/office/drawing/2014/main" id="{02E999A3-4FB4-4062-AB2A-C653FB06339B}"/>
                  </a:ext>
                </a:extLst>
              </p:cNvPr>
              <p:cNvSpPr/>
              <p:nvPr/>
            </p:nvSpPr>
            <p:spPr>
              <a:xfrm flipV="1">
                <a:off x="1508836" y="1372526"/>
                <a:ext cx="187164" cy="187164"/>
              </a:xfrm>
              <a:prstGeom prst="corner">
                <a:avLst>
                  <a:gd name="adj1" fmla="val 9445"/>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148" name="组合 147">
              <a:extLst>
                <a:ext uri="{FF2B5EF4-FFF2-40B4-BE49-F238E27FC236}">
                  <a16:creationId xmlns:a16="http://schemas.microsoft.com/office/drawing/2014/main" id="{50AEB70D-6317-4AA4-B606-3AFDD379CFC0}"/>
                </a:ext>
              </a:extLst>
            </p:cNvPr>
            <p:cNvGrpSpPr/>
            <p:nvPr/>
          </p:nvGrpSpPr>
          <p:grpSpPr>
            <a:xfrm rot="16200000">
              <a:off x="674424" y="4950904"/>
              <a:ext cx="341974" cy="341974"/>
              <a:chOff x="1508836" y="1372526"/>
              <a:chExt cx="187164" cy="187164"/>
            </a:xfrm>
          </p:grpSpPr>
          <p:sp>
            <p:nvSpPr>
              <p:cNvPr id="149" name="L 形 148">
                <a:extLst>
                  <a:ext uri="{FF2B5EF4-FFF2-40B4-BE49-F238E27FC236}">
                    <a16:creationId xmlns:a16="http://schemas.microsoft.com/office/drawing/2014/main" id="{4A53AA51-2D1A-49DD-9FB2-9770B34D98D7}"/>
                  </a:ext>
                </a:extLst>
              </p:cNvPr>
              <p:cNvSpPr/>
              <p:nvPr/>
            </p:nvSpPr>
            <p:spPr>
              <a:xfrm flipV="1">
                <a:off x="1546102" y="1405030"/>
                <a:ext cx="122156" cy="122156"/>
              </a:xfrm>
              <a:prstGeom prst="corner">
                <a:avLst>
                  <a:gd name="adj1" fmla="val 11990"/>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50" name="L 形 149">
                <a:extLst>
                  <a:ext uri="{FF2B5EF4-FFF2-40B4-BE49-F238E27FC236}">
                    <a16:creationId xmlns:a16="http://schemas.microsoft.com/office/drawing/2014/main" id="{D8350A08-7731-4A5A-B0DB-C50E99898F40}"/>
                  </a:ext>
                </a:extLst>
              </p:cNvPr>
              <p:cNvSpPr/>
              <p:nvPr/>
            </p:nvSpPr>
            <p:spPr>
              <a:xfrm flipV="1">
                <a:off x="1508836" y="1372526"/>
                <a:ext cx="187164" cy="187164"/>
              </a:xfrm>
              <a:prstGeom prst="corner">
                <a:avLst>
                  <a:gd name="adj1" fmla="val 9445"/>
                  <a:gd name="adj2" fmla="val 11260"/>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grpSp>
      </p:grpSp>
    </p:spTree>
    <p:extLst>
      <p:ext uri="{BB962C8B-B14F-4D97-AF65-F5344CB8AC3E}">
        <p14:creationId xmlns:p14="http://schemas.microsoft.com/office/powerpoint/2010/main" val="67115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09690DC-C2C8-4B8B-98AB-75A6C313CCC7}"/>
              </a:ext>
            </a:extLst>
          </p:cNvPr>
          <p:cNvSpPr>
            <a:spLocks noGrp="1"/>
          </p:cNvSpPr>
          <p:nvPr>
            <p:ph type="body" sz="quarter" idx="11"/>
          </p:nvPr>
        </p:nvSpPr>
        <p:spPr>
          <a:xfrm>
            <a:off x="928688" y="384462"/>
            <a:ext cx="5588000" cy="480131"/>
          </a:xfrm>
        </p:spPr>
        <p:txBody>
          <a:bodyPr/>
          <a:lstStyle/>
          <a:p>
            <a:pPr marL="0" indent="0">
              <a:buNone/>
            </a:pPr>
            <a:r>
              <a:rPr lang="zh-CN" altLang="en-US" dirty="0"/>
              <a:t>获得荣誉演示</a:t>
            </a:r>
            <a:r>
              <a:rPr lang="en-US" altLang="zh-CN" dirty="0"/>
              <a:t>2</a:t>
            </a:r>
            <a:endParaRPr lang="zh-CN" altLang="en-US" dirty="0"/>
          </a:p>
        </p:txBody>
      </p:sp>
      <p:grpSp>
        <p:nvGrpSpPr>
          <p:cNvPr id="125" name="组合 124">
            <a:extLst>
              <a:ext uri="{FF2B5EF4-FFF2-40B4-BE49-F238E27FC236}">
                <a16:creationId xmlns:a16="http://schemas.microsoft.com/office/drawing/2014/main" id="{DC3AC469-58BF-4B31-B793-C11D44EDCCD9}"/>
              </a:ext>
            </a:extLst>
          </p:cNvPr>
          <p:cNvGrpSpPr/>
          <p:nvPr/>
        </p:nvGrpSpPr>
        <p:grpSpPr>
          <a:xfrm>
            <a:off x="1065171" y="1701515"/>
            <a:ext cx="2139548" cy="2051029"/>
            <a:chOff x="902973" y="1572059"/>
            <a:chExt cx="2485047" cy="2382234"/>
          </a:xfrm>
        </p:grpSpPr>
        <p:sp>
          <p:nvSpPr>
            <p:cNvPr id="42" name="îSlïḋê">
              <a:extLst>
                <a:ext uri="{FF2B5EF4-FFF2-40B4-BE49-F238E27FC236}">
                  <a16:creationId xmlns:a16="http://schemas.microsoft.com/office/drawing/2014/main" id="{1B53C94F-AC4C-47E0-9E21-2EFB8F53480F}"/>
                </a:ext>
              </a:extLst>
            </p:cNvPr>
            <p:cNvSpPr/>
            <p:nvPr/>
          </p:nvSpPr>
          <p:spPr bwMode="auto">
            <a:xfrm>
              <a:off x="1788571" y="3595614"/>
              <a:ext cx="713853" cy="358679"/>
            </a:xfrm>
            <a:custGeom>
              <a:avLst/>
              <a:gdLst>
                <a:gd name="T0" fmla="*/ 611 w 611"/>
                <a:gd name="T1" fmla="*/ 307 h 307"/>
                <a:gd name="T2" fmla="*/ 0 w 611"/>
                <a:gd name="T3" fmla="*/ 307 h 307"/>
                <a:gd name="T4" fmla="*/ 21 w 611"/>
                <a:gd name="T5" fmla="*/ 0 h 307"/>
                <a:gd name="T6" fmla="*/ 592 w 611"/>
                <a:gd name="T7" fmla="*/ 0 h 307"/>
                <a:gd name="T8" fmla="*/ 611 w 611"/>
                <a:gd name="T9" fmla="*/ 307 h 307"/>
              </a:gdLst>
              <a:ahLst/>
              <a:cxnLst>
                <a:cxn ang="0">
                  <a:pos x="T0" y="T1"/>
                </a:cxn>
                <a:cxn ang="0">
                  <a:pos x="T2" y="T3"/>
                </a:cxn>
                <a:cxn ang="0">
                  <a:pos x="T4" y="T5"/>
                </a:cxn>
                <a:cxn ang="0">
                  <a:pos x="T6" y="T7"/>
                </a:cxn>
                <a:cxn ang="0">
                  <a:pos x="T8" y="T9"/>
                </a:cxn>
              </a:cxnLst>
              <a:rect l="0" t="0" r="r" b="b"/>
              <a:pathLst>
                <a:path w="611" h="307">
                  <a:moveTo>
                    <a:pt x="611" y="307"/>
                  </a:moveTo>
                  <a:lnTo>
                    <a:pt x="0" y="307"/>
                  </a:lnTo>
                  <a:lnTo>
                    <a:pt x="21" y="0"/>
                  </a:lnTo>
                  <a:lnTo>
                    <a:pt x="592" y="0"/>
                  </a:lnTo>
                  <a:lnTo>
                    <a:pt x="611" y="307"/>
                  </a:lnTo>
                  <a:close/>
                </a:path>
              </a:pathLst>
            </a:custGeom>
            <a:solidFill>
              <a:schemeClr val="accent1">
                <a:lumMod val="75000"/>
              </a:schemeClr>
            </a:solidFill>
            <a:ln>
              <a:noFill/>
            </a:ln>
            <a:extLst/>
          </p:spPr>
          <p:txBody>
            <a:bodyPr anchor="ctr"/>
            <a:lstStyle/>
            <a:p>
              <a:pPr algn="ctr"/>
              <a:endParaRPr/>
            </a:p>
          </p:txBody>
        </p:sp>
        <p:sp>
          <p:nvSpPr>
            <p:cNvPr id="43" name="îṧlíḋé">
              <a:extLst>
                <a:ext uri="{FF2B5EF4-FFF2-40B4-BE49-F238E27FC236}">
                  <a16:creationId xmlns:a16="http://schemas.microsoft.com/office/drawing/2014/main" id="{7819BE4C-546F-4B20-914E-90D64E53234C}"/>
                </a:ext>
              </a:extLst>
            </p:cNvPr>
            <p:cNvSpPr/>
            <p:nvPr/>
          </p:nvSpPr>
          <p:spPr bwMode="auto">
            <a:xfrm>
              <a:off x="1953305" y="2792968"/>
              <a:ext cx="383214" cy="806151"/>
            </a:xfrm>
            <a:custGeom>
              <a:avLst/>
              <a:gdLst>
                <a:gd name="T0" fmla="*/ 328 w 328"/>
                <a:gd name="T1" fmla="*/ 690 h 690"/>
                <a:gd name="T2" fmla="*/ 0 w 328"/>
                <a:gd name="T3" fmla="*/ 690 h 690"/>
                <a:gd name="T4" fmla="*/ 67 w 328"/>
                <a:gd name="T5" fmla="*/ 0 h 690"/>
                <a:gd name="T6" fmla="*/ 262 w 328"/>
                <a:gd name="T7" fmla="*/ 0 h 690"/>
                <a:gd name="T8" fmla="*/ 328 w 328"/>
                <a:gd name="T9" fmla="*/ 687 h 690"/>
                <a:gd name="T10" fmla="*/ 328 w 328"/>
                <a:gd name="T11" fmla="*/ 690 h 690"/>
              </a:gdLst>
              <a:ahLst/>
              <a:cxnLst>
                <a:cxn ang="0">
                  <a:pos x="T0" y="T1"/>
                </a:cxn>
                <a:cxn ang="0">
                  <a:pos x="T2" y="T3"/>
                </a:cxn>
                <a:cxn ang="0">
                  <a:pos x="T4" y="T5"/>
                </a:cxn>
                <a:cxn ang="0">
                  <a:pos x="T6" y="T7"/>
                </a:cxn>
                <a:cxn ang="0">
                  <a:pos x="T8" y="T9"/>
                </a:cxn>
                <a:cxn ang="0">
                  <a:pos x="T10" y="T11"/>
                </a:cxn>
              </a:cxnLst>
              <a:rect l="0" t="0" r="r" b="b"/>
              <a:pathLst>
                <a:path w="328" h="690">
                  <a:moveTo>
                    <a:pt x="328" y="690"/>
                  </a:moveTo>
                  <a:lnTo>
                    <a:pt x="0" y="690"/>
                  </a:lnTo>
                  <a:lnTo>
                    <a:pt x="67" y="0"/>
                  </a:lnTo>
                  <a:lnTo>
                    <a:pt x="262" y="0"/>
                  </a:lnTo>
                  <a:lnTo>
                    <a:pt x="328" y="687"/>
                  </a:lnTo>
                  <a:lnTo>
                    <a:pt x="328" y="690"/>
                  </a:lnTo>
                  <a:close/>
                </a:path>
              </a:pathLst>
            </a:custGeom>
            <a:solidFill>
              <a:schemeClr val="accent1"/>
            </a:solidFill>
            <a:ln>
              <a:noFill/>
            </a:ln>
            <a:extLst/>
          </p:spPr>
          <p:txBody>
            <a:bodyPr anchor="ctr"/>
            <a:lstStyle/>
            <a:p>
              <a:pPr algn="ctr"/>
              <a:endParaRPr/>
            </a:p>
          </p:txBody>
        </p:sp>
        <p:sp>
          <p:nvSpPr>
            <p:cNvPr id="44" name="íSḷîḍê">
              <a:extLst>
                <a:ext uri="{FF2B5EF4-FFF2-40B4-BE49-F238E27FC236}">
                  <a16:creationId xmlns:a16="http://schemas.microsoft.com/office/drawing/2014/main" id="{24B0D8F0-DDC3-4891-92B0-61932EDF29C8}"/>
                </a:ext>
              </a:extLst>
            </p:cNvPr>
            <p:cNvSpPr/>
            <p:nvPr/>
          </p:nvSpPr>
          <p:spPr bwMode="auto">
            <a:xfrm>
              <a:off x="2143744" y="2792968"/>
              <a:ext cx="192776" cy="802646"/>
            </a:xfrm>
            <a:custGeom>
              <a:avLst/>
              <a:gdLst>
                <a:gd name="T0" fmla="*/ 165 w 165"/>
                <a:gd name="T1" fmla="*/ 687 h 687"/>
                <a:gd name="T2" fmla="*/ 0 w 165"/>
                <a:gd name="T3" fmla="*/ 687 h 687"/>
                <a:gd name="T4" fmla="*/ 0 w 165"/>
                <a:gd name="T5" fmla="*/ 0 h 687"/>
                <a:gd name="T6" fmla="*/ 99 w 165"/>
                <a:gd name="T7" fmla="*/ 0 h 687"/>
                <a:gd name="T8" fmla="*/ 165 w 165"/>
                <a:gd name="T9" fmla="*/ 687 h 687"/>
              </a:gdLst>
              <a:ahLst/>
              <a:cxnLst>
                <a:cxn ang="0">
                  <a:pos x="T0" y="T1"/>
                </a:cxn>
                <a:cxn ang="0">
                  <a:pos x="T2" y="T3"/>
                </a:cxn>
                <a:cxn ang="0">
                  <a:pos x="T4" y="T5"/>
                </a:cxn>
                <a:cxn ang="0">
                  <a:pos x="T6" y="T7"/>
                </a:cxn>
                <a:cxn ang="0">
                  <a:pos x="T8" y="T9"/>
                </a:cxn>
              </a:cxnLst>
              <a:rect l="0" t="0" r="r" b="b"/>
              <a:pathLst>
                <a:path w="165" h="687">
                  <a:moveTo>
                    <a:pt x="165" y="687"/>
                  </a:moveTo>
                  <a:lnTo>
                    <a:pt x="0" y="687"/>
                  </a:lnTo>
                  <a:lnTo>
                    <a:pt x="0" y="0"/>
                  </a:lnTo>
                  <a:lnTo>
                    <a:pt x="99" y="0"/>
                  </a:lnTo>
                  <a:lnTo>
                    <a:pt x="165" y="687"/>
                  </a:lnTo>
                  <a:close/>
                </a:path>
              </a:pathLst>
            </a:custGeom>
            <a:solidFill>
              <a:schemeClr val="accent1">
                <a:lumMod val="75000"/>
              </a:schemeClr>
            </a:solidFill>
            <a:ln>
              <a:noFill/>
            </a:ln>
            <a:extLst/>
          </p:spPr>
          <p:txBody>
            <a:bodyPr anchor="ctr"/>
            <a:lstStyle/>
            <a:p>
              <a:pPr algn="ctr"/>
              <a:endParaRPr/>
            </a:p>
          </p:txBody>
        </p:sp>
        <p:sp>
          <p:nvSpPr>
            <p:cNvPr id="45" name="îŝļîdê">
              <a:extLst>
                <a:ext uri="{FF2B5EF4-FFF2-40B4-BE49-F238E27FC236}">
                  <a16:creationId xmlns:a16="http://schemas.microsoft.com/office/drawing/2014/main" id="{8A7800E0-DB7D-45A4-9E35-871E4B0737C5}"/>
                </a:ext>
              </a:extLst>
            </p:cNvPr>
            <p:cNvSpPr/>
            <p:nvPr/>
          </p:nvSpPr>
          <p:spPr bwMode="auto">
            <a:xfrm>
              <a:off x="1831799" y="3483454"/>
              <a:ext cx="629733" cy="115665"/>
            </a:xfrm>
            <a:custGeom>
              <a:avLst/>
              <a:gdLst>
                <a:gd name="T0" fmla="*/ 184 w 202"/>
                <a:gd name="T1" fmla="*/ 37 h 37"/>
                <a:gd name="T2" fmla="*/ 18 w 202"/>
                <a:gd name="T3" fmla="*/ 37 h 37"/>
                <a:gd name="T4" fmla="*/ 0 w 202"/>
                <a:gd name="T5" fmla="*/ 19 h 37"/>
                <a:gd name="T6" fmla="*/ 0 w 202"/>
                <a:gd name="T7" fmla="*/ 0 h 37"/>
                <a:gd name="T8" fmla="*/ 202 w 202"/>
                <a:gd name="T9" fmla="*/ 0 h 37"/>
                <a:gd name="T10" fmla="*/ 202 w 202"/>
                <a:gd name="T11" fmla="*/ 19 h 37"/>
                <a:gd name="T12" fmla="*/ 184 w 20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202" h="37">
                  <a:moveTo>
                    <a:pt x="184" y="37"/>
                  </a:moveTo>
                  <a:cubicBezTo>
                    <a:pt x="18" y="37"/>
                    <a:pt x="18" y="37"/>
                    <a:pt x="18" y="37"/>
                  </a:cubicBezTo>
                  <a:cubicBezTo>
                    <a:pt x="8" y="37"/>
                    <a:pt x="0" y="29"/>
                    <a:pt x="0" y="19"/>
                  </a:cubicBezTo>
                  <a:cubicBezTo>
                    <a:pt x="0" y="0"/>
                    <a:pt x="0" y="0"/>
                    <a:pt x="0" y="0"/>
                  </a:cubicBezTo>
                  <a:cubicBezTo>
                    <a:pt x="202" y="0"/>
                    <a:pt x="202" y="0"/>
                    <a:pt x="202" y="0"/>
                  </a:cubicBezTo>
                  <a:cubicBezTo>
                    <a:pt x="202" y="19"/>
                    <a:pt x="202" y="19"/>
                    <a:pt x="202" y="19"/>
                  </a:cubicBezTo>
                  <a:cubicBezTo>
                    <a:pt x="202" y="29"/>
                    <a:pt x="194" y="37"/>
                    <a:pt x="184" y="37"/>
                  </a:cubicBezTo>
                  <a:close/>
                </a:path>
              </a:pathLst>
            </a:custGeom>
            <a:solidFill>
              <a:schemeClr val="accent1"/>
            </a:solidFill>
            <a:ln>
              <a:noFill/>
            </a:ln>
            <a:extLst/>
          </p:spPr>
          <p:txBody>
            <a:bodyPr anchor="ctr"/>
            <a:lstStyle/>
            <a:p>
              <a:pPr algn="ctr"/>
              <a:endParaRPr/>
            </a:p>
          </p:txBody>
        </p:sp>
        <p:sp>
          <p:nvSpPr>
            <p:cNvPr id="46" name="íṧļiḍè">
              <a:extLst>
                <a:ext uri="{FF2B5EF4-FFF2-40B4-BE49-F238E27FC236}">
                  <a16:creationId xmlns:a16="http://schemas.microsoft.com/office/drawing/2014/main" id="{6C0F1AE7-BC35-422E-B765-D56B361E3458}"/>
                </a:ext>
              </a:extLst>
            </p:cNvPr>
            <p:cNvSpPr/>
            <p:nvPr/>
          </p:nvSpPr>
          <p:spPr bwMode="auto">
            <a:xfrm>
              <a:off x="1831799" y="3371294"/>
              <a:ext cx="629733" cy="112160"/>
            </a:xfrm>
            <a:custGeom>
              <a:avLst/>
              <a:gdLst>
                <a:gd name="T0" fmla="*/ 539 w 539"/>
                <a:gd name="T1" fmla="*/ 96 h 96"/>
                <a:gd name="T2" fmla="*/ 0 w 539"/>
                <a:gd name="T3" fmla="*/ 96 h 96"/>
                <a:gd name="T4" fmla="*/ 123 w 539"/>
                <a:gd name="T5" fmla="*/ 0 h 96"/>
                <a:gd name="T6" fmla="*/ 414 w 539"/>
                <a:gd name="T7" fmla="*/ 0 h 96"/>
                <a:gd name="T8" fmla="*/ 539 w 539"/>
                <a:gd name="T9" fmla="*/ 96 h 96"/>
              </a:gdLst>
              <a:ahLst/>
              <a:cxnLst>
                <a:cxn ang="0">
                  <a:pos x="T0" y="T1"/>
                </a:cxn>
                <a:cxn ang="0">
                  <a:pos x="T2" y="T3"/>
                </a:cxn>
                <a:cxn ang="0">
                  <a:pos x="T4" y="T5"/>
                </a:cxn>
                <a:cxn ang="0">
                  <a:pos x="T6" y="T7"/>
                </a:cxn>
                <a:cxn ang="0">
                  <a:pos x="T8" y="T9"/>
                </a:cxn>
              </a:cxnLst>
              <a:rect l="0" t="0" r="r" b="b"/>
              <a:pathLst>
                <a:path w="539" h="96">
                  <a:moveTo>
                    <a:pt x="539" y="96"/>
                  </a:moveTo>
                  <a:lnTo>
                    <a:pt x="0" y="96"/>
                  </a:lnTo>
                  <a:lnTo>
                    <a:pt x="123" y="0"/>
                  </a:lnTo>
                  <a:lnTo>
                    <a:pt x="414" y="0"/>
                  </a:lnTo>
                  <a:lnTo>
                    <a:pt x="539" y="96"/>
                  </a:lnTo>
                  <a:close/>
                </a:path>
              </a:pathLst>
            </a:custGeom>
            <a:solidFill>
              <a:schemeClr val="accent1">
                <a:lumMod val="60000"/>
                <a:lumOff val="40000"/>
              </a:schemeClr>
            </a:solidFill>
            <a:ln>
              <a:noFill/>
            </a:ln>
            <a:extLst/>
          </p:spPr>
          <p:txBody>
            <a:bodyPr anchor="ctr"/>
            <a:lstStyle/>
            <a:p>
              <a:pPr algn="ctr"/>
              <a:endParaRPr/>
            </a:p>
          </p:txBody>
        </p:sp>
        <p:sp>
          <p:nvSpPr>
            <p:cNvPr id="47" name="íṥliďe">
              <a:extLst>
                <a:ext uri="{FF2B5EF4-FFF2-40B4-BE49-F238E27FC236}">
                  <a16:creationId xmlns:a16="http://schemas.microsoft.com/office/drawing/2014/main" id="{14DF2D56-E4A2-4E28-883E-3EA06C35A2FB}"/>
                </a:ext>
              </a:extLst>
            </p:cNvPr>
            <p:cNvSpPr/>
            <p:nvPr/>
          </p:nvSpPr>
          <p:spPr bwMode="auto">
            <a:xfrm>
              <a:off x="1650707" y="1942420"/>
              <a:ext cx="115665" cy="11566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ṥ1idê">
              <a:extLst>
                <a:ext uri="{FF2B5EF4-FFF2-40B4-BE49-F238E27FC236}">
                  <a16:creationId xmlns:a16="http://schemas.microsoft.com/office/drawing/2014/main" id="{90C0561F-879F-4503-937E-A5F42A02E968}"/>
                </a:ext>
              </a:extLst>
            </p:cNvPr>
            <p:cNvSpPr/>
            <p:nvPr/>
          </p:nvSpPr>
          <p:spPr bwMode="auto">
            <a:xfrm>
              <a:off x="1810769" y="2767264"/>
              <a:ext cx="669456" cy="168240"/>
            </a:xfrm>
            <a:custGeom>
              <a:avLst/>
              <a:gdLst>
                <a:gd name="T0" fmla="*/ 215 w 215"/>
                <a:gd name="T1" fmla="*/ 35 h 54"/>
                <a:gd name="T2" fmla="*/ 196 w 215"/>
                <a:gd name="T3" fmla="*/ 54 h 54"/>
                <a:gd name="T4" fmla="*/ 19 w 215"/>
                <a:gd name="T5" fmla="*/ 54 h 54"/>
                <a:gd name="T6" fmla="*/ 0 w 215"/>
                <a:gd name="T7" fmla="*/ 35 h 54"/>
                <a:gd name="T8" fmla="*/ 0 w 215"/>
                <a:gd name="T9" fmla="*/ 19 h 54"/>
                <a:gd name="T10" fmla="*/ 19 w 215"/>
                <a:gd name="T11" fmla="*/ 0 h 54"/>
                <a:gd name="T12" fmla="*/ 196 w 215"/>
                <a:gd name="T13" fmla="*/ 0 h 54"/>
                <a:gd name="T14" fmla="*/ 215 w 215"/>
                <a:gd name="T15" fmla="*/ 19 h 54"/>
                <a:gd name="T16" fmla="*/ 215 w 215"/>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54">
                  <a:moveTo>
                    <a:pt x="215" y="35"/>
                  </a:moveTo>
                  <a:cubicBezTo>
                    <a:pt x="215" y="45"/>
                    <a:pt x="207" y="54"/>
                    <a:pt x="196" y="54"/>
                  </a:cubicBezTo>
                  <a:cubicBezTo>
                    <a:pt x="19" y="54"/>
                    <a:pt x="19" y="54"/>
                    <a:pt x="19" y="54"/>
                  </a:cubicBezTo>
                  <a:cubicBezTo>
                    <a:pt x="9" y="54"/>
                    <a:pt x="0" y="45"/>
                    <a:pt x="0" y="35"/>
                  </a:cubicBezTo>
                  <a:cubicBezTo>
                    <a:pt x="0" y="19"/>
                    <a:pt x="0" y="19"/>
                    <a:pt x="0" y="19"/>
                  </a:cubicBezTo>
                  <a:cubicBezTo>
                    <a:pt x="0" y="9"/>
                    <a:pt x="9" y="0"/>
                    <a:pt x="19" y="0"/>
                  </a:cubicBezTo>
                  <a:cubicBezTo>
                    <a:pt x="196" y="0"/>
                    <a:pt x="196" y="0"/>
                    <a:pt x="196" y="0"/>
                  </a:cubicBezTo>
                  <a:cubicBezTo>
                    <a:pt x="207" y="0"/>
                    <a:pt x="215" y="9"/>
                    <a:pt x="215" y="19"/>
                  </a:cubicBezTo>
                  <a:lnTo>
                    <a:pt x="215" y="35"/>
                  </a:lnTo>
                  <a:close/>
                </a:path>
              </a:pathLst>
            </a:custGeom>
            <a:solidFill>
              <a:schemeClr val="accent1">
                <a:lumMod val="40000"/>
                <a:lumOff val="60000"/>
              </a:schemeClr>
            </a:solidFill>
            <a:ln>
              <a:noFill/>
            </a:ln>
            <a:extLst/>
          </p:spPr>
          <p:txBody>
            <a:bodyPr anchor="ctr"/>
            <a:lstStyle/>
            <a:p>
              <a:pPr algn="ctr"/>
              <a:endParaRPr/>
            </a:p>
          </p:txBody>
        </p:sp>
        <p:sp>
          <p:nvSpPr>
            <p:cNvPr id="49" name="iṩḻidè">
              <a:extLst>
                <a:ext uri="{FF2B5EF4-FFF2-40B4-BE49-F238E27FC236}">
                  <a16:creationId xmlns:a16="http://schemas.microsoft.com/office/drawing/2014/main" id="{98F82501-B6C5-4D35-99AA-EE21776E7E1A}"/>
                </a:ext>
              </a:extLst>
            </p:cNvPr>
            <p:cNvSpPr/>
            <p:nvPr/>
          </p:nvSpPr>
          <p:spPr bwMode="auto">
            <a:xfrm>
              <a:off x="1470784" y="1572059"/>
              <a:ext cx="1349427" cy="239509"/>
            </a:xfrm>
            <a:prstGeom prst="rect">
              <a:avLst/>
            </a:prstGeom>
            <a:solidFill>
              <a:schemeClr val="accent1"/>
            </a:solidFill>
            <a:ln>
              <a:noFill/>
            </a:ln>
            <a:extLst/>
          </p:spPr>
          <p:txBody>
            <a:bodyPr anchor="ctr"/>
            <a:lstStyle/>
            <a:p>
              <a:pPr algn="ctr"/>
              <a:endParaRPr/>
            </a:p>
          </p:txBody>
        </p:sp>
        <p:sp>
          <p:nvSpPr>
            <p:cNvPr id="50" name="ïṡlïďè">
              <a:extLst>
                <a:ext uri="{FF2B5EF4-FFF2-40B4-BE49-F238E27FC236}">
                  <a16:creationId xmlns:a16="http://schemas.microsoft.com/office/drawing/2014/main" id="{9C52D4AD-0AB1-4961-910A-3EF4ECA8D7CC}"/>
                </a:ext>
              </a:extLst>
            </p:cNvPr>
            <p:cNvSpPr/>
            <p:nvPr/>
          </p:nvSpPr>
          <p:spPr bwMode="auto">
            <a:xfrm>
              <a:off x="1470784" y="1628139"/>
              <a:ext cx="239509" cy="127349"/>
            </a:xfrm>
            <a:custGeom>
              <a:avLst/>
              <a:gdLst>
                <a:gd name="T0" fmla="*/ 77 w 77"/>
                <a:gd name="T1" fmla="*/ 0 h 41"/>
                <a:gd name="T2" fmla="*/ 30 w 77"/>
                <a:gd name="T3" fmla="*/ 41 h 41"/>
                <a:gd name="T4" fmla="*/ 0 w 77"/>
                <a:gd name="T5" fmla="*/ 30 h 41"/>
                <a:gd name="T6" fmla="*/ 0 w 77"/>
                <a:gd name="T7" fmla="*/ 6 h 41"/>
                <a:gd name="T8" fmla="*/ 30 w 77"/>
                <a:gd name="T9" fmla="*/ 10 h 41"/>
                <a:gd name="T10" fmla="*/ 77 w 77"/>
                <a:gd name="T11" fmla="*/ 0 h 41"/>
              </a:gdLst>
              <a:ahLst/>
              <a:cxnLst>
                <a:cxn ang="0">
                  <a:pos x="T0" y="T1"/>
                </a:cxn>
                <a:cxn ang="0">
                  <a:pos x="T2" y="T3"/>
                </a:cxn>
                <a:cxn ang="0">
                  <a:pos x="T4" y="T5"/>
                </a:cxn>
                <a:cxn ang="0">
                  <a:pos x="T6" y="T7"/>
                </a:cxn>
                <a:cxn ang="0">
                  <a:pos x="T8" y="T9"/>
                </a:cxn>
                <a:cxn ang="0">
                  <a:pos x="T10" y="T11"/>
                </a:cxn>
              </a:cxnLst>
              <a:rect l="0" t="0" r="r" b="b"/>
              <a:pathLst>
                <a:path w="77" h="41">
                  <a:moveTo>
                    <a:pt x="77" y="0"/>
                  </a:moveTo>
                  <a:cubicBezTo>
                    <a:pt x="74" y="23"/>
                    <a:pt x="54" y="41"/>
                    <a:pt x="30" y="41"/>
                  </a:cubicBezTo>
                  <a:cubicBezTo>
                    <a:pt x="19" y="41"/>
                    <a:pt x="8" y="37"/>
                    <a:pt x="0" y="30"/>
                  </a:cubicBezTo>
                  <a:cubicBezTo>
                    <a:pt x="0" y="6"/>
                    <a:pt x="0" y="6"/>
                    <a:pt x="0" y="6"/>
                  </a:cubicBezTo>
                  <a:cubicBezTo>
                    <a:pt x="10" y="9"/>
                    <a:pt x="20" y="10"/>
                    <a:pt x="30" y="10"/>
                  </a:cubicBezTo>
                  <a:cubicBezTo>
                    <a:pt x="48" y="10"/>
                    <a:pt x="64" y="6"/>
                    <a:pt x="77" y="0"/>
                  </a:cubicBezTo>
                  <a:close/>
                </a:path>
              </a:pathLst>
            </a:custGeom>
            <a:solidFill>
              <a:schemeClr val="accent1">
                <a:lumMod val="40000"/>
                <a:lumOff val="60000"/>
              </a:schemeClr>
            </a:solidFill>
            <a:ln>
              <a:noFill/>
            </a:ln>
            <a:extLst/>
          </p:spPr>
          <p:txBody>
            <a:bodyPr anchor="ctr"/>
            <a:lstStyle/>
            <a:p>
              <a:pPr algn="ctr"/>
              <a:endParaRPr/>
            </a:p>
          </p:txBody>
        </p:sp>
        <p:sp>
          <p:nvSpPr>
            <p:cNvPr id="51" name="îSḻíḍè">
              <a:extLst>
                <a:ext uri="{FF2B5EF4-FFF2-40B4-BE49-F238E27FC236}">
                  <a16:creationId xmlns:a16="http://schemas.microsoft.com/office/drawing/2014/main" id="{949863C1-BEA6-4DFC-9477-FC4AC23820F6}"/>
                </a:ext>
              </a:extLst>
            </p:cNvPr>
            <p:cNvSpPr/>
            <p:nvPr/>
          </p:nvSpPr>
          <p:spPr bwMode="auto">
            <a:xfrm>
              <a:off x="1710292" y="1628139"/>
              <a:ext cx="289747" cy="127349"/>
            </a:xfrm>
            <a:custGeom>
              <a:avLst/>
              <a:gdLst>
                <a:gd name="T0" fmla="*/ 47 w 93"/>
                <a:gd name="T1" fmla="*/ 10 h 41"/>
                <a:gd name="T2" fmla="*/ 0 w 93"/>
                <a:gd name="T3" fmla="*/ 0 h 41"/>
                <a:gd name="T4" fmla="*/ 47 w 93"/>
                <a:gd name="T5" fmla="*/ 41 h 41"/>
                <a:gd name="T6" fmla="*/ 93 w 93"/>
                <a:gd name="T7" fmla="*/ 0 h 41"/>
                <a:gd name="T8" fmla="*/ 47 w 93"/>
                <a:gd name="T9" fmla="*/ 10 h 41"/>
              </a:gdLst>
              <a:ahLst/>
              <a:cxnLst>
                <a:cxn ang="0">
                  <a:pos x="T0" y="T1"/>
                </a:cxn>
                <a:cxn ang="0">
                  <a:pos x="T2" y="T3"/>
                </a:cxn>
                <a:cxn ang="0">
                  <a:pos x="T4" y="T5"/>
                </a:cxn>
                <a:cxn ang="0">
                  <a:pos x="T6" y="T7"/>
                </a:cxn>
                <a:cxn ang="0">
                  <a:pos x="T8" y="T9"/>
                </a:cxn>
              </a:cxnLst>
              <a:rect l="0" t="0" r="r" b="b"/>
              <a:pathLst>
                <a:path w="93" h="41">
                  <a:moveTo>
                    <a:pt x="47" y="10"/>
                  </a:moveTo>
                  <a:cubicBezTo>
                    <a:pt x="29" y="10"/>
                    <a:pt x="13" y="6"/>
                    <a:pt x="0" y="0"/>
                  </a:cubicBezTo>
                  <a:cubicBezTo>
                    <a:pt x="3" y="23"/>
                    <a:pt x="23" y="41"/>
                    <a:pt x="47" y="41"/>
                  </a:cubicBezTo>
                  <a:cubicBezTo>
                    <a:pt x="70" y="41"/>
                    <a:pt x="90" y="23"/>
                    <a:pt x="93" y="0"/>
                  </a:cubicBezTo>
                  <a:cubicBezTo>
                    <a:pt x="80" y="6"/>
                    <a:pt x="64" y="10"/>
                    <a:pt x="47" y="10"/>
                  </a:cubicBezTo>
                  <a:close/>
                </a:path>
              </a:pathLst>
            </a:custGeom>
            <a:solidFill>
              <a:schemeClr val="accent1">
                <a:lumMod val="40000"/>
                <a:lumOff val="60000"/>
              </a:schemeClr>
            </a:solidFill>
            <a:ln>
              <a:noFill/>
            </a:ln>
            <a:extLst/>
          </p:spPr>
          <p:txBody>
            <a:bodyPr anchor="ctr"/>
            <a:lstStyle/>
            <a:p>
              <a:pPr algn="ctr"/>
              <a:endParaRPr/>
            </a:p>
          </p:txBody>
        </p:sp>
        <p:sp>
          <p:nvSpPr>
            <p:cNvPr id="52" name="íṡľïdê">
              <a:extLst>
                <a:ext uri="{FF2B5EF4-FFF2-40B4-BE49-F238E27FC236}">
                  <a16:creationId xmlns:a16="http://schemas.microsoft.com/office/drawing/2014/main" id="{2B43CA60-6EBB-4280-AFC4-11DFBC646FD7}"/>
                </a:ext>
              </a:extLst>
            </p:cNvPr>
            <p:cNvSpPr/>
            <p:nvPr/>
          </p:nvSpPr>
          <p:spPr bwMode="auto">
            <a:xfrm>
              <a:off x="2000039" y="1628139"/>
              <a:ext cx="289747" cy="127349"/>
            </a:xfrm>
            <a:custGeom>
              <a:avLst/>
              <a:gdLst>
                <a:gd name="T0" fmla="*/ 47 w 93"/>
                <a:gd name="T1" fmla="*/ 10 h 41"/>
                <a:gd name="T2" fmla="*/ 0 w 93"/>
                <a:gd name="T3" fmla="*/ 0 h 41"/>
                <a:gd name="T4" fmla="*/ 47 w 93"/>
                <a:gd name="T5" fmla="*/ 41 h 41"/>
                <a:gd name="T6" fmla="*/ 93 w 93"/>
                <a:gd name="T7" fmla="*/ 0 h 41"/>
                <a:gd name="T8" fmla="*/ 47 w 93"/>
                <a:gd name="T9" fmla="*/ 10 h 41"/>
              </a:gdLst>
              <a:ahLst/>
              <a:cxnLst>
                <a:cxn ang="0">
                  <a:pos x="T0" y="T1"/>
                </a:cxn>
                <a:cxn ang="0">
                  <a:pos x="T2" y="T3"/>
                </a:cxn>
                <a:cxn ang="0">
                  <a:pos x="T4" y="T5"/>
                </a:cxn>
                <a:cxn ang="0">
                  <a:pos x="T6" y="T7"/>
                </a:cxn>
                <a:cxn ang="0">
                  <a:pos x="T8" y="T9"/>
                </a:cxn>
              </a:cxnLst>
              <a:rect l="0" t="0" r="r" b="b"/>
              <a:pathLst>
                <a:path w="93" h="41">
                  <a:moveTo>
                    <a:pt x="47" y="10"/>
                  </a:moveTo>
                  <a:cubicBezTo>
                    <a:pt x="29" y="10"/>
                    <a:pt x="13" y="6"/>
                    <a:pt x="0" y="0"/>
                  </a:cubicBezTo>
                  <a:cubicBezTo>
                    <a:pt x="3" y="23"/>
                    <a:pt x="23" y="41"/>
                    <a:pt x="47" y="41"/>
                  </a:cubicBezTo>
                  <a:cubicBezTo>
                    <a:pt x="71" y="41"/>
                    <a:pt x="90" y="23"/>
                    <a:pt x="93" y="0"/>
                  </a:cubicBezTo>
                  <a:cubicBezTo>
                    <a:pt x="80" y="6"/>
                    <a:pt x="64" y="10"/>
                    <a:pt x="47" y="10"/>
                  </a:cubicBezTo>
                  <a:close/>
                </a:path>
              </a:pathLst>
            </a:custGeom>
            <a:solidFill>
              <a:schemeClr val="accent1">
                <a:lumMod val="40000"/>
                <a:lumOff val="60000"/>
              </a:schemeClr>
            </a:solidFill>
            <a:ln>
              <a:noFill/>
            </a:ln>
            <a:extLst/>
          </p:spPr>
          <p:txBody>
            <a:bodyPr anchor="ctr"/>
            <a:lstStyle/>
            <a:p>
              <a:pPr algn="ctr"/>
              <a:endParaRPr/>
            </a:p>
          </p:txBody>
        </p:sp>
        <p:sp>
          <p:nvSpPr>
            <p:cNvPr id="53" name="íṡlîďê">
              <a:extLst>
                <a:ext uri="{FF2B5EF4-FFF2-40B4-BE49-F238E27FC236}">
                  <a16:creationId xmlns:a16="http://schemas.microsoft.com/office/drawing/2014/main" id="{5EE499E5-6046-46F7-BA88-2668150835C7}"/>
                </a:ext>
              </a:extLst>
            </p:cNvPr>
            <p:cNvSpPr/>
            <p:nvPr/>
          </p:nvSpPr>
          <p:spPr bwMode="auto">
            <a:xfrm>
              <a:off x="2289786" y="1628139"/>
              <a:ext cx="293252" cy="127349"/>
            </a:xfrm>
            <a:custGeom>
              <a:avLst/>
              <a:gdLst>
                <a:gd name="T0" fmla="*/ 47 w 94"/>
                <a:gd name="T1" fmla="*/ 10 h 41"/>
                <a:gd name="T2" fmla="*/ 0 w 94"/>
                <a:gd name="T3" fmla="*/ 0 h 41"/>
                <a:gd name="T4" fmla="*/ 47 w 94"/>
                <a:gd name="T5" fmla="*/ 41 h 41"/>
                <a:gd name="T6" fmla="*/ 94 w 94"/>
                <a:gd name="T7" fmla="*/ 0 h 41"/>
                <a:gd name="T8" fmla="*/ 47 w 94"/>
                <a:gd name="T9" fmla="*/ 10 h 41"/>
              </a:gdLst>
              <a:ahLst/>
              <a:cxnLst>
                <a:cxn ang="0">
                  <a:pos x="T0" y="T1"/>
                </a:cxn>
                <a:cxn ang="0">
                  <a:pos x="T2" y="T3"/>
                </a:cxn>
                <a:cxn ang="0">
                  <a:pos x="T4" y="T5"/>
                </a:cxn>
                <a:cxn ang="0">
                  <a:pos x="T6" y="T7"/>
                </a:cxn>
                <a:cxn ang="0">
                  <a:pos x="T8" y="T9"/>
                </a:cxn>
              </a:cxnLst>
              <a:rect l="0" t="0" r="r" b="b"/>
              <a:pathLst>
                <a:path w="94" h="41">
                  <a:moveTo>
                    <a:pt x="47" y="10"/>
                  </a:moveTo>
                  <a:cubicBezTo>
                    <a:pt x="29" y="10"/>
                    <a:pt x="13" y="6"/>
                    <a:pt x="0" y="0"/>
                  </a:cubicBezTo>
                  <a:cubicBezTo>
                    <a:pt x="3" y="23"/>
                    <a:pt x="23" y="41"/>
                    <a:pt x="47" y="41"/>
                  </a:cubicBezTo>
                  <a:cubicBezTo>
                    <a:pt x="71" y="41"/>
                    <a:pt x="90" y="23"/>
                    <a:pt x="94" y="0"/>
                  </a:cubicBezTo>
                  <a:cubicBezTo>
                    <a:pt x="81" y="6"/>
                    <a:pt x="65" y="10"/>
                    <a:pt x="47" y="10"/>
                  </a:cubicBezTo>
                  <a:close/>
                </a:path>
              </a:pathLst>
            </a:custGeom>
            <a:solidFill>
              <a:schemeClr val="accent1">
                <a:lumMod val="40000"/>
                <a:lumOff val="60000"/>
              </a:schemeClr>
            </a:solidFill>
            <a:ln>
              <a:noFill/>
            </a:ln>
            <a:extLst/>
          </p:spPr>
          <p:txBody>
            <a:bodyPr anchor="ctr"/>
            <a:lstStyle/>
            <a:p>
              <a:pPr algn="ctr"/>
              <a:endParaRPr/>
            </a:p>
          </p:txBody>
        </p:sp>
        <p:sp>
          <p:nvSpPr>
            <p:cNvPr id="54" name="îṥļïḍé">
              <a:extLst>
                <a:ext uri="{FF2B5EF4-FFF2-40B4-BE49-F238E27FC236}">
                  <a16:creationId xmlns:a16="http://schemas.microsoft.com/office/drawing/2014/main" id="{6DBAC04A-B56E-4371-A16F-4A2B1FFBD476}"/>
                </a:ext>
              </a:extLst>
            </p:cNvPr>
            <p:cNvSpPr/>
            <p:nvPr/>
          </p:nvSpPr>
          <p:spPr bwMode="auto">
            <a:xfrm>
              <a:off x="2583038" y="1628139"/>
              <a:ext cx="237172" cy="127349"/>
            </a:xfrm>
            <a:custGeom>
              <a:avLst/>
              <a:gdLst>
                <a:gd name="T0" fmla="*/ 76 w 76"/>
                <a:gd name="T1" fmla="*/ 6 h 41"/>
                <a:gd name="T2" fmla="*/ 76 w 76"/>
                <a:gd name="T3" fmla="*/ 30 h 41"/>
                <a:gd name="T4" fmla="*/ 46 w 76"/>
                <a:gd name="T5" fmla="*/ 41 h 41"/>
                <a:gd name="T6" fmla="*/ 0 w 76"/>
                <a:gd name="T7" fmla="*/ 0 h 41"/>
                <a:gd name="T8" fmla="*/ 46 w 76"/>
                <a:gd name="T9" fmla="*/ 10 h 41"/>
                <a:gd name="T10" fmla="*/ 76 w 76"/>
                <a:gd name="T11" fmla="*/ 6 h 41"/>
              </a:gdLst>
              <a:ahLst/>
              <a:cxnLst>
                <a:cxn ang="0">
                  <a:pos x="T0" y="T1"/>
                </a:cxn>
                <a:cxn ang="0">
                  <a:pos x="T2" y="T3"/>
                </a:cxn>
                <a:cxn ang="0">
                  <a:pos x="T4" y="T5"/>
                </a:cxn>
                <a:cxn ang="0">
                  <a:pos x="T6" y="T7"/>
                </a:cxn>
                <a:cxn ang="0">
                  <a:pos x="T8" y="T9"/>
                </a:cxn>
                <a:cxn ang="0">
                  <a:pos x="T10" y="T11"/>
                </a:cxn>
              </a:cxnLst>
              <a:rect l="0" t="0" r="r" b="b"/>
              <a:pathLst>
                <a:path w="76" h="41">
                  <a:moveTo>
                    <a:pt x="76" y="6"/>
                  </a:moveTo>
                  <a:cubicBezTo>
                    <a:pt x="76" y="30"/>
                    <a:pt x="76" y="30"/>
                    <a:pt x="76" y="30"/>
                  </a:cubicBezTo>
                  <a:cubicBezTo>
                    <a:pt x="68" y="37"/>
                    <a:pt x="58" y="41"/>
                    <a:pt x="46" y="41"/>
                  </a:cubicBezTo>
                  <a:cubicBezTo>
                    <a:pt x="22" y="41"/>
                    <a:pt x="3" y="23"/>
                    <a:pt x="0" y="0"/>
                  </a:cubicBezTo>
                  <a:cubicBezTo>
                    <a:pt x="12" y="6"/>
                    <a:pt x="29" y="10"/>
                    <a:pt x="46" y="10"/>
                  </a:cubicBezTo>
                  <a:cubicBezTo>
                    <a:pt x="57" y="10"/>
                    <a:pt x="67" y="9"/>
                    <a:pt x="76" y="6"/>
                  </a:cubicBezTo>
                  <a:close/>
                </a:path>
              </a:pathLst>
            </a:custGeom>
            <a:solidFill>
              <a:schemeClr val="accent1">
                <a:lumMod val="40000"/>
                <a:lumOff val="60000"/>
              </a:schemeClr>
            </a:solidFill>
            <a:ln>
              <a:noFill/>
            </a:ln>
            <a:extLst/>
          </p:spPr>
          <p:txBody>
            <a:bodyPr anchor="ctr"/>
            <a:lstStyle/>
            <a:p>
              <a:pPr algn="ctr"/>
              <a:endParaRPr/>
            </a:p>
          </p:txBody>
        </p:sp>
        <p:sp>
          <p:nvSpPr>
            <p:cNvPr id="55" name="ïṩḷiḋe">
              <a:extLst>
                <a:ext uri="{FF2B5EF4-FFF2-40B4-BE49-F238E27FC236}">
                  <a16:creationId xmlns:a16="http://schemas.microsoft.com/office/drawing/2014/main" id="{174F90A0-B090-4520-96E1-D716AE46A6E0}"/>
                </a:ext>
              </a:extLst>
            </p:cNvPr>
            <p:cNvSpPr/>
            <p:nvPr/>
          </p:nvSpPr>
          <p:spPr bwMode="auto">
            <a:xfrm>
              <a:off x="1470784" y="1811567"/>
              <a:ext cx="676466" cy="955698"/>
            </a:xfrm>
            <a:custGeom>
              <a:avLst/>
              <a:gdLst>
                <a:gd name="T0" fmla="*/ 217 w 217"/>
                <a:gd name="T1" fmla="*/ 0 h 307"/>
                <a:gd name="T2" fmla="*/ 217 w 217"/>
                <a:gd name="T3" fmla="*/ 307 h 307"/>
                <a:gd name="T4" fmla="*/ 142 w 217"/>
                <a:gd name="T5" fmla="*/ 307 h 307"/>
                <a:gd name="T6" fmla="*/ 0 w 217"/>
                <a:gd name="T7" fmla="*/ 0 h 307"/>
                <a:gd name="T8" fmla="*/ 217 w 217"/>
                <a:gd name="T9" fmla="*/ 0 h 307"/>
              </a:gdLst>
              <a:ahLst/>
              <a:cxnLst>
                <a:cxn ang="0">
                  <a:pos x="T0" y="T1"/>
                </a:cxn>
                <a:cxn ang="0">
                  <a:pos x="T2" y="T3"/>
                </a:cxn>
                <a:cxn ang="0">
                  <a:pos x="T4" y="T5"/>
                </a:cxn>
                <a:cxn ang="0">
                  <a:pos x="T6" y="T7"/>
                </a:cxn>
                <a:cxn ang="0">
                  <a:pos x="T8" y="T9"/>
                </a:cxn>
              </a:cxnLst>
              <a:rect l="0" t="0" r="r" b="b"/>
              <a:pathLst>
                <a:path w="217" h="307">
                  <a:moveTo>
                    <a:pt x="217" y="0"/>
                  </a:moveTo>
                  <a:cubicBezTo>
                    <a:pt x="217" y="307"/>
                    <a:pt x="217" y="307"/>
                    <a:pt x="217" y="307"/>
                  </a:cubicBezTo>
                  <a:cubicBezTo>
                    <a:pt x="142" y="307"/>
                    <a:pt x="142" y="307"/>
                    <a:pt x="142" y="307"/>
                  </a:cubicBezTo>
                  <a:cubicBezTo>
                    <a:pt x="64" y="260"/>
                    <a:pt x="7" y="142"/>
                    <a:pt x="0" y="0"/>
                  </a:cubicBezTo>
                  <a:lnTo>
                    <a:pt x="217" y="0"/>
                  </a:lnTo>
                  <a:close/>
                </a:path>
              </a:pathLst>
            </a:custGeom>
            <a:solidFill>
              <a:schemeClr val="accent1"/>
            </a:solidFill>
            <a:ln>
              <a:noFill/>
            </a:ln>
            <a:extLst/>
          </p:spPr>
          <p:txBody>
            <a:bodyPr anchor="ctr"/>
            <a:lstStyle/>
            <a:p>
              <a:pPr algn="ctr"/>
              <a:endParaRPr/>
            </a:p>
          </p:txBody>
        </p:sp>
        <p:sp>
          <p:nvSpPr>
            <p:cNvPr id="56" name="iṥḷïḍê">
              <a:extLst>
                <a:ext uri="{FF2B5EF4-FFF2-40B4-BE49-F238E27FC236}">
                  <a16:creationId xmlns:a16="http://schemas.microsoft.com/office/drawing/2014/main" id="{C0A245EB-D62F-4843-9770-654033084544}"/>
                </a:ext>
              </a:extLst>
            </p:cNvPr>
            <p:cNvSpPr/>
            <p:nvPr/>
          </p:nvSpPr>
          <p:spPr bwMode="auto">
            <a:xfrm>
              <a:off x="2147249" y="1811567"/>
              <a:ext cx="672961" cy="955698"/>
            </a:xfrm>
            <a:custGeom>
              <a:avLst/>
              <a:gdLst>
                <a:gd name="T0" fmla="*/ 216 w 216"/>
                <a:gd name="T1" fmla="*/ 0 h 307"/>
                <a:gd name="T2" fmla="*/ 74 w 216"/>
                <a:gd name="T3" fmla="*/ 307 h 307"/>
                <a:gd name="T4" fmla="*/ 0 w 216"/>
                <a:gd name="T5" fmla="*/ 307 h 307"/>
                <a:gd name="T6" fmla="*/ 0 w 216"/>
                <a:gd name="T7" fmla="*/ 0 h 307"/>
                <a:gd name="T8" fmla="*/ 216 w 216"/>
                <a:gd name="T9" fmla="*/ 0 h 307"/>
              </a:gdLst>
              <a:ahLst/>
              <a:cxnLst>
                <a:cxn ang="0">
                  <a:pos x="T0" y="T1"/>
                </a:cxn>
                <a:cxn ang="0">
                  <a:pos x="T2" y="T3"/>
                </a:cxn>
                <a:cxn ang="0">
                  <a:pos x="T4" y="T5"/>
                </a:cxn>
                <a:cxn ang="0">
                  <a:pos x="T6" y="T7"/>
                </a:cxn>
                <a:cxn ang="0">
                  <a:pos x="T8" y="T9"/>
                </a:cxn>
              </a:cxnLst>
              <a:rect l="0" t="0" r="r" b="b"/>
              <a:pathLst>
                <a:path w="216" h="307">
                  <a:moveTo>
                    <a:pt x="216" y="0"/>
                  </a:moveTo>
                  <a:cubicBezTo>
                    <a:pt x="210" y="142"/>
                    <a:pt x="153" y="260"/>
                    <a:pt x="74" y="307"/>
                  </a:cubicBezTo>
                  <a:cubicBezTo>
                    <a:pt x="0" y="307"/>
                    <a:pt x="0" y="307"/>
                    <a:pt x="0" y="307"/>
                  </a:cubicBezTo>
                  <a:cubicBezTo>
                    <a:pt x="0" y="0"/>
                    <a:pt x="0" y="0"/>
                    <a:pt x="0" y="0"/>
                  </a:cubicBezTo>
                  <a:lnTo>
                    <a:pt x="216" y="0"/>
                  </a:lnTo>
                  <a:close/>
                </a:path>
              </a:pathLst>
            </a:custGeom>
            <a:solidFill>
              <a:schemeClr val="accent1">
                <a:lumMod val="75000"/>
              </a:schemeClr>
            </a:solidFill>
            <a:ln>
              <a:noFill/>
            </a:ln>
            <a:extLst/>
          </p:spPr>
          <p:txBody>
            <a:bodyPr anchor="ctr"/>
            <a:lstStyle/>
            <a:p>
              <a:pPr algn="ctr"/>
              <a:endParaRPr/>
            </a:p>
          </p:txBody>
        </p:sp>
        <p:sp>
          <p:nvSpPr>
            <p:cNvPr id="58" name="íśľiḑé">
              <a:extLst>
                <a:ext uri="{FF2B5EF4-FFF2-40B4-BE49-F238E27FC236}">
                  <a16:creationId xmlns:a16="http://schemas.microsoft.com/office/drawing/2014/main" id="{8E816B6D-93BD-431F-AAF7-E638DF94B991}"/>
                </a:ext>
              </a:extLst>
            </p:cNvPr>
            <p:cNvSpPr/>
            <p:nvPr/>
          </p:nvSpPr>
          <p:spPr bwMode="auto">
            <a:xfrm>
              <a:off x="902973" y="1652673"/>
              <a:ext cx="792131" cy="1039818"/>
            </a:xfrm>
            <a:custGeom>
              <a:avLst/>
              <a:gdLst>
                <a:gd name="T0" fmla="*/ 181 w 254"/>
                <a:gd name="T1" fmla="*/ 148 h 334"/>
                <a:gd name="T2" fmla="*/ 152 w 254"/>
                <a:gd name="T3" fmla="*/ 182 h 334"/>
                <a:gd name="T4" fmla="*/ 116 w 254"/>
                <a:gd name="T5" fmla="*/ 106 h 334"/>
                <a:gd name="T6" fmla="*/ 110 w 254"/>
                <a:gd name="T7" fmla="*/ 30 h 334"/>
                <a:gd name="T8" fmla="*/ 90 w 254"/>
                <a:gd name="T9" fmla="*/ 207 h 334"/>
                <a:gd name="T10" fmla="*/ 85 w 254"/>
                <a:gd name="T11" fmla="*/ 225 h 334"/>
                <a:gd name="T12" fmla="*/ 149 w 254"/>
                <a:gd name="T13" fmla="*/ 244 h 334"/>
                <a:gd name="T14" fmla="*/ 149 w 254"/>
                <a:gd name="T15" fmla="*/ 244 h 334"/>
                <a:gd name="T16" fmla="*/ 141 w 254"/>
                <a:gd name="T17" fmla="*/ 264 h 334"/>
                <a:gd name="T18" fmla="*/ 211 w 254"/>
                <a:gd name="T19" fmla="*/ 288 h 334"/>
                <a:gd name="T20" fmla="*/ 177 w 254"/>
                <a:gd name="T21" fmla="*/ 313 h 334"/>
                <a:gd name="T22" fmla="*/ 204 w 254"/>
                <a:gd name="T23" fmla="*/ 331 h 334"/>
                <a:gd name="T24" fmla="*/ 242 w 254"/>
                <a:gd name="T25" fmla="*/ 299 h 334"/>
                <a:gd name="T26" fmla="*/ 181 w 254"/>
                <a:gd name="T27" fmla="*/ 14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334">
                  <a:moveTo>
                    <a:pt x="181" y="148"/>
                  </a:moveTo>
                  <a:cubicBezTo>
                    <a:pt x="181" y="148"/>
                    <a:pt x="145" y="153"/>
                    <a:pt x="152" y="182"/>
                  </a:cubicBezTo>
                  <a:cubicBezTo>
                    <a:pt x="119" y="171"/>
                    <a:pt x="105" y="127"/>
                    <a:pt x="116" y="106"/>
                  </a:cubicBezTo>
                  <a:cubicBezTo>
                    <a:pt x="208" y="138"/>
                    <a:pt x="208" y="0"/>
                    <a:pt x="110" y="30"/>
                  </a:cubicBezTo>
                  <a:cubicBezTo>
                    <a:pt x="53" y="48"/>
                    <a:pt x="0" y="124"/>
                    <a:pt x="90" y="207"/>
                  </a:cubicBezTo>
                  <a:cubicBezTo>
                    <a:pt x="85" y="216"/>
                    <a:pt x="85" y="225"/>
                    <a:pt x="85" y="225"/>
                  </a:cubicBezTo>
                  <a:cubicBezTo>
                    <a:pt x="107" y="225"/>
                    <a:pt x="140" y="240"/>
                    <a:pt x="149" y="244"/>
                  </a:cubicBezTo>
                  <a:cubicBezTo>
                    <a:pt x="149" y="244"/>
                    <a:pt x="149" y="244"/>
                    <a:pt x="149" y="244"/>
                  </a:cubicBezTo>
                  <a:cubicBezTo>
                    <a:pt x="141" y="254"/>
                    <a:pt x="141" y="264"/>
                    <a:pt x="141" y="264"/>
                  </a:cubicBezTo>
                  <a:cubicBezTo>
                    <a:pt x="163" y="257"/>
                    <a:pt x="201" y="263"/>
                    <a:pt x="211" y="288"/>
                  </a:cubicBezTo>
                  <a:cubicBezTo>
                    <a:pt x="194" y="279"/>
                    <a:pt x="173" y="294"/>
                    <a:pt x="177" y="313"/>
                  </a:cubicBezTo>
                  <a:cubicBezTo>
                    <a:pt x="179" y="325"/>
                    <a:pt x="191" y="334"/>
                    <a:pt x="204" y="331"/>
                  </a:cubicBezTo>
                  <a:cubicBezTo>
                    <a:pt x="227" y="327"/>
                    <a:pt x="239" y="315"/>
                    <a:pt x="242" y="299"/>
                  </a:cubicBezTo>
                  <a:cubicBezTo>
                    <a:pt x="254" y="233"/>
                    <a:pt x="148" y="182"/>
                    <a:pt x="181" y="148"/>
                  </a:cubicBezTo>
                  <a:close/>
                </a:path>
              </a:pathLst>
            </a:custGeom>
            <a:solidFill>
              <a:schemeClr val="accent1"/>
            </a:solidFill>
            <a:ln>
              <a:noFill/>
            </a:ln>
            <a:extLst/>
          </p:spPr>
          <p:txBody>
            <a:bodyPr anchor="ctr"/>
            <a:lstStyle/>
            <a:p>
              <a:pPr algn="ctr"/>
              <a:endParaRPr/>
            </a:p>
          </p:txBody>
        </p:sp>
        <p:sp>
          <p:nvSpPr>
            <p:cNvPr id="59" name="íṡľídè">
              <a:extLst>
                <a:ext uri="{FF2B5EF4-FFF2-40B4-BE49-F238E27FC236}">
                  <a16:creationId xmlns:a16="http://schemas.microsoft.com/office/drawing/2014/main" id="{CC922A52-094F-4B08-B35C-460380BA5965}"/>
                </a:ext>
              </a:extLst>
            </p:cNvPr>
            <p:cNvSpPr/>
            <p:nvPr/>
          </p:nvSpPr>
          <p:spPr bwMode="auto">
            <a:xfrm>
              <a:off x="2595889" y="1652673"/>
              <a:ext cx="792131" cy="1039818"/>
            </a:xfrm>
            <a:custGeom>
              <a:avLst/>
              <a:gdLst>
                <a:gd name="T0" fmla="*/ 12 w 254"/>
                <a:gd name="T1" fmla="*/ 299 h 334"/>
                <a:gd name="T2" fmla="*/ 50 w 254"/>
                <a:gd name="T3" fmla="*/ 331 h 334"/>
                <a:gd name="T4" fmla="*/ 77 w 254"/>
                <a:gd name="T5" fmla="*/ 313 h 334"/>
                <a:gd name="T6" fmla="*/ 43 w 254"/>
                <a:gd name="T7" fmla="*/ 288 h 334"/>
                <a:gd name="T8" fmla="*/ 113 w 254"/>
                <a:gd name="T9" fmla="*/ 264 h 334"/>
                <a:gd name="T10" fmla="*/ 105 w 254"/>
                <a:gd name="T11" fmla="*/ 244 h 334"/>
                <a:gd name="T12" fmla="*/ 105 w 254"/>
                <a:gd name="T13" fmla="*/ 244 h 334"/>
                <a:gd name="T14" fmla="*/ 169 w 254"/>
                <a:gd name="T15" fmla="*/ 225 h 334"/>
                <a:gd name="T16" fmla="*/ 164 w 254"/>
                <a:gd name="T17" fmla="*/ 207 h 334"/>
                <a:gd name="T18" fmla="*/ 143 w 254"/>
                <a:gd name="T19" fmla="*/ 30 h 334"/>
                <a:gd name="T20" fmla="*/ 138 w 254"/>
                <a:gd name="T21" fmla="*/ 106 h 334"/>
                <a:gd name="T22" fmla="*/ 102 w 254"/>
                <a:gd name="T23" fmla="*/ 182 h 334"/>
                <a:gd name="T24" fmla="*/ 73 w 254"/>
                <a:gd name="T25" fmla="*/ 148 h 334"/>
                <a:gd name="T26" fmla="*/ 12 w 254"/>
                <a:gd name="T27" fmla="*/ 2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334">
                  <a:moveTo>
                    <a:pt x="12" y="299"/>
                  </a:moveTo>
                  <a:cubicBezTo>
                    <a:pt x="15" y="315"/>
                    <a:pt x="27" y="327"/>
                    <a:pt x="50" y="331"/>
                  </a:cubicBezTo>
                  <a:cubicBezTo>
                    <a:pt x="63" y="334"/>
                    <a:pt x="75" y="325"/>
                    <a:pt x="77" y="313"/>
                  </a:cubicBezTo>
                  <a:cubicBezTo>
                    <a:pt x="81" y="294"/>
                    <a:pt x="60" y="279"/>
                    <a:pt x="43" y="288"/>
                  </a:cubicBezTo>
                  <a:cubicBezTo>
                    <a:pt x="53" y="263"/>
                    <a:pt x="91" y="257"/>
                    <a:pt x="113" y="264"/>
                  </a:cubicBezTo>
                  <a:cubicBezTo>
                    <a:pt x="113" y="264"/>
                    <a:pt x="113" y="254"/>
                    <a:pt x="105" y="244"/>
                  </a:cubicBezTo>
                  <a:cubicBezTo>
                    <a:pt x="105" y="244"/>
                    <a:pt x="105" y="244"/>
                    <a:pt x="105" y="244"/>
                  </a:cubicBezTo>
                  <a:cubicBezTo>
                    <a:pt x="114" y="240"/>
                    <a:pt x="147" y="225"/>
                    <a:pt x="169" y="225"/>
                  </a:cubicBezTo>
                  <a:cubicBezTo>
                    <a:pt x="169" y="225"/>
                    <a:pt x="169" y="216"/>
                    <a:pt x="164" y="207"/>
                  </a:cubicBezTo>
                  <a:cubicBezTo>
                    <a:pt x="254" y="124"/>
                    <a:pt x="201" y="48"/>
                    <a:pt x="143" y="30"/>
                  </a:cubicBezTo>
                  <a:cubicBezTo>
                    <a:pt x="46" y="0"/>
                    <a:pt x="46" y="138"/>
                    <a:pt x="138" y="106"/>
                  </a:cubicBezTo>
                  <a:cubicBezTo>
                    <a:pt x="149" y="127"/>
                    <a:pt x="135" y="171"/>
                    <a:pt x="102" y="182"/>
                  </a:cubicBezTo>
                  <a:cubicBezTo>
                    <a:pt x="109" y="153"/>
                    <a:pt x="73" y="148"/>
                    <a:pt x="73" y="148"/>
                  </a:cubicBezTo>
                  <a:cubicBezTo>
                    <a:pt x="106" y="182"/>
                    <a:pt x="0" y="233"/>
                    <a:pt x="12" y="299"/>
                  </a:cubicBezTo>
                  <a:close/>
                </a:path>
              </a:pathLst>
            </a:custGeom>
            <a:solidFill>
              <a:schemeClr val="accent1"/>
            </a:solidFill>
            <a:ln>
              <a:noFill/>
            </a:ln>
            <a:extLst/>
          </p:spPr>
          <p:txBody>
            <a:bodyPr anchor="ctr"/>
            <a:lstStyle/>
            <a:p>
              <a:pPr algn="ctr"/>
              <a:endParaRPr/>
            </a:p>
          </p:txBody>
        </p:sp>
      </p:grpSp>
      <p:grpSp>
        <p:nvGrpSpPr>
          <p:cNvPr id="124" name="组合 123">
            <a:extLst>
              <a:ext uri="{FF2B5EF4-FFF2-40B4-BE49-F238E27FC236}">
                <a16:creationId xmlns:a16="http://schemas.microsoft.com/office/drawing/2014/main" id="{0226FE2E-5A4F-426E-8E26-05A6ED74BE99}"/>
              </a:ext>
            </a:extLst>
          </p:cNvPr>
          <p:cNvGrpSpPr/>
          <p:nvPr/>
        </p:nvGrpSpPr>
        <p:grpSpPr>
          <a:xfrm>
            <a:off x="967569" y="4604741"/>
            <a:ext cx="2316840" cy="810733"/>
            <a:chOff x="991097" y="4759752"/>
            <a:chExt cx="2316840" cy="810733"/>
          </a:xfrm>
        </p:grpSpPr>
        <p:sp>
          <p:nvSpPr>
            <p:cNvPr id="64" name="矩形 63">
              <a:extLst>
                <a:ext uri="{FF2B5EF4-FFF2-40B4-BE49-F238E27FC236}">
                  <a16:creationId xmlns:a16="http://schemas.microsoft.com/office/drawing/2014/main" id="{803DFE8D-3086-47C4-BD4B-7E61EFB21FAE}"/>
                </a:ext>
              </a:extLst>
            </p:cNvPr>
            <p:cNvSpPr/>
            <p:nvPr/>
          </p:nvSpPr>
          <p:spPr>
            <a:xfrm>
              <a:off x="1764541" y="4759752"/>
              <a:ext cx="776705" cy="768062"/>
            </a:xfrm>
            <a:prstGeom prst="rect">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1" name="矩形 70">
              <a:extLst>
                <a:ext uri="{FF2B5EF4-FFF2-40B4-BE49-F238E27FC236}">
                  <a16:creationId xmlns:a16="http://schemas.microsoft.com/office/drawing/2014/main" id="{3DC88748-D8D1-4777-803C-C9BE9FA30821}"/>
                </a:ext>
              </a:extLst>
            </p:cNvPr>
            <p:cNvSpPr/>
            <p:nvPr/>
          </p:nvSpPr>
          <p:spPr>
            <a:xfrm>
              <a:off x="991097" y="5092607"/>
              <a:ext cx="773444" cy="435207"/>
            </a:xfrm>
            <a:prstGeom prst="rect">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0" name="矩形 69">
              <a:extLst>
                <a:ext uri="{FF2B5EF4-FFF2-40B4-BE49-F238E27FC236}">
                  <a16:creationId xmlns:a16="http://schemas.microsoft.com/office/drawing/2014/main" id="{827B261C-6585-4454-A925-F3A6AD58AB58}"/>
                </a:ext>
              </a:extLst>
            </p:cNvPr>
            <p:cNvSpPr/>
            <p:nvPr/>
          </p:nvSpPr>
          <p:spPr>
            <a:xfrm>
              <a:off x="2540334" y="5192737"/>
              <a:ext cx="767603" cy="335077"/>
            </a:xfrm>
            <a:prstGeom prst="rect">
              <a:avLst/>
            </a:prstGeom>
            <a:solidFill>
              <a:schemeClr val="accent1"/>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08" name="文本框 107">
              <a:extLst>
                <a:ext uri="{FF2B5EF4-FFF2-40B4-BE49-F238E27FC236}">
                  <a16:creationId xmlns:a16="http://schemas.microsoft.com/office/drawing/2014/main" id="{05A5CC75-FB73-4333-A154-011BF2BED78F}"/>
                </a:ext>
              </a:extLst>
            </p:cNvPr>
            <p:cNvSpPr txBox="1"/>
            <p:nvPr/>
          </p:nvSpPr>
          <p:spPr>
            <a:xfrm>
              <a:off x="1961286" y="4760180"/>
              <a:ext cx="383214" cy="523220"/>
            </a:xfrm>
            <a:prstGeom prst="rect">
              <a:avLst/>
            </a:prstGeom>
            <a:noFill/>
          </p:spPr>
          <p:txBody>
            <a:bodyPr wrap="square" lIns="0" rIns="0" rtlCol="0">
              <a:spAutoFit/>
            </a:bodyPr>
            <a:lstStyle/>
            <a:p>
              <a:pPr algn="ctr"/>
              <a:r>
                <a:rPr lang="en-US" altLang="zh-CN" sz="2800" b="1" dirty="0">
                  <a:solidFill>
                    <a:schemeClr val="bg1"/>
                  </a:solidFill>
                  <a:latin typeface="+mn-ea"/>
                  <a:sym typeface="Impact" panose="020B0806030902050204" pitchFamily="34" charset="0"/>
                </a:rPr>
                <a:t>1</a:t>
              </a:r>
              <a:endParaRPr lang="zh-CN" altLang="en-US" sz="2800" b="1" dirty="0">
                <a:solidFill>
                  <a:schemeClr val="bg1"/>
                </a:solidFill>
                <a:latin typeface="+mn-ea"/>
                <a:sym typeface="Impact" panose="020B0806030902050204" pitchFamily="34" charset="0"/>
              </a:endParaRPr>
            </a:p>
          </p:txBody>
        </p:sp>
        <p:sp>
          <p:nvSpPr>
            <p:cNvPr id="114" name="文本框 113">
              <a:extLst>
                <a:ext uri="{FF2B5EF4-FFF2-40B4-BE49-F238E27FC236}">
                  <a16:creationId xmlns:a16="http://schemas.microsoft.com/office/drawing/2014/main" id="{291A9992-52FB-44F6-83B4-0979419CA668}"/>
                </a:ext>
              </a:extLst>
            </p:cNvPr>
            <p:cNvSpPr txBox="1"/>
            <p:nvPr/>
          </p:nvSpPr>
          <p:spPr>
            <a:xfrm>
              <a:off x="2732528" y="5170375"/>
              <a:ext cx="383214" cy="400110"/>
            </a:xfrm>
            <a:prstGeom prst="rect">
              <a:avLst/>
            </a:prstGeom>
            <a:noFill/>
          </p:spPr>
          <p:txBody>
            <a:bodyPr wrap="square" lIns="0" rIns="0" rtlCol="0">
              <a:spAutoFit/>
            </a:bodyPr>
            <a:lstStyle/>
            <a:p>
              <a:pPr algn="ctr"/>
              <a:r>
                <a:rPr lang="en-US" altLang="zh-CN" sz="2000" b="1" dirty="0">
                  <a:solidFill>
                    <a:schemeClr val="bg1"/>
                  </a:solidFill>
                  <a:latin typeface="+mn-ea"/>
                  <a:sym typeface="Impact" panose="020B0806030902050204" pitchFamily="34" charset="0"/>
                </a:rPr>
                <a:t>3</a:t>
              </a:r>
              <a:endParaRPr lang="zh-CN" altLang="en-US" sz="2000" b="1" dirty="0">
                <a:solidFill>
                  <a:schemeClr val="bg1"/>
                </a:solidFill>
                <a:latin typeface="+mn-ea"/>
                <a:sym typeface="Impact" panose="020B0806030902050204" pitchFamily="34" charset="0"/>
              </a:endParaRPr>
            </a:p>
          </p:txBody>
        </p:sp>
        <p:sp>
          <p:nvSpPr>
            <p:cNvPr id="115" name="文本框 114">
              <a:extLst>
                <a:ext uri="{FF2B5EF4-FFF2-40B4-BE49-F238E27FC236}">
                  <a16:creationId xmlns:a16="http://schemas.microsoft.com/office/drawing/2014/main" id="{DB91EB7D-1BEF-4FBA-BB1D-4D0BC3ADE7D1}"/>
                </a:ext>
              </a:extLst>
            </p:cNvPr>
            <p:cNvSpPr txBox="1"/>
            <p:nvPr/>
          </p:nvSpPr>
          <p:spPr>
            <a:xfrm>
              <a:off x="1186212" y="5091715"/>
              <a:ext cx="383214" cy="461665"/>
            </a:xfrm>
            <a:prstGeom prst="rect">
              <a:avLst/>
            </a:prstGeom>
            <a:noFill/>
          </p:spPr>
          <p:txBody>
            <a:bodyPr wrap="square" lIns="0" rIns="0" rtlCol="0">
              <a:spAutoFit/>
            </a:bodyPr>
            <a:lstStyle/>
            <a:p>
              <a:pPr algn="ctr"/>
              <a:r>
                <a:rPr lang="en-US" altLang="zh-CN" sz="2400" b="1" dirty="0">
                  <a:solidFill>
                    <a:schemeClr val="bg1"/>
                  </a:solidFill>
                  <a:latin typeface="+mn-ea"/>
                  <a:sym typeface="Impact" panose="020B0806030902050204" pitchFamily="34" charset="0"/>
                </a:rPr>
                <a:t>2</a:t>
              </a:r>
              <a:endParaRPr lang="zh-CN" altLang="en-US" sz="2400" b="1" dirty="0">
                <a:solidFill>
                  <a:schemeClr val="bg1"/>
                </a:solidFill>
                <a:latin typeface="+mn-ea"/>
                <a:sym typeface="Impact" panose="020B0806030902050204" pitchFamily="34" charset="0"/>
              </a:endParaRPr>
            </a:p>
          </p:txBody>
        </p:sp>
        <p:cxnSp>
          <p:nvCxnSpPr>
            <p:cNvPr id="116" name="直接连接符 115">
              <a:extLst>
                <a:ext uri="{FF2B5EF4-FFF2-40B4-BE49-F238E27FC236}">
                  <a16:creationId xmlns:a16="http://schemas.microsoft.com/office/drawing/2014/main" id="{67AF42BE-4C0B-4948-B438-FBF869D3B939}"/>
                </a:ext>
              </a:extLst>
            </p:cNvPr>
            <p:cNvCxnSpPr>
              <a:cxnSpLocks/>
            </p:cNvCxnSpPr>
            <p:nvPr/>
          </p:nvCxnSpPr>
          <p:spPr>
            <a:xfrm>
              <a:off x="1764541" y="5092612"/>
              <a:ext cx="0" cy="432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5199B02-12AC-46A7-B4B4-42F3A0FA2E22}"/>
                </a:ext>
              </a:extLst>
            </p:cNvPr>
            <p:cNvCxnSpPr>
              <a:cxnSpLocks/>
            </p:cNvCxnSpPr>
            <p:nvPr/>
          </p:nvCxnSpPr>
          <p:spPr>
            <a:xfrm>
              <a:off x="2540334" y="5192737"/>
              <a:ext cx="0" cy="3312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13CCD107-EF72-4E6D-95D8-D858A991D4DD}"/>
              </a:ext>
            </a:extLst>
          </p:cNvPr>
          <p:cNvGrpSpPr/>
          <p:nvPr/>
        </p:nvGrpSpPr>
        <p:grpSpPr>
          <a:xfrm>
            <a:off x="4161814" y="1959917"/>
            <a:ext cx="3007959" cy="545371"/>
            <a:chOff x="4191008" y="1417641"/>
            <a:chExt cx="3007959" cy="545371"/>
          </a:xfrm>
        </p:grpSpPr>
        <p:grpSp>
          <p:nvGrpSpPr>
            <p:cNvPr id="73" name="组合 72">
              <a:extLst>
                <a:ext uri="{FF2B5EF4-FFF2-40B4-BE49-F238E27FC236}">
                  <a16:creationId xmlns:a16="http://schemas.microsoft.com/office/drawing/2014/main" id="{C1CD386A-37FF-465C-8E62-D909D5695D66}"/>
                </a:ext>
              </a:extLst>
            </p:cNvPr>
            <p:cNvGrpSpPr/>
            <p:nvPr/>
          </p:nvGrpSpPr>
          <p:grpSpPr>
            <a:xfrm>
              <a:off x="4344926" y="1417641"/>
              <a:ext cx="2700123" cy="461665"/>
              <a:chOff x="4421425" y="1703924"/>
              <a:chExt cx="2700123" cy="461665"/>
            </a:xfrm>
          </p:grpSpPr>
          <p:sp>
            <p:nvSpPr>
              <p:cNvPr id="57" name="梯形 56">
                <a:extLst>
                  <a:ext uri="{FF2B5EF4-FFF2-40B4-BE49-F238E27FC236}">
                    <a16:creationId xmlns:a16="http://schemas.microsoft.com/office/drawing/2014/main" id="{D6CF6366-8700-4F4E-A10A-5D1E301FF8DE}"/>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74" name="文本框 73">
                <a:extLst>
                  <a:ext uri="{FF2B5EF4-FFF2-40B4-BE49-F238E27FC236}">
                    <a16:creationId xmlns:a16="http://schemas.microsoft.com/office/drawing/2014/main" id="{82323447-FD69-4D70-9A54-5A074A525D01}"/>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比赛一等奖</a:t>
                </a:r>
              </a:p>
            </p:txBody>
          </p:sp>
        </p:grpSp>
        <p:grpSp>
          <p:nvGrpSpPr>
            <p:cNvPr id="78" name="组合 77">
              <a:extLst>
                <a:ext uri="{FF2B5EF4-FFF2-40B4-BE49-F238E27FC236}">
                  <a16:creationId xmlns:a16="http://schemas.microsoft.com/office/drawing/2014/main" id="{9E3CB1D4-C807-4A1A-AC1D-EB2468E81603}"/>
                </a:ext>
              </a:extLst>
            </p:cNvPr>
            <p:cNvGrpSpPr/>
            <p:nvPr/>
          </p:nvGrpSpPr>
          <p:grpSpPr>
            <a:xfrm>
              <a:off x="4191008" y="1439550"/>
              <a:ext cx="3007959" cy="523462"/>
              <a:chOff x="4191008" y="1470097"/>
              <a:chExt cx="3007959" cy="523462"/>
            </a:xfrm>
          </p:grpSpPr>
          <p:grpSp>
            <p:nvGrpSpPr>
              <p:cNvPr id="67" name="组合 66">
                <a:extLst>
                  <a:ext uri="{FF2B5EF4-FFF2-40B4-BE49-F238E27FC236}">
                    <a16:creationId xmlns:a16="http://schemas.microsoft.com/office/drawing/2014/main" id="{1B42188C-7CD3-494E-AC23-4A691ABC1529}"/>
                  </a:ext>
                </a:extLst>
              </p:cNvPr>
              <p:cNvGrpSpPr/>
              <p:nvPr/>
            </p:nvGrpSpPr>
            <p:grpSpPr>
              <a:xfrm>
                <a:off x="4191008" y="1470097"/>
                <a:ext cx="349686" cy="523462"/>
                <a:chOff x="8498554" y="2410618"/>
                <a:chExt cx="2487384" cy="3723482"/>
              </a:xfrm>
            </p:grpSpPr>
            <p:grpSp>
              <p:nvGrpSpPr>
                <p:cNvPr id="61" name="组合 60">
                  <a:extLst>
                    <a:ext uri="{FF2B5EF4-FFF2-40B4-BE49-F238E27FC236}">
                      <a16:creationId xmlns:a16="http://schemas.microsoft.com/office/drawing/2014/main" id="{66E1EA1B-661E-4D21-ABBB-097C6BA861E3}"/>
                    </a:ext>
                  </a:extLst>
                </p:cNvPr>
                <p:cNvGrpSpPr/>
                <p:nvPr/>
              </p:nvGrpSpPr>
              <p:grpSpPr>
                <a:xfrm>
                  <a:off x="8498554" y="2410618"/>
                  <a:ext cx="1859988" cy="3723482"/>
                  <a:chOff x="2368535" y="2074384"/>
                  <a:chExt cx="1859988" cy="3723482"/>
                </a:xfrm>
              </p:grpSpPr>
              <p:sp>
                <p:nvSpPr>
                  <p:cNvPr id="20" name="išḷiḑé">
                    <a:extLst>
                      <a:ext uri="{FF2B5EF4-FFF2-40B4-BE49-F238E27FC236}">
                        <a16:creationId xmlns:a16="http://schemas.microsoft.com/office/drawing/2014/main" id="{CAB23ED3-2C58-46C5-AD35-6434A2FEBF67}"/>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4" name="iṡļiḍe">
                    <a:extLst>
                      <a:ext uri="{FF2B5EF4-FFF2-40B4-BE49-F238E27FC236}">
                        <a16:creationId xmlns:a16="http://schemas.microsoft.com/office/drawing/2014/main" id="{CFF26B17-470B-4212-8ED6-E65582479840}"/>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5" name="îS1iḋè">
                    <a:extLst>
                      <a:ext uri="{FF2B5EF4-FFF2-40B4-BE49-F238E27FC236}">
                        <a16:creationId xmlns:a16="http://schemas.microsoft.com/office/drawing/2014/main" id="{A4EA5C1D-D81C-475A-90BA-14247C490129}"/>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6" name="îSļiḑé">
                    <a:extLst>
                      <a:ext uri="{FF2B5EF4-FFF2-40B4-BE49-F238E27FC236}">
                        <a16:creationId xmlns:a16="http://schemas.microsoft.com/office/drawing/2014/main" id="{4279FFE3-8E72-476A-8549-E21079A0AE33}"/>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7" name="îşlidé">
                    <a:extLst>
                      <a:ext uri="{FF2B5EF4-FFF2-40B4-BE49-F238E27FC236}">
                        <a16:creationId xmlns:a16="http://schemas.microsoft.com/office/drawing/2014/main" id="{0F5677EC-043B-4F78-8CFA-FB3782E9CC42}"/>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8" name="îšḷïḋè">
                    <a:extLst>
                      <a:ext uri="{FF2B5EF4-FFF2-40B4-BE49-F238E27FC236}">
                        <a16:creationId xmlns:a16="http://schemas.microsoft.com/office/drawing/2014/main" id="{A10545D7-27D0-450E-8A2C-7E213FB8431B}"/>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9" name="ïṧļíde">
                    <a:extLst>
                      <a:ext uri="{FF2B5EF4-FFF2-40B4-BE49-F238E27FC236}">
                        <a16:creationId xmlns:a16="http://schemas.microsoft.com/office/drawing/2014/main" id="{66492C8F-4105-4A96-8D56-8E6ADFA903BC}"/>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10" name="íṣ1îḑê">
                    <a:extLst>
                      <a:ext uri="{FF2B5EF4-FFF2-40B4-BE49-F238E27FC236}">
                        <a16:creationId xmlns:a16="http://schemas.microsoft.com/office/drawing/2014/main" id="{E27B9AF0-21F9-4FE9-A7FA-FACA2D4C741C}"/>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11" name="îsļíde">
                    <a:extLst>
                      <a:ext uri="{FF2B5EF4-FFF2-40B4-BE49-F238E27FC236}">
                        <a16:creationId xmlns:a16="http://schemas.microsoft.com/office/drawing/2014/main" id="{3898AE97-986F-46EC-8118-3B399C2FBD98}"/>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12" name="íşľiḍé">
                    <a:extLst>
                      <a:ext uri="{FF2B5EF4-FFF2-40B4-BE49-F238E27FC236}">
                        <a16:creationId xmlns:a16="http://schemas.microsoft.com/office/drawing/2014/main" id="{D984F2A5-B64C-4DF6-BFD6-EC31478FC16D}"/>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13" name="îsľiḑé">
                    <a:extLst>
                      <a:ext uri="{FF2B5EF4-FFF2-40B4-BE49-F238E27FC236}">
                        <a16:creationId xmlns:a16="http://schemas.microsoft.com/office/drawing/2014/main" id="{58605656-6477-4BDE-9A66-9D99CC9410DF}"/>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14" name="íŝḷîḍè">
                    <a:extLst>
                      <a:ext uri="{FF2B5EF4-FFF2-40B4-BE49-F238E27FC236}">
                        <a16:creationId xmlns:a16="http://schemas.microsoft.com/office/drawing/2014/main" id="{05CC8362-6E3E-4501-AE4F-4CC7C86744A4}"/>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15" name="ïṩ1íḓe">
                    <a:extLst>
                      <a:ext uri="{FF2B5EF4-FFF2-40B4-BE49-F238E27FC236}">
                        <a16:creationId xmlns:a16="http://schemas.microsoft.com/office/drawing/2014/main" id="{9FFD4D1E-D4DB-475B-BC54-55E3CAA3BC91}"/>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16" name="îşľíḍê">
                    <a:extLst>
                      <a:ext uri="{FF2B5EF4-FFF2-40B4-BE49-F238E27FC236}">
                        <a16:creationId xmlns:a16="http://schemas.microsoft.com/office/drawing/2014/main" id="{D4042E53-5F60-461A-980E-A1B6FEACF430}"/>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17" name="ï$ḷîḑè">
                    <a:extLst>
                      <a:ext uri="{FF2B5EF4-FFF2-40B4-BE49-F238E27FC236}">
                        <a16:creationId xmlns:a16="http://schemas.microsoft.com/office/drawing/2014/main" id="{77811E06-178C-4381-ADDC-90876B144C79}"/>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18" name="ïšlïḑê">
                    <a:extLst>
                      <a:ext uri="{FF2B5EF4-FFF2-40B4-BE49-F238E27FC236}">
                        <a16:creationId xmlns:a16="http://schemas.microsoft.com/office/drawing/2014/main" id="{B6FD99F5-A8C7-4175-B4A0-14E3B1EB603E}"/>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19" name="îṡ1îdê">
                    <a:extLst>
                      <a:ext uri="{FF2B5EF4-FFF2-40B4-BE49-F238E27FC236}">
                        <a16:creationId xmlns:a16="http://schemas.microsoft.com/office/drawing/2014/main" id="{4EC4384C-D75F-46B3-A2C9-28258127F8B8}"/>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21" name="işlíḍé">
                    <a:extLst>
                      <a:ext uri="{FF2B5EF4-FFF2-40B4-BE49-F238E27FC236}">
                        <a16:creationId xmlns:a16="http://schemas.microsoft.com/office/drawing/2014/main" id="{E30A8F64-30D0-4D57-A5E1-03395E7BC452}"/>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22" name="iśḷíḋè">
                  <a:extLst>
                    <a:ext uri="{FF2B5EF4-FFF2-40B4-BE49-F238E27FC236}">
                      <a16:creationId xmlns:a16="http://schemas.microsoft.com/office/drawing/2014/main" id="{563C9D5F-DA1F-4EE1-8B2E-B631CED30EDA}"/>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112" name="组合 111">
                <a:extLst>
                  <a:ext uri="{FF2B5EF4-FFF2-40B4-BE49-F238E27FC236}">
                    <a16:creationId xmlns:a16="http://schemas.microsoft.com/office/drawing/2014/main" id="{F4A97302-1D61-47C6-98EB-D5D7C026163C}"/>
                  </a:ext>
                </a:extLst>
              </p:cNvPr>
              <p:cNvGrpSpPr/>
              <p:nvPr/>
            </p:nvGrpSpPr>
            <p:grpSpPr>
              <a:xfrm flipH="1">
                <a:off x="6849281" y="1470097"/>
                <a:ext cx="349686" cy="523462"/>
                <a:chOff x="8498554" y="2410618"/>
                <a:chExt cx="2487384" cy="3723482"/>
              </a:xfrm>
            </p:grpSpPr>
            <p:grpSp>
              <p:nvGrpSpPr>
                <p:cNvPr id="113" name="组合 112">
                  <a:extLst>
                    <a:ext uri="{FF2B5EF4-FFF2-40B4-BE49-F238E27FC236}">
                      <a16:creationId xmlns:a16="http://schemas.microsoft.com/office/drawing/2014/main" id="{59831760-B9EB-4A00-BE29-7F1C295013CD}"/>
                    </a:ext>
                  </a:extLst>
                </p:cNvPr>
                <p:cNvGrpSpPr/>
                <p:nvPr/>
              </p:nvGrpSpPr>
              <p:grpSpPr>
                <a:xfrm>
                  <a:off x="8498554" y="2410618"/>
                  <a:ext cx="1859988" cy="3723482"/>
                  <a:chOff x="2368535" y="2074384"/>
                  <a:chExt cx="1859988" cy="3723482"/>
                </a:xfrm>
              </p:grpSpPr>
              <p:sp>
                <p:nvSpPr>
                  <p:cNvPr id="118" name="išḷiḑé">
                    <a:extLst>
                      <a:ext uri="{FF2B5EF4-FFF2-40B4-BE49-F238E27FC236}">
                        <a16:creationId xmlns:a16="http://schemas.microsoft.com/office/drawing/2014/main" id="{218D81F1-3A3C-4DB1-BD94-5E4BBEED64AF}"/>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119" name="iṡļiḍe">
                    <a:extLst>
                      <a:ext uri="{FF2B5EF4-FFF2-40B4-BE49-F238E27FC236}">
                        <a16:creationId xmlns:a16="http://schemas.microsoft.com/office/drawing/2014/main" id="{85DDFBB4-08F1-4A72-A0F4-9782DDD5D8F4}"/>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120" name="îS1iḋè">
                    <a:extLst>
                      <a:ext uri="{FF2B5EF4-FFF2-40B4-BE49-F238E27FC236}">
                        <a16:creationId xmlns:a16="http://schemas.microsoft.com/office/drawing/2014/main" id="{2F376A6E-BEB0-435A-B5C7-95CC1EB9DAAE}"/>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121" name="îSļiḑé">
                    <a:extLst>
                      <a:ext uri="{FF2B5EF4-FFF2-40B4-BE49-F238E27FC236}">
                        <a16:creationId xmlns:a16="http://schemas.microsoft.com/office/drawing/2014/main" id="{BB05FAD8-96D6-401A-953B-42C274E29711}"/>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123" name="îşlidé">
                    <a:extLst>
                      <a:ext uri="{FF2B5EF4-FFF2-40B4-BE49-F238E27FC236}">
                        <a16:creationId xmlns:a16="http://schemas.microsoft.com/office/drawing/2014/main" id="{CE027394-1539-414B-9FCB-D4A429338393}"/>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127" name="îšḷïḋè">
                    <a:extLst>
                      <a:ext uri="{FF2B5EF4-FFF2-40B4-BE49-F238E27FC236}">
                        <a16:creationId xmlns:a16="http://schemas.microsoft.com/office/drawing/2014/main" id="{32FEEC6D-27AF-4FFA-AE73-6352A099E04D}"/>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128" name="ïṧļíde">
                    <a:extLst>
                      <a:ext uri="{FF2B5EF4-FFF2-40B4-BE49-F238E27FC236}">
                        <a16:creationId xmlns:a16="http://schemas.microsoft.com/office/drawing/2014/main" id="{C8C0286B-9D6A-4B72-977C-826BA6D56013}"/>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129" name="íṣ1îḑê">
                    <a:extLst>
                      <a:ext uri="{FF2B5EF4-FFF2-40B4-BE49-F238E27FC236}">
                        <a16:creationId xmlns:a16="http://schemas.microsoft.com/office/drawing/2014/main" id="{4A1784C9-C8B2-4EBE-ADE9-04FA54556792}"/>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130" name="îsļíde">
                    <a:extLst>
                      <a:ext uri="{FF2B5EF4-FFF2-40B4-BE49-F238E27FC236}">
                        <a16:creationId xmlns:a16="http://schemas.microsoft.com/office/drawing/2014/main" id="{8A7333C6-8F2B-4EBC-ADE2-3F08E8C558C2}"/>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131" name="íşľiḍé">
                    <a:extLst>
                      <a:ext uri="{FF2B5EF4-FFF2-40B4-BE49-F238E27FC236}">
                        <a16:creationId xmlns:a16="http://schemas.microsoft.com/office/drawing/2014/main" id="{6756D8C6-2C71-454B-A3AC-6A41D60B7E63}"/>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132" name="îsľiḑé">
                    <a:extLst>
                      <a:ext uri="{FF2B5EF4-FFF2-40B4-BE49-F238E27FC236}">
                        <a16:creationId xmlns:a16="http://schemas.microsoft.com/office/drawing/2014/main" id="{D44833C7-7E19-47C3-94B3-2DFEA5AD706A}"/>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133" name="íŝḷîḍè">
                    <a:extLst>
                      <a:ext uri="{FF2B5EF4-FFF2-40B4-BE49-F238E27FC236}">
                        <a16:creationId xmlns:a16="http://schemas.microsoft.com/office/drawing/2014/main" id="{3296EE36-EC16-452D-9C1E-2C3842A21897}"/>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134" name="ïṩ1íḓe">
                    <a:extLst>
                      <a:ext uri="{FF2B5EF4-FFF2-40B4-BE49-F238E27FC236}">
                        <a16:creationId xmlns:a16="http://schemas.microsoft.com/office/drawing/2014/main" id="{551F9C35-9BBD-45BB-B107-5AF0B8E2DE90}"/>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135" name="îşľíḍê">
                    <a:extLst>
                      <a:ext uri="{FF2B5EF4-FFF2-40B4-BE49-F238E27FC236}">
                        <a16:creationId xmlns:a16="http://schemas.microsoft.com/office/drawing/2014/main" id="{505B1FA5-3913-434B-8EB4-26D417E441D0}"/>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136" name="ï$ḷîḑè">
                    <a:extLst>
                      <a:ext uri="{FF2B5EF4-FFF2-40B4-BE49-F238E27FC236}">
                        <a16:creationId xmlns:a16="http://schemas.microsoft.com/office/drawing/2014/main" id="{73A1FB88-6833-4525-B932-C1658F286FA9}"/>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137" name="ïšlïḑê">
                    <a:extLst>
                      <a:ext uri="{FF2B5EF4-FFF2-40B4-BE49-F238E27FC236}">
                        <a16:creationId xmlns:a16="http://schemas.microsoft.com/office/drawing/2014/main" id="{55DCC745-C854-47D7-B55F-F4CB13FF8B60}"/>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138" name="îṡ1îdê">
                    <a:extLst>
                      <a:ext uri="{FF2B5EF4-FFF2-40B4-BE49-F238E27FC236}">
                        <a16:creationId xmlns:a16="http://schemas.microsoft.com/office/drawing/2014/main" id="{EA1892F2-9C06-4604-8700-DB98FD3FEBF6}"/>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139" name="işlíḍé">
                    <a:extLst>
                      <a:ext uri="{FF2B5EF4-FFF2-40B4-BE49-F238E27FC236}">
                        <a16:creationId xmlns:a16="http://schemas.microsoft.com/office/drawing/2014/main" id="{123B41E3-C887-4107-8855-5E6EEA55526E}"/>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117" name="iśḷíḋè">
                  <a:extLst>
                    <a:ext uri="{FF2B5EF4-FFF2-40B4-BE49-F238E27FC236}">
                      <a16:creationId xmlns:a16="http://schemas.microsoft.com/office/drawing/2014/main" id="{C63C756E-9A82-4A50-A687-64C61177D9FE}"/>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grpSp>
        <p:nvGrpSpPr>
          <p:cNvPr id="469" name="组合 468">
            <a:extLst>
              <a:ext uri="{FF2B5EF4-FFF2-40B4-BE49-F238E27FC236}">
                <a16:creationId xmlns:a16="http://schemas.microsoft.com/office/drawing/2014/main" id="{16CDCDDD-701F-456D-9A5A-A5D49EE37FC3}"/>
              </a:ext>
            </a:extLst>
          </p:cNvPr>
          <p:cNvGrpSpPr/>
          <p:nvPr/>
        </p:nvGrpSpPr>
        <p:grpSpPr>
          <a:xfrm>
            <a:off x="4161814" y="3295469"/>
            <a:ext cx="3007959" cy="545371"/>
            <a:chOff x="4191008" y="1417641"/>
            <a:chExt cx="3007959" cy="545371"/>
          </a:xfrm>
        </p:grpSpPr>
        <p:grpSp>
          <p:nvGrpSpPr>
            <p:cNvPr id="470" name="组合 469">
              <a:extLst>
                <a:ext uri="{FF2B5EF4-FFF2-40B4-BE49-F238E27FC236}">
                  <a16:creationId xmlns:a16="http://schemas.microsoft.com/office/drawing/2014/main" id="{62FB03B0-349A-46C9-A02E-AAA56266A44B}"/>
                </a:ext>
              </a:extLst>
            </p:cNvPr>
            <p:cNvGrpSpPr/>
            <p:nvPr/>
          </p:nvGrpSpPr>
          <p:grpSpPr>
            <a:xfrm>
              <a:off x="4344926" y="1417641"/>
              <a:ext cx="2700123" cy="461665"/>
              <a:chOff x="4421425" y="1703924"/>
              <a:chExt cx="2700123" cy="461665"/>
            </a:xfrm>
          </p:grpSpPr>
          <p:sp>
            <p:nvSpPr>
              <p:cNvPr id="514" name="梯形 513">
                <a:extLst>
                  <a:ext uri="{FF2B5EF4-FFF2-40B4-BE49-F238E27FC236}">
                    <a16:creationId xmlns:a16="http://schemas.microsoft.com/office/drawing/2014/main" id="{B6CE1374-F93C-4FA0-9A3E-A79AE6B9ACFF}"/>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515" name="文本框 514">
                <a:extLst>
                  <a:ext uri="{FF2B5EF4-FFF2-40B4-BE49-F238E27FC236}">
                    <a16:creationId xmlns:a16="http://schemas.microsoft.com/office/drawing/2014/main" id="{1FC29333-CECC-4272-9921-C353BF7762C9}"/>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比赛二等奖</a:t>
                </a:r>
              </a:p>
            </p:txBody>
          </p:sp>
        </p:grpSp>
        <p:grpSp>
          <p:nvGrpSpPr>
            <p:cNvPr id="471" name="组合 470">
              <a:extLst>
                <a:ext uri="{FF2B5EF4-FFF2-40B4-BE49-F238E27FC236}">
                  <a16:creationId xmlns:a16="http://schemas.microsoft.com/office/drawing/2014/main" id="{B2678D28-186C-4883-9804-682384591EB4}"/>
                </a:ext>
              </a:extLst>
            </p:cNvPr>
            <p:cNvGrpSpPr/>
            <p:nvPr/>
          </p:nvGrpSpPr>
          <p:grpSpPr>
            <a:xfrm>
              <a:off x="4191008" y="1439550"/>
              <a:ext cx="3007959" cy="523462"/>
              <a:chOff x="4191008" y="1470097"/>
              <a:chExt cx="3007959" cy="523462"/>
            </a:xfrm>
          </p:grpSpPr>
          <p:grpSp>
            <p:nvGrpSpPr>
              <p:cNvPr id="472" name="组合 471">
                <a:extLst>
                  <a:ext uri="{FF2B5EF4-FFF2-40B4-BE49-F238E27FC236}">
                    <a16:creationId xmlns:a16="http://schemas.microsoft.com/office/drawing/2014/main" id="{66E5FB10-1AEE-4D5E-8CDF-9849AE9782B2}"/>
                  </a:ext>
                </a:extLst>
              </p:cNvPr>
              <p:cNvGrpSpPr/>
              <p:nvPr/>
            </p:nvGrpSpPr>
            <p:grpSpPr>
              <a:xfrm>
                <a:off x="4191008" y="1470097"/>
                <a:ext cx="349686" cy="523462"/>
                <a:chOff x="8498554" y="2410618"/>
                <a:chExt cx="2487384" cy="3723482"/>
              </a:xfrm>
            </p:grpSpPr>
            <p:grpSp>
              <p:nvGrpSpPr>
                <p:cNvPr id="494" name="组合 493">
                  <a:extLst>
                    <a:ext uri="{FF2B5EF4-FFF2-40B4-BE49-F238E27FC236}">
                      <a16:creationId xmlns:a16="http://schemas.microsoft.com/office/drawing/2014/main" id="{B86B12F3-93AE-49BA-BDF7-06AF206043A5}"/>
                    </a:ext>
                  </a:extLst>
                </p:cNvPr>
                <p:cNvGrpSpPr/>
                <p:nvPr/>
              </p:nvGrpSpPr>
              <p:grpSpPr>
                <a:xfrm>
                  <a:off x="8498554" y="2410618"/>
                  <a:ext cx="1859988" cy="3723482"/>
                  <a:chOff x="2368535" y="2074384"/>
                  <a:chExt cx="1859988" cy="3723482"/>
                </a:xfrm>
              </p:grpSpPr>
              <p:sp>
                <p:nvSpPr>
                  <p:cNvPr id="496" name="išḷiḑé">
                    <a:extLst>
                      <a:ext uri="{FF2B5EF4-FFF2-40B4-BE49-F238E27FC236}">
                        <a16:creationId xmlns:a16="http://schemas.microsoft.com/office/drawing/2014/main" id="{D0F9C8F6-3AF5-4EC3-8A47-319E744A20CA}"/>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497" name="iṡļiḍe">
                    <a:extLst>
                      <a:ext uri="{FF2B5EF4-FFF2-40B4-BE49-F238E27FC236}">
                        <a16:creationId xmlns:a16="http://schemas.microsoft.com/office/drawing/2014/main" id="{A5930668-0E91-4AE6-BA73-B62088D5774F}"/>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498" name="îS1iḋè">
                    <a:extLst>
                      <a:ext uri="{FF2B5EF4-FFF2-40B4-BE49-F238E27FC236}">
                        <a16:creationId xmlns:a16="http://schemas.microsoft.com/office/drawing/2014/main" id="{71CA09D0-F3E7-4E41-9E81-1AADF8D33FE1}"/>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499" name="îSļiḑé">
                    <a:extLst>
                      <a:ext uri="{FF2B5EF4-FFF2-40B4-BE49-F238E27FC236}">
                        <a16:creationId xmlns:a16="http://schemas.microsoft.com/office/drawing/2014/main" id="{65F53F64-789A-4718-9E61-C59192F38D14}"/>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500" name="îşlidé">
                    <a:extLst>
                      <a:ext uri="{FF2B5EF4-FFF2-40B4-BE49-F238E27FC236}">
                        <a16:creationId xmlns:a16="http://schemas.microsoft.com/office/drawing/2014/main" id="{A93213A9-AF4D-4E05-B3E3-ED02987AA5AB}"/>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501" name="îšḷïḋè">
                    <a:extLst>
                      <a:ext uri="{FF2B5EF4-FFF2-40B4-BE49-F238E27FC236}">
                        <a16:creationId xmlns:a16="http://schemas.microsoft.com/office/drawing/2014/main" id="{9A620F0B-F0EF-4866-8D4C-F55C7C4AFE61}"/>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502" name="ïṧļíde">
                    <a:extLst>
                      <a:ext uri="{FF2B5EF4-FFF2-40B4-BE49-F238E27FC236}">
                        <a16:creationId xmlns:a16="http://schemas.microsoft.com/office/drawing/2014/main" id="{16E3ACEF-43E3-42FA-A946-46F0679EE71D}"/>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503" name="íṣ1îḑê">
                    <a:extLst>
                      <a:ext uri="{FF2B5EF4-FFF2-40B4-BE49-F238E27FC236}">
                        <a16:creationId xmlns:a16="http://schemas.microsoft.com/office/drawing/2014/main" id="{2F9D2CC1-358A-48FD-BC60-F832084E06EB}"/>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504" name="îsļíde">
                    <a:extLst>
                      <a:ext uri="{FF2B5EF4-FFF2-40B4-BE49-F238E27FC236}">
                        <a16:creationId xmlns:a16="http://schemas.microsoft.com/office/drawing/2014/main" id="{D764124B-0077-4707-8716-E20FF31C8972}"/>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505" name="íşľiḍé">
                    <a:extLst>
                      <a:ext uri="{FF2B5EF4-FFF2-40B4-BE49-F238E27FC236}">
                        <a16:creationId xmlns:a16="http://schemas.microsoft.com/office/drawing/2014/main" id="{701E385B-A5CC-4BAD-A02A-9031F8EAEECA}"/>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506" name="îsľiḑé">
                    <a:extLst>
                      <a:ext uri="{FF2B5EF4-FFF2-40B4-BE49-F238E27FC236}">
                        <a16:creationId xmlns:a16="http://schemas.microsoft.com/office/drawing/2014/main" id="{34F1E34C-A5F9-4F49-BFDE-529B394693E5}"/>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507" name="íŝḷîḍè">
                    <a:extLst>
                      <a:ext uri="{FF2B5EF4-FFF2-40B4-BE49-F238E27FC236}">
                        <a16:creationId xmlns:a16="http://schemas.microsoft.com/office/drawing/2014/main" id="{B384E0E1-9D66-422C-AC58-D86B30BF106A}"/>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508" name="ïṩ1íḓe">
                    <a:extLst>
                      <a:ext uri="{FF2B5EF4-FFF2-40B4-BE49-F238E27FC236}">
                        <a16:creationId xmlns:a16="http://schemas.microsoft.com/office/drawing/2014/main" id="{F52FB3C7-087E-42F1-AD53-0E985A4F8200}"/>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509" name="îşľíḍê">
                    <a:extLst>
                      <a:ext uri="{FF2B5EF4-FFF2-40B4-BE49-F238E27FC236}">
                        <a16:creationId xmlns:a16="http://schemas.microsoft.com/office/drawing/2014/main" id="{BCE7DED7-FB71-4142-82E3-942EAFF2F016}"/>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510" name="ï$ḷîḑè">
                    <a:extLst>
                      <a:ext uri="{FF2B5EF4-FFF2-40B4-BE49-F238E27FC236}">
                        <a16:creationId xmlns:a16="http://schemas.microsoft.com/office/drawing/2014/main" id="{F47C5513-25F5-4F3E-907C-648495C1ACFF}"/>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511" name="ïšlïḑê">
                    <a:extLst>
                      <a:ext uri="{FF2B5EF4-FFF2-40B4-BE49-F238E27FC236}">
                        <a16:creationId xmlns:a16="http://schemas.microsoft.com/office/drawing/2014/main" id="{4EF0C8A6-DDB6-4AC7-BF4E-928B0E615386}"/>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512" name="îṡ1îdê">
                    <a:extLst>
                      <a:ext uri="{FF2B5EF4-FFF2-40B4-BE49-F238E27FC236}">
                        <a16:creationId xmlns:a16="http://schemas.microsoft.com/office/drawing/2014/main" id="{E7EF42C0-C52D-44FB-90B2-BAD818B2B24E}"/>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513" name="işlíḍé">
                    <a:extLst>
                      <a:ext uri="{FF2B5EF4-FFF2-40B4-BE49-F238E27FC236}">
                        <a16:creationId xmlns:a16="http://schemas.microsoft.com/office/drawing/2014/main" id="{5B5A1A5D-E0F7-497A-B621-DCA7EBAD2C71}"/>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495" name="iśḷíḋè">
                  <a:extLst>
                    <a:ext uri="{FF2B5EF4-FFF2-40B4-BE49-F238E27FC236}">
                      <a16:creationId xmlns:a16="http://schemas.microsoft.com/office/drawing/2014/main" id="{CC60C512-B1AD-4846-B51E-7E524C9A75AF}"/>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473" name="组合 472">
                <a:extLst>
                  <a:ext uri="{FF2B5EF4-FFF2-40B4-BE49-F238E27FC236}">
                    <a16:creationId xmlns:a16="http://schemas.microsoft.com/office/drawing/2014/main" id="{48111230-02FD-4B5C-8964-6A51EED55E94}"/>
                  </a:ext>
                </a:extLst>
              </p:cNvPr>
              <p:cNvGrpSpPr/>
              <p:nvPr/>
            </p:nvGrpSpPr>
            <p:grpSpPr>
              <a:xfrm flipH="1">
                <a:off x="6849281" y="1470097"/>
                <a:ext cx="349686" cy="523462"/>
                <a:chOff x="8498554" y="2410618"/>
                <a:chExt cx="2487384" cy="3723482"/>
              </a:xfrm>
            </p:grpSpPr>
            <p:grpSp>
              <p:nvGrpSpPr>
                <p:cNvPr id="474" name="组合 473">
                  <a:extLst>
                    <a:ext uri="{FF2B5EF4-FFF2-40B4-BE49-F238E27FC236}">
                      <a16:creationId xmlns:a16="http://schemas.microsoft.com/office/drawing/2014/main" id="{B2FDBB88-FC3B-4EA3-B6A2-B254247C616A}"/>
                    </a:ext>
                  </a:extLst>
                </p:cNvPr>
                <p:cNvGrpSpPr/>
                <p:nvPr/>
              </p:nvGrpSpPr>
              <p:grpSpPr>
                <a:xfrm>
                  <a:off x="8498554" y="2410618"/>
                  <a:ext cx="1859988" cy="3723482"/>
                  <a:chOff x="2368535" y="2074384"/>
                  <a:chExt cx="1859988" cy="3723482"/>
                </a:xfrm>
              </p:grpSpPr>
              <p:sp>
                <p:nvSpPr>
                  <p:cNvPr id="476" name="išḷiḑé">
                    <a:extLst>
                      <a:ext uri="{FF2B5EF4-FFF2-40B4-BE49-F238E27FC236}">
                        <a16:creationId xmlns:a16="http://schemas.microsoft.com/office/drawing/2014/main" id="{63822275-8651-48C7-A414-1F822201C7B7}"/>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477" name="iṡļiḍe">
                    <a:extLst>
                      <a:ext uri="{FF2B5EF4-FFF2-40B4-BE49-F238E27FC236}">
                        <a16:creationId xmlns:a16="http://schemas.microsoft.com/office/drawing/2014/main" id="{A5E0DE6F-B28A-485A-A93C-C217B73237B1}"/>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478" name="îS1iḋè">
                    <a:extLst>
                      <a:ext uri="{FF2B5EF4-FFF2-40B4-BE49-F238E27FC236}">
                        <a16:creationId xmlns:a16="http://schemas.microsoft.com/office/drawing/2014/main" id="{2F12645F-E144-4C65-9602-9E0E42E9FFCC}"/>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479" name="îSļiḑé">
                    <a:extLst>
                      <a:ext uri="{FF2B5EF4-FFF2-40B4-BE49-F238E27FC236}">
                        <a16:creationId xmlns:a16="http://schemas.microsoft.com/office/drawing/2014/main" id="{D82D7D82-DD64-41AC-AA54-FF2FA147064E}"/>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480" name="îşlidé">
                    <a:extLst>
                      <a:ext uri="{FF2B5EF4-FFF2-40B4-BE49-F238E27FC236}">
                        <a16:creationId xmlns:a16="http://schemas.microsoft.com/office/drawing/2014/main" id="{D8FA1A75-88E9-40BE-AA37-7795ABE77736}"/>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481" name="îšḷïḋè">
                    <a:extLst>
                      <a:ext uri="{FF2B5EF4-FFF2-40B4-BE49-F238E27FC236}">
                        <a16:creationId xmlns:a16="http://schemas.microsoft.com/office/drawing/2014/main" id="{99DCBCEA-5ABD-436A-8D84-3351C93E6B77}"/>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482" name="ïṧļíde">
                    <a:extLst>
                      <a:ext uri="{FF2B5EF4-FFF2-40B4-BE49-F238E27FC236}">
                        <a16:creationId xmlns:a16="http://schemas.microsoft.com/office/drawing/2014/main" id="{4FF836B4-4860-4931-A77B-FBDC97453F5D}"/>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483" name="íṣ1îḑê">
                    <a:extLst>
                      <a:ext uri="{FF2B5EF4-FFF2-40B4-BE49-F238E27FC236}">
                        <a16:creationId xmlns:a16="http://schemas.microsoft.com/office/drawing/2014/main" id="{ECFB6D29-D79C-455D-B463-D29E2378F237}"/>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484" name="îsļíde">
                    <a:extLst>
                      <a:ext uri="{FF2B5EF4-FFF2-40B4-BE49-F238E27FC236}">
                        <a16:creationId xmlns:a16="http://schemas.microsoft.com/office/drawing/2014/main" id="{911B99FB-7464-453B-9C55-791AF794188D}"/>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485" name="íşľiḍé">
                    <a:extLst>
                      <a:ext uri="{FF2B5EF4-FFF2-40B4-BE49-F238E27FC236}">
                        <a16:creationId xmlns:a16="http://schemas.microsoft.com/office/drawing/2014/main" id="{340C8D53-E62A-4974-9E0B-1AC93BCF9839}"/>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486" name="îsľiḑé">
                    <a:extLst>
                      <a:ext uri="{FF2B5EF4-FFF2-40B4-BE49-F238E27FC236}">
                        <a16:creationId xmlns:a16="http://schemas.microsoft.com/office/drawing/2014/main" id="{CEC77940-BDBF-4713-A59A-721F122D5E9D}"/>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487" name="íŝḷîḍè">
                    <a:extLst>
                      <a:ext uri="{FF2B5EF4-FFF2-40B4-BE49-F238E27FC236}">
                        <a16:creationId xmlns:a16="http://schemas.microsoft.com/office/drawing/2014/main" id="{B5FACC51-7E17-4FF9-A8DA-94B2B1DEB4BF}"/>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488" name="ïṩ1íḓe">
                    <a:extLst>
                      <a:ext uri="{FF2B5EF4-FFF2-40B4-BE49-F238E27FC236}">
                        <a16:creationId xmlns:a16="http://schemas.microsoft.com/office/drawing/2014/main" id="{EBAC5ACB-A8D0-47E0-97A4-9704C5C936B9}"/>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489" name="îşľíḍê">
                    <a:extLst>
                      <a:ext uri="{FF2B5EF4-FFF2-40B4-BE49-F238E27FC236}">
                        <a16:creationId xmlns:a16="http://schemas.microsoft.com/office/drawing/2014/main" id="{1275C9DA-F35D-45A3-B38D-5B53FC000024}"/>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490" name="ï$ḷîḑè">
                    <a:extLst>
                      <a:ext uri="{FF2B5EF4-FFF2-40B4-BE49-F238E27FC236}">
                        <a16:creationId xmlns:a16="http://schemas.microsoft.com/office/drawing/2014/main" id="{C623C814-2BBB-483B-892E-D8321B943EF2}"/>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491" name="ïšlïḑê">
                    <a:extLst>
                      <a:ext uri="{FF2B5EF4-FFF2-40B4-BE49-F238E27FC236}">
                        <a16:creationId xmlns:a16="http://schemas.microsoft.com/office/drawing/2014/main" id="{EED4C4E1-1A85-4271-9A3F-3C1FA34C17E6}"/>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492" name="îṡ1îdê">
                    <a:extLst>
                      <a:ext uri="{FF2B5EF4-FFF2-40B4-BE49-F238E27FC236}">
                        <a16:creationId xmlns:a16="http://schemas.microsoft.com/office/drawing/2014/main" id="{0D53ADB9-FB85-4B1C-AD47-1F3803971642}"/>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493" name="işlíḍé">
                    <a:extLst>
                      <a:ext uri="{FF2B5EF4-FFF2-40B4-BE49-F238E27FC236}">
                        <a16:creationId xmlns:a16="http://schemas.microsoft.com/office/drawing/2014/main" id="{76053A4E-E2C0-495E-962E-BB5205BD5EE8}"/>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475" name="iśḷíḋè">
                  <a:extLst>
                    <a:ext uri="{FF2B5EF4-FFF2-40B4-BE49-F238E27FC236}">
                      <a16:creationId xmlns:a16="http://schemas.microsoft.com/office/drawing/2014/main" id="{9868F2C9-13BA-4550-90A0-4C0558462321}"/>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grpSp>
        <p:nvGrpSpPr>
          <p:cNvPr id="610" name="组合 609">
            <a:extLst>
              <a:ext uri="{FF2B5EF4-FFF2-40B4-BE49-F238E27FC236}">
                <a16:creationId xmlns:a16="http://schemas.microsoft.com/office/drawing/2014/main" id="{D9CB53D3-7D42-4C1C-B8BD-F01A6CF83B17}"/>
              </a:ext>
            </a:extLst>
          </p:cNvPr>
          <p:cNvGrpSpPr/>
          <p:nvPr/>
        </p:nvGrpSpPr>
        <p:grpSpPr>
          <a:xfrm>
            <a:off x="4161814" y="4631021"/>
            <a:ext cx="3007959" cy="545371"/>
            <a:chOff x="4191008" y="1417641"/>
            <a:chExt cx="3007959" cy="545371"/>
          </a:xfrm>
        </p:grpSpPr>
        <p:grpSp>
          <p:nvGrpSpPr>
            <p:cNvPr id="611" name="组合 610">
              <a:extLst>
                <a:ext uri="{FF2B5EF4-FFF2-40B4-BE49-F238E27FC236}">
                  <a16:creationId xmlns:a16="http://schemas.microsoft.com/office/drawing/2014/main" id="{D3F8E2DD-E546-4848-8539-63409C906D1D}"/>
                </a:ext>
              </a:extLst>
            </p:cNvPr>
            <p:cNvGrpSpPr/>
            <p:nvPr/>
          </p:nvGrpSpPr>
          <p:grpSpPr>
            <a:xfrm>
              <a:off x="4344926" y="1417641"/>
              <a:ext cx="2700123" cy="461665"/>
              <a:chOff x="4421425" y="1703924"/>
              <a:chExt cx="2700123" cy="461665"/>
            </a:xfrm>
          </p:grpSpPr>
          <p:sp>
            <p:nvSpPr>
              <p:cNvPr id="655" name="梯形 654">
                <a:extLst>
                  <a:ext uri="{FF2B5EF4-FFF2-40B4-BE49-F238E27FC236}">
                    <a16:creationId xmlns:a16="http://schemas.microsoft.com/office/drawing/2014/main" id="{51FF21A5-9B67-4A8D-AF32-21F315310BF0}"/>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656" name="文本框 655">
                <a:extLst>
                  <a:ext uri="{FF2B5EF4-FFF2-40B4-BE49-F238E27FC236}">
                    <a16:creationId xmlns:a16="http://schemas.microsoft.com/office/drawing/2014/main" id="{A0B43CF1-81D9-4538-8431-F96E3D26D62D}"/>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比赛三等奖</a:t>
                </a:r>
              </a:p>
            </p:txBody>
          </p:sp>
        </p:grpSp>
        <p:grpSp>
          <p:nvGrpSpPr>
            <p:cNvPr id="612" name="组合 611">
              <a:extLst>
                <a:ext uri="{FF2B5EF4-FFF2-40B4-BE49-F238E27FC236}">
                  <a16:creationId xmlns:a16="http://schemas.microsoft.com/office/drawing/2014/main" id="{CB0EB053-7B99-469F-A9AD-685E6886C9EF}"/>
                </a:ext>
              </a:extLst>
            </p:cNvPr>
            <p:cNvGrpSpPr/>
            <p:nvPr/>
          </p:nvGrpSpPr>
          <p:grpSpPr>
            <a:xfrm>
              <a:off x="4191008" y="1439550"/>
              <a:ext cx="3007959" cy="523462"/>
              <a:chOff x="4191008" y="1470097"/>
              <a:chExt cx="3007959" cy="523462"/>
            </a:xfrm>
          </p:grpSpPr>
          <p:grpSp>
            <p:nvGrpSpPr>
              <p:cNvPr id="613" name="组合 612">
                <a:extLst>
                  <a:ext uri="{FF2B5EF4-FFF2-40B4-BE49-F238E27FC236}">
                    <a16:creationId xmlns:a16="http://schemas.microsoft.com/office/drawing/2014/main" id="{04B705ED-9133-4EFF-B547-F8BC9BA232CE}"/>
                  </a:ext>
                </a:extLst>
              </p:cNvPr>
              <p:cNvGrpSpPr/>
              <p:nvPr/>
            </p:nvGrpSpPr>
            <p:grpSpPr>
              <a:xfrm>
                <a:off x="4191008" y="1470097"/>
                <a:ext cx="349686" cy="523462"/>
                <a:chOff x="8498554" y="2410618"/>
                <a:chExt cx="2487384" cy="3723482"/>
              </a:xfrm>
            </p:grpSpPr>
            <p:grpSp>
              <p:nvGrpSpPr>
                <p:cNvPr id="635" name="组合 634">
                  <a:extLst>
                    <a:ext uri="{FF2B5EF4-FFF2-40B4-BE49-F238E27FC236}">
                      <a16:creationId xmlns:a16="http://schemas.microsoft.com/office/drawing/2014/main" id="{F0B45443-3F03-466D-9397-69ECA5C8CA1F}"/>
                    </a:ext>
                  </a:extLst>
                </p:cNvPr>
                <p:cNvGrpSpPr/>
                <p:nvPr/>
              </p:nvGrpSpPr>
              <p:grpSpPr>
                <a:xfrm>
                  <a:off x="8498554" y="2410618"/>
                  <a:ext cx="1859988" cy="3723482"/>
                  <a:chOff x="2368535" y="2074384"/>
                  <a:chExt cx="1859988" cy="3723482"/>
                </a:xfrm>
              </p:grpSpPr>
              <p:sp>
                <p:nvSpPr>
                  <p:cNvPr id="637" name="išḷiḑé">
                    <a:extLst>
                      <a:ext uri="{FF2B5EF4-FFF2-40B4-BE49-F238E27FC236}">
                        <a16:creationId xmlns:a16="http://schemas.microsoft.com/office/drawing/2014/main" id="{D7517E41-FE67-4702-944A-79318F6B530D}"/>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638" name="iṡļiḍe">
                    <a:extLst>
                      <a:ext uri="{FF2B5EF4-FFF2-40B4-BE49-F238E27FC236}">
                        <a16:creationId xmlns:a16="http://schemas.microsoft.com/office/drawing/2014/main" id="{B5EF9D83-530C-4E42-9EAB-13263AA51D71}"/>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639" name="îS1iḋè">
                    <a:extLst>
                      <a:ext uri="{FF2B5EF4-FFF2-40B4-BE49-F238E27FC236}">
                        <a16:creationId xmlns:a16="http://schemas.microsoft.com/office/drawing/2014/main" id="{8530E944-B28E-4B48-BF74-CBEB3F1BE5A9}"/>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640" name="îSļiḑé">
                    <a:extLst>
                      <a:ext uri="{FF2B5EF4-FFF2-40B4-BE49-F238E27FC236}">
                        <a16:creationId xmlns:a16="http://schemas.microsoft.com/office/drawing/2014/main" id="{FE611156-B75B-4688-9D14-C89F5B4C6880}"/>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641" name="îşlidé">
                    <a:extLst>
                      <a:ext uri="{FF2B5EF4-FFF2-40B4-BE49-F238E27FC236}">
                        <a16:creationId xmlns:a16="http://schemas.microsoft.com/office/drawing/2014/main" id="{C434E90A-C5E4-4777-838D-FEB3680663E8}"/>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642" name="îšḷïḋè">
                    <a:extLst>
                      <a:ext uri="{FF2B5EF4-FFF2-40B4-BE49-F238E27FC236}">
                        <a16:creationId xmlns:a16="http://schemas.microsoft.com/office/drawing/2014/main" id="{33F7C8A4-08AF-43FE-BC68-801FE4D9A5FC}"/>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643" name="ïṧļíde">
                    <a:extLst>
                      <a:ext uri="{FF2B5EF4-FFF2-40B4-BE49-F238E27FC236}">
                        <a16:creationId xmlns:a16="http://schemas.microsoft.com/office/drawing/2014/main" id="{A015AA6D-1E36-4E30-805B-A574B7A0DAF3}"/>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644" name="íṣ1îḑê">
                    <a:extLst>
                      <a:ext uri="{FF2B5EF4-FFF2-40B4-BE49-F238E27FC236}">
                        <a16:creationId xmlns:a16="http://schemas.microsoft.com/office/drawing/2014/main" id="{BD45968F-7FE4-473C-906E-73F253AB5A20}"/>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645" name="îsļíde">
                    <a:extLst>
                      <a:ext uri="{FF2B5EF4-FFF2-40B4-BE49-F238E27FC236}">
                        <a16:creationId xmlns:a16="http://schemas.microsoft.com/office/drawing/2014/main" id="{3E666532-3C33-4920-B8BB-4DD9AED4EBDA}"/>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646" name="íşľiḍé">
                    <a:extLst>
                      <a:ext uri="{FF2B5EF4-FFF2-40B4-BE49-F238E27FC236}">
                        <a16:creationId xmlns:a16="http://schemas.microsoft.com/office/drawing/2014/main" id="{8460717E-D460-4DD4-A354-5FDE4D983E2B}"/>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647" name="îsľiḑé">
                    <a:extLst>
                      <a:ext uri="{FF2B5EF4-FFF2-40B4-BE49-F238E27FC236}">
                        <a16:creationId xmlns:a16="http://schemas.microsoft.com/office/drawing/2014/main" id="{FD6A1C83-4907-4816-8CF4-D76E8B2477D0}"/>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648" name="íŝḷîḍè">
                    <a:extLst>
                      <a:ext uri="{FF2B5EF4-FFF2-40B4-BE49-F238E27FC236}">
                        <a16:creationId xmlns:a16="http://schemas.microsoft.com/office/drawing/2014/main" id="{2E4AC22E-58BF-4A1E-968C-5EFB2272342C}"/>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649" name="ïṩ1íḓe">
                    <a:extLst>
                      <a:ext uri="{FF2B5EF4-FFF2-40B4-BE49-F238E27FC236}">
                        <a16:creationId xmlns:a16="http://schemas.microsoft.com/office/drawing/2014/main" id="{C82FE3C3-8633-4A39-B019-C0520CFA1818}"/>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650" name="îşľíḍê">
                    <a:extLst>
                      <a:ext uri="{FF2B5EF4-FFF2-40B4-BE49-F238E27FC236}">
                        <a16:creationId xmlns:a16="http://schemas.microsoft.com/office/drawing/2014/main" id="{E8572792-1C55-47FD-8CA7-89722B1BA71E}"/>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651" name="ï$ḷîḑè">
                    <a:extLst>
                      <a:ext uri="{FF2B5EF4-FFF2-40B4-BE49-F238E27FC236}">
                        <a16:creationId xmlns:a16="http://schemas.microsoft.com/office/drawing/2014/main" id="{6B41BB28-26DF-4A37-B524-99DA1E6F2718}"/>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652" name="ïšlïḑê">
                    <a:extLst>
                      <a:ext uri="{FF2B5EF4-FFF2-40B4-BE49-F238E27FC236}">
                        <a16:creationId xmlns:a16="http://schemas.microsoft.com/office/drawing/2014/main" id="{81D6AC8A-7753-4EDD-9ADB-B6EDF0CF8F25}"/>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653" name="îṡ1îdê">
                    <a:extLst>
                      <a:ext uri="{FF2B5EF4-FFF2-40B4-BE49-F238E27FC236}">
                        <a16:creationId xmlns:a16="http://schemas.microsoft.com/office/drawing/2014/main" id="{4FA855E5-8DCB-4CDA-AB8B-E4477BFA4FEE}"/>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654" name="işlíḍé">
                    <a:extLst>
                      <a:ext uri="{FF2B5EF4-FFF2-40B4-BE49-F238E27FC236}">
                        <a16:creationId xmlns:a16="http://schemas.microsoft.com/office/drawing/2014/main" id="{76351E10-DE96-4699-9F31-183DE761A5FD}"/>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636" name="iśḷíḋè">
                  <a:extLst>
                    <a:ext uri="{FF2B5EF4-FFF2-40B4-BE49-F238E27FC236}">
                      <a16:creationId xmlns:a16="http://schemas.microsoft.com/office/drawing/2014/main" id="{6E85CBA4-A45B-4527-A12B-BBF0921CC8B4}"/>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614" name="组合 613">
                <a:extLst>
                  <a:ext uri="{FF2B5EF4-FFF2-40B4-BE49-F238E27FC236}">
                    <a16:creationId xmlns:a16="http://schemas.microsoft.com/office/drawing/2014/main" id="{7647D292-04B0-4624-92ED-E3BAE373197F}"/>
                  </a:ext>
                </a:extLst>
              </p:cNvPr>
              <p:cNvGrpSpPr/>
              <p:nvPr/>
            </p:nvGrpSpPr>
            <p:grpSpPr>
              <a:xfrm flipH="1">
                <a:off x="6849281" y="1470097"/>
                <a:ext cx="349686" cy="523462"/>
                <a:chOff x="8498554" y="2410618"/>
                <a:chExt cx="2487384" cy="3723482"/>
              </a:xfrm>
            </p:grpSpPr>
            <p:grpSp>
              <p:nvGrpSpPr>
                <p:cNvPr id="615" name="组合 614">
                  <a:extLst>
                    <a:ext uri="{FF2B5EF4-FFF2-40B4-BE49-F238E27FC236}">
                      <a16:creationId xmlns:a16="http://schemas.microsoft.com/office/drawing/2014/main" id="{26BA875C-1FFA-444C-ADBC-732E680E137F}"/>
                    </a:ext>
                  </a:extLst>
                </p:cNvPr>
                <p:cNvGrpSpPr/>
                <p:nvPr/>
              </p:nvGrpSpPr>
              <p:grpSpPr>
                <a:xfrm>
                  <a:off x="8498554" y="2410618"/>
                  <a:ext cx="1859988" cy="3723482"/>
                  <a:chOff x="2368535" y="2074384"/>
                  <a:chExt cx="1859988" cy="3723482"/>
                </a:xfrm>
              </p:grpSpPr>
              <p:sp>
                <p:nvSpPr>
                  <p:cNvPr id="617" name="išḷiḑé">
                    <a:extLst>
                      <a:ext uri="{FF2B5EF4-FFF2-40B4-BE49-F238E27FC236}">
                        <a16:creationId xmlns:a16="http://schemas.microsoft.com/office/drawing/2014/main" id="{D4EDFA78-508F-4A98-8BB4-38EE30EB1D2D}"/>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618" name="iṡļiḍe">
                    <a:extLst>
                      <a:ext uri="{FF2B5EF4-FFF2-40B4-BE49-F238E27FC236}">
                        <a16:creationId xmlns:a16="http://schemas.microsoft.com/office/drawing/2014/main" id="{28E857FA-A118-42D1-AB79-F1193947D198}"/>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619" name="îS1iḋè">
                    <a:extLst>
                      <a:ext uri="{FF2B5EF4-FFF2-40B4-BE49-F238E27FC236}">
                        <a16:creationId xmlns:a16="http://schemas.microsoft.com/office/drawing/2014/main" id="{11551EB3-D410-4DE0-9475-4FBF3B305AAF}"/>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620" name="îSļiḑé">
                    <a:extLst>
                      <a:ext uri="{FF2B5EF4-FFF2-40B4-BE49-F238E27FC236}">
                        <a16:creationId xmlns:a16="http://schemas.microsoft.com/office/drawing/2014/main" id="{35573FEA-A808-46A4-97A0-40551077765C}"/>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621" name="îşlidé">
                    <a:extLst>
                      <a:ext uri="{FF2B5EF4-FFF2-40B4-BE49-F238E27FC236}">
                        <a16:creationId xmlns:a16="http://schemas.microsoft.com/office/drawing/2014/main" id="{D40D9AED-60DA-4342-8F52-02002D2BE1D1}"/>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622" name="îšḷïḋè">
                    <a:extLst>
                      <a:ext uri="{FF2B5EF4-FFF2-40B4-BE49-F238E27FC236}">
                        <a16:creationId xmlns:a16="http://schemas.microsoft.com/office/drawing/2014/main" id="{79E9BD39-508C-483F-92C3-8065E264C7D2}"/>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623" name="ïṧļíde">
                    <a:extLst>
                      <a:ext uri="{FF2B5EF4-FFF2-40B4-BE49-F238E27FC236}">
                        <a16:creationId xmlns:a16="http://schemas.microsoft.com/office/drawing/2014/main" id="{ACF0C507-99A8-45F6-84E8-A0298CF51BF1}"/>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624" name="íṣ1îḑê">
                    <a:extLst>
                      <a:ext uri="{FF2B5EF4-FFF2-40B4-BE49-F238E27FC236}">
                        <a16:creationId xmlns:a16="http://schemas.microsoft.com/office/drawing/2014/main" id="{7C7EAFD3-133D-489B-A2F9-7F03954655CA}"/>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625" name="îsļíde">
                    <a:extLst>
                      <a:ext uri="{FF2B5EF4-FFF2-40B4-BE49-F238E27FC236}">
                        <a16:creationId xmlns:a16="http://schemas.microsoft.com/office/drawing/2014/main" id="{0C11C320-CE19-4D7B-8D0E-9FEA28FF6B67}"/>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626" name="íşľiḍé">
                    <a:extLst>
                      <a:ext uri="{FF2B5EF4-FFF2-40B4-BE49-F238E27FC236}">
                        <a16:creationId xmlns:a16="http://schemas.microsoft.com/office/drawing/2014/main" id="{C15D12F5-4BB9-4CA1-9E5B-CC8833B372BC}"/>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627" name="îsľiḑé">
                    <a:extLst>
                      <a:ext uri="{FF2B5EF4-FFF2-40B4-BE49-F238E27FC236}">
                        <a16:creationId xmlns:a16="http://schemas.microsoft.com/office/drawing/2014/main" id="{C8A797E7-66CA-4363-90EA-E7976400D204}"/>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628" name="íŝḷîḍè">
                    <a:extLst>
                      <a:ext uri="{FF2B5EF4-FFF2-40B4-BE49-F238E27FC236}">
                        <a16:creationId xmlns:a16="http://schemas.microsoft.com/office/drawing/2014/main" id="{284454F3-8B73-44AA-AA94-4A06316FB880}"/>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629" name="ïṩ1íḓe">
                    <a:extLst>
                      <a:ext uri="{FF2B5EF4-FFF2-40B4-BE49-F238E27FC236}">
                        <a16:creationId xmlns:a16="http://schemas.microsoft.com/office/drawing/2014/main" id="{79F43275-604B-4C72-BE04-F6473F97FD8A}"/>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630" name="îşľíḍê">
                    <a:extLst>
                      <a:ext uri="{FF2B5EF4-FFF2-40B4-BE49-F238E27FC236}">
                        <a16:creationId xmlns:a16="http://schemas.microsoft.com/office/drawing/2014/main" id="{226541F5-2E7D-4E4D-AC7D-A4AACFDCF8FC}"/>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631" name="ï$ḷîḑè">
                    <a:extLst>
                      <a:ext uri="{FF2B5EF4-FFF2-40B4-BE49-F238E27FC236}">
                        <a16:creationId xmlns:a16="http://schemas.microsoft.com/office/drawing/2014/main" id="{67AD1CF6-F3B0-418B-8A16-33C26517B445}"/>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632" name="ïšlïḑê">
                    <a:extLst>
                      <a:ext uri="{FF2B5EF4-FFF2-40B4-BE49-F238E27FC236}">
                        <a16:creationId xmlns:a16="http://schemas.microsoft.com/office/drawing/2014/main" id="{4A760795-9355-49C7-84C3-B2E3DD7DC6AA}"/>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633" name="îṡ1îdê">
                    <a:extLst>
                      <a:ext uri="{FF2B5EF4-FFF2-40B4-BE49-F238E27FC236}">
                        <a16:creationId xmlns:a16="http://schemas.microsoft.com/office/drawing/2014/main" id="{E56FAF2A-3FA6-4E93-895E-DE67355561F6}"/>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634" name="işlíḍé">
                    <a:extLst>
                      <a:ext uri="{FF2B5EF4-FFF2-40B4-BE49-F238E27FC236}">
                        <a16:creationId xmlns:a16="http://schemas.microsoft.com/office/drawing/2014/main" id="{55476688-06A8-464F-8917-90903E8FB63C}"/>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616" name="iśḷíḋè">
                  <a:extLst>
                    <a:ext uri="{FF2B5EF4-FFF2-40B4-BE49-F238E27FC236}">
                      <a16:creationId xmlns:a16="http://schemas.microsoft.com/office/drawing/2014/main" id="{F1E59A06-28F9-4B1D-AC24-442AA46D811A}"/>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grpSp>
        <p:nvGrpSpPr>
          <p:cNvPr id="865" name="组合 864">
            <a:extLst>
              <a:ext uri="{FF2B5EF4-FFF2-40B4-BE49-F238E27FC236}">
                <a16:creationId xmlns:a16="http://schemas.microsoft.com/office/drawing/2014/main" id="{92B0D86C-B1DD-4963-9379-0EA8C0949497}"/>
              </a:ext>
            </a:extLst>
          </p:cNvPr>
          <p:cNvGrpSpPr/>
          <p:nvPr/>
        </p:nvGrpSpPr>
        <p:grpSpPr>
          <a:xfrm>
            <a:off x="8216472" y="1959917"/>
            <a:ext cx="3007959" cy="545371"/>
            <a:chOff x="4191008" y="1417641"/>
            <a:chExt cx="3007959" cy="545371"/>
          </a:xfrm>
        </p:grpSpPr>
        <p:grpSp>
          <p:nvGrpSpPr>
            <p:cNvPr id="866" name="组合 865">
              <a:extLst>
                <a:ext uri="{FF2B5EF4-FFF2-40B4-BE49-F238E27FC236}">
                  <a16:creationId xmlns:a16="http://schemas.microsoft.com/office/drawing/2014/main" id="{CBD94BD4-74CD-4C84-AC8E-ED76F27DA079}"/>
                </a:ext>
              </a:extLst>
            </p:cNvPr>
            <p:cNvGrpSpPr/>
            <p:nvPr/>
          </p:nvGrpSpPr>
          <p:grpSpPr>
            <a:xfrm>
              <a:off x="4344926" y="1417641"/>
              <a:ext cx="2700123" cy="461665"/>
              <a:chOff x="4421425" y="1703924"/>
              <a:chExt cx="2700123" cy="461665"/>
            </a:xfrm>
          </p:grpSpPr>
          <p:sp>
            <p:nvSpPr>
              <p:cNvPr id="910" name="梯形 909">
                <a:extLst>
                  <a:ext uri="{FF2B5EF4-FFF2-40B4-BE49-F238E27FC236}">
                    <a16:creationId xmlns:a16="http://schemas.microsoft.com/office/drawing/2014/main" id="{17F26F24-260B-4EBE-8C0A-0A5E1163C4A3}"/>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11" name="文本框 910">
                <a:extLst>
                  <a:ext uri="{FF2B5EF4-FFF2-40B4-BE49-F238E27FC236}">
                    <a16:creationId xmlns:a16="http://schemas.microsoft.com/office/drawing/2014/main" id="{158BD82B-6A52-4D64-9045-DF18B6D33969}"/>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比赛一等奖</a:t>
                </a:r>
              </a:p>
            </p:txBody>
          </p:sp>
        </p:grpSp>
        <p:grpSp>
          <p:nvGrpSpPr>
            <p:cNvPr id="867" name="组合 866">
              <a:extLst>
                <a:ext uri="{FF2B5EF4-FFF2-40B4-BE49-F238E27FC236}">
                  <a16:creationId xmlns:a16="http://schemas.microsoft.com/office/drawing/2014/main" id="{CEF4C126-7E55-417F-8D91-AD2D899FC735}"/>
                </a:ext>
              </a:extLst>
            </p:cNvPr>
            <p:cNvGrpSpPr/>
            <p:nvPr/>
          </p:nvGrpSpPr>
          <p:grpSpPr>
            <a:xfrm>
              <a:off x="4191008" y="1439550"/>
              <a:ext cx="3007959" cy="523462"/>
              <a:chOff x="4191008" y="1470097"/>
              <a:chExt cx="3007959" cy="523462"/>
            </a:xfrm>
          </p:grpSpPr>
          <p:grpSp>
            <p:nvGrpSpPr>
              <p:cNvPr id="868" name="组合 867">
                <a:extLst>
                  <a:ext uri="{FF2B5EF4-FFF2-40B4-BE49-F238E27FC236}">
                    <a16:creationId xmlns:a16="http://schemas.microsoft.com/office/drawing/2014/main" id="{F7B9B841-8303-47C6-9136-43F3E54F8852}"/>
                  </a:ext>
                </a:extLst>
              </p:cNvPr>
              <p:cNvGrpSpPr/>
              <p:nvPr/>
            </p:nvGrpSpPr>
            <p:grpSpPr>
              <a:xfrm>
                <a:off x="4191008" y="1470097"/>
                <a:ext cx="349686" cy="523462"/>
                <a:chOff x="8498554" y="2410618"/>
                <a:chExt cx="2487384" cy="3723482"/>
              </a:xfrm>
            </p:grpSpPr>
            <p:grpSp>
              <p:nvGrpSpPr>
                <p:cNvPr id="890" name="组合 889">
                  <a:extLst>
                    <a:ext uri="{FF2B5EF4-FFF2-40B4-BE49-F238E27FC236}">
                      <a16:creationId xmlns:a16="http://schemas.microsoft.com/office/drawing/2014/main" id="{63B59C7E-6544-47FE-AFA0-450655C81A78}"/>
                    </a:ext>
                  </a:extLst>
                </p:cNvPr>
                <p:cNvGrpSpPr/>
                <p:nvPr/>
              </p:nvGrpSpPr>
              <p:grpSpPr>
                <a:xfrm>
                  <a:off x="8498554" y="2410618"/>
                  <a:ext cx="1859988" cy="3723482"/>
                  <a:chOff x="2368535" y="2074384"/>
                  <a:chExt cx="1859988" cy="3723482"/>
                </a:xfrm>
              </p:grpSpPr>
              <p:sp>
                <p:nvSpPr>
                  <p:cNvPr id="892" name="išḷiḑé">
                    <a:extLst>
                      <a:ext uri="{FF2B5EF4-FFF2-40B4-BE49-F238E27FC236}">
                        <a16:creationId xmlns:a16="http://schemas.microsoft.com/office/drawing/2014/main" id="{48BE00C5-0DB3-4EFB-99D1-C90BB9824E39}"/>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893" name="iṡļiḍe">
                    <a:extLst>
                      <a:ext uri="{FF2B5EF4-FFF2-40B4-BE49-F238E27FC236}">
                        <a16:creationId xmlns:a16="http://schemas.microsoft.com/office/drawing/2014/main" id="{E8C07837-B0C2-46CD-8200-1E920F2150D8}"/>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894" name="îS1iḋè">
                    <a:extLst>
                      <a:ext uri="{FF2B5EF4-FFF2-40B4-BE49-F238E27FC236}">
                        <a16:creationId xmlns:a16="http://schemas.microsoft.com/office/drawing/2014/main" id="{6D4B121A-8192-4E18-875B-4AE33A9BD38B}"/>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895" name="îSļiḑé">
                    <a:extLst>
                      <a:ext uri="{FF2B5EF4-FFF2-40B4-BE49-F238E27FC236}">
                        <a16:creationId xmlns:a16="http://schemas.microsoft.com/office/drawing/2014/main" id="{73E43242-197A-482D-82DF-F64DD27341EF}"/>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896" name="îşlidé">
                    <a:extLst>
                      <a:ext uri="{FF2B5EF4-FFF2-40B4-BE49-F238E27FC236}">
                        <a16:creationId xmlns:a16="http://schemas.microsoft.com/office/drawing/2014/main" id="{3093360E-22EE-4724-BD07-639FB5511546}"/>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897" name="îšḷïḋè">
                    <a:extLst>
                      <a:ext uri="{FF2B5EF4-FFF2-40B4-BE49-F238E27FC236}">
                        <a16:creationId xmlns:a16="http://schemas.microsoft.com/office/drawing/2014/main" id="{3CD737DF-C44A-4B0A-BD19-A6CAA3158376}"/>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898" name="ïṧļíde">
                    <a:extLst>
                      <a:ext uri="{FF2B5EF4-FFF2-40B4-BE49-F238E27FC236}">
                        <a16:creationId xmlns:a16="http://schemas.microsoft.com/office/drawing/2014/main" id="{F10D44BB-7477-4C0D-AE94-B8EAAD201358}"/>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899" name="íṣ1îḑê">
                    <a:extLst>
                      <a:ext uri="{FF2B5EF4-FFF2-40B4-BE49-F238E27FC236}">
                        <a16:creationId xmlns:a16="http://schemas.microsoft.com/office/drawing/2014/main" id="{33BE84D1-3B6A-476F-8739-B982478012F8}"/>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900" name="îsļíde">
                    <a:extLst>
                      <a:ext uri="{FF2B5EF4-FFF2-40B4-BE49-F238E27FC236}">
                        <a16:creationId xmlns:a16="http://schemas.microsoft.com/office/drawing/2014/main" id="{B9D1A112-FEE5-443A-B1AA-DEACA3B47035}"/>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901" name="íşľiḍé">
                    <a:extLst>
                      <a:ext uri="{FF2B5EF4-FFF2-40B4-BE49-F238E27FC236}">
                        <a16:creationId xmlns:a16="http://schemas.microsoft.com/office/drawing/2014/main" id="{B98121FC-B626-4265-AD67-6747C0C32EAA}"/>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902" name="îsľiḑé">
                    <a:extLst>
                      <a:ext uri="{FF2B5EF4-FFF2-40B4-BE49-F238E27FC236}">
                        <a16:creationId xmlns:a16="http://schemas.microsoft.com/office/drawing/2014/main" id="{FA8F064C-B6CD-4D4A-BE12-1E747421D63A}"/>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903" name="íŝḷîḍè">
                    <a:extLst>
                      <a:ext uri="{FF2B5EF4-FFF2-40B4-BE49-F238E27FC236}">
                        <a16:creationId xmlns:a16="http://schemas.microsoft.com/office/drawing/2014/main" id="{55597B2E-9376-41A7-A4C6-ACB5873EBB74}"/>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904" name="ïṩ1íḓe">
                    <a:extLst>
                      <a:ext uri="{FF2B5EF4-FFF2-40B4-BE49-F238E27FC236}">
                        <a16:creationId xmlns:a16="http://schemas.microsoft.com/office/drawing/2014/main" id="{B1B4FDE2-DB57-472F-BB50-302ACE79500C}"/>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905" name="îşľíḍê">
                    <a:extLst>
                      <a:ext uri="{FF2B5EF4-FFF2-40B4-BE49-F238E27FC236}">
                        <a16:creationId xmlns:a16="http://schemas.microsoft.com/office/drawing/2014/main" id="{D7E6C688-291A-42D9-81FD-52AAE1549C21}"/>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906" name="ï$ḷîḑè">
                    <a:extLst>
                      <a:ext uri="{FF2B5EF4-FFF2-40B4-BE49-F238E27FC236}">
                        <a16:creationId xmlns:a16="http://schemas.microsoft.com/office/drawing/2014/main" id="{5BB5D01E-26FC-402F-97FB-A2DDD12C49C9}"/>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907" name="ïšlïḑê">
                    <a:extLst>
                      <a:ext uri="{FF2B5EF4-FFF2-40B4-BE49-F238E27FC236}">
                        <a16:creationId xmlns:a16="http://schemas.microsoft.com/office/drawing/2014/main" id="{8D343D5D-EB35-466E-BE68-98BD865F9489}"/>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908" name="îṡ1îdê">
                    <a:extLst>
                      <a:ext uri="{FF2B5EF4-FFF2-40B4-BE49-F238E27FC236}">
                        <a16:creationId xmlns:a16="http://schemas.microsoft.com/office/drawing/2014/main" id="{E582E496-F4FC-48B3-B267-5FBDA91892A9}"/>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909" name="işlíḍé">
                    <a:extLst>
                      <a:ext uri="{FF2B5EF4-FFF2-40B4-BE49-F238E27FC236}">
                        <a16:creationId xmlns:a16="http://schemas.microsoft.com/office/drawing/2014/main" id="{72043EC6-0589-410B-B0FE-100051A29C61}"/>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891" name="iśḷíḋè">
                  <a:extLst>
                    <a:ext uri="{FF2B5EF4-FFF2-40B4-BE49-F238E27FC236}">
                      <a16:creationId xmlns:a16="http://schemas.microsoft.com/office/drawing/2014/main" id="{5C723A24-D812-419C-B228-D5EF30695D9C}"/>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869" name="组合 868">
                <a:extLst>
                  <a:ext uri="{FF2B5EF4-FFF2-40B4-BE49-F238E27FC236}">
                    <a16:creationId xmlns:a16="http://schemas.microsoft.com/office/drawing/2014/main" id="{F4DAEE58-7FC6-4BF1-AA30-377FA042657E}"/>
                  </a:ext>
                </a:extLst>
              </p:cNvPr>
              <p:cNvGrpSpPr/>
              <p:nvPr/>
            </p:nvGrpSpPr>
            <p:grpSpPr>
              <a:xfrm flipH="1">
                <a:off x="6849281" y="1470097"/>
                <a:ext cx="349686" cy="523462"/>
                <a:chOff x="8498554" y="2410618"/>
                <a:chExt cx="2487384" cy="3723482"/>
              </a:xfrm>
            </p:grpSpPr>
            <p:grpSp>
              <p:nvGrpSpPr>
                <p:cNvPr id="870" name="组合 869">
                  <a:extLst>
                    <a:ext uri="{FF2B5EF4-FFF2-40B4-BE49-F238E27FC236}">
                      <a16:creationId xmlns:a16="http://schemas.microsoft.com/office/drawing/2014/main" id="{05A6C3DC-65D0-4F81-A5D0-A46814B8E708}"/>
                    </a:ext>
                  </a:extLst>
                </p:cNvPr>
                <p:cNvGrpSpPr/>
                <p:nvPr/>
              </p:nvGrpSpPr>
              <p:grpSpPr>
                <a:xfrm>
                  <a:off x="8498554" y="2410618"/>
                  <a:ext cx="1859988" cy="3723482"/>
                  <a:chOff x="2368535" y="2074384"/>
                  <a:chExt cx="1859988" cy="3723482"/>
                </a:xfrm>
              </p:grpSpPr>
              <p:sp>
                <p:nvSpPr>
                  <p:cNvPr id="872" name="išḷiḑé">
                    <a:extLst>
                      <a:ext uri="{FF2B5EF4-FFF2-40B4-BE49-F238E27FC236}">
                        <a16:creationId xmlns:a16="http://schemas.microsoft.com/office/drawing/2014/main" id="{FDC9DCE9-4DD3-492F-99A9-B28988F6C376}"/>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873" name="iṡļiḍe">
                    <a:extLst>
                      <a:ext uri="{FF2B5EF4-FFF2-40B4-BE49-F238E27FC236}">
                        <a16:creationId xmlns:a16="http://schemas.microsoft.com/office/drawing/2014/main" id="{69198A75-FF5D-4BC9-88D2-896F73DCE1BA}"/>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874" name="îS1iḋè">
                    <a:extLst>
                      <a:ext uri="{FF2B5EF4-FFF2-40B4-BE49-F238E27FC236}">
                        <a16:creationId xmlns:a16="http://schemas.microsoft.com/office/drawing/2014/main" id="{0C8E8173-5E0C-411C-A573-704F6440B166}"/>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875" name="îSļiḑé">
                    <a:extLst>
                      <a:ext uri="{FF2B5EF4-FFF2-40B4-BE49-F238E27FC236}">
                        <a16:creationId xmlns:a16="http://schemas.microsoft.com/office/drawing/2014/main" id="{85258D2D-2FF6-4D0E-AA9F-29E94DD230C7}"/>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876" name="îşlidé">
                    <a:extLst>
                      <a:ext uri="{FF2B5EF4-FFF2-40B4-BE49-F238E27FC236}">
                        <a16:creationId xmlns:a16="http://schemas.microsoft.com/office/drawing/2014/main" id="{3131BDEF-A5D4-43C9-BC54-183F57B5E144}"/>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877" name="îšḷïḋè">
                    <a:extLst>
                      <a:ext uri="{FF2B5EF4-FFF2-40B4-BE49-F238E27FC236}">
                        <a16:creationId xmlns:a16="http://schemas.microsoft.com/office/drawing/2014/main" id="{0722245D-EC06-4C50-A0BF-BB817057018F}"/>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878" name="ïṧļíde">
                    <a:extLst>
                      <a:ext uri="{FF2B5EF4-FFF2-40B4-BE49-F238E27FC236}">
                        <a16:creationId xmlns:a16="http://schemas.microsoft.com/office/drawing/2014/main" id="{E3C5C1EA-E81D-4560-B0EA-6DD207A49C1E}"/>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879" name="íṣ1îḑê">
                    <a:extLst>
                      <a:ext uri="{FF2B5EF4-FFF2-40B4-BE49-F238E27FC236}">
                        <a16:creationId xmlns:a16="http://schemas.microsoft.com/office/drawing/2014/main" id="{D48EAF0E-D40C-41A5-93A0-D79270F917D8}"/>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880" name="îsļíde">
                    <a:extLst>
                      <a:ext uri="{FF2B5EF4-FFF2-40B4-BE49-F238E27FC236}">
                        <a16:creationId xmlns:a16="http://schemas.microsoft.com/office/drawing/2014/main" id="{8C0D4FB1-E0F2-424A-9497-33D56B2DE4EC}"/>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881" name="íşľiḍé">
                    <a:extLst>
                      <a:ext uri="{FF2B5EF4-FFF2-40B4-BE49-F238E27FC236}">
                        <a16:creationId xmlns:a16="http://schemas.microsoft.com/office/drawing/2014/main" id="{90EBF7AC-8820-4A8D-9D2B-7E830A56198B}"/>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882" name="îsľiḑé">
                    <a:extLst>
                      <a:ext uri="{FF2B5EF4-FFF2-40B4-BE49-F238E27FC236}">
                        <a16:creationId xmlns:a16="http://schemas.microsoft.com/office/drawing/2014/main" id="{714F2FE7-2A69-4BBA-8139-991A515C6756}"/>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883" name="íŝḷîḍè">
                    <a:extLst>
                      <a:ext uri="{FF2B5EF4-FFF2-40B4-BE49-F238E27FC236}">
                        <a16:creationId xmlns:a16="http://schemas.microsoft.com/office/drawing/2014/main" id="{F5BF6A1E-BE4F-48C0-967B-885A39C52E5C}"/>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884" name="ïṩ1íḓe">
                    <a:extLst>
                      <a:ext uri="{FF2B5EF4-FFF2-40B4-BE49-F238E27FC236}">
                        <a16:creationId xmlns:a16="http://schemas.microsoft.com/office/drawing/2014/main" id="{B95B243F-EFA0-490F-B5A5-4C87822C1D7C}"/>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885" name="îşľíḍê">
                    <a:extLst>
                      <a:ext uri="{FF2B5EF4-FFF2-40B4-BE49-F238E27FC236}">
                        <a16:creationId xmlns:a16="http://schemas.microsoft.com/office/drawing/2014/main" id="{45934A6C-62C0-4EA5-A4EC-3BF7D6C7E7D9}"/>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886" name="ï$ḷîḑè">
                    <a:extLst>
                      <a:ext uri="{FF2B5EF4-FFF2-40B4-BE49-F238E27FC236}">
                        <a16:creationId xmlns:a16="http://schemas.microsoft.com/office/drawing/2014/main" id="{4C197FCF-E4EB-46EE-8AF4-48601B2E107A}"/>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887" name="ïšlïḑê">
                    <a:extLst>
                      <a:ext uri="{FF2B5EF4-FFF2-40B4-BE49-F238E27FC236}">
                        <a16:creationId xmlns:a16="http://schemas.microsoft.com/office/drawing/2014/main" id="{C39170A2-FB6A-4E17-B499-0B052C6D3B52}"/>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888" name="îṡ1îdê">
                    <a:extLst>
                      <a:ext uri="{FF2B5EF4-FFF2-40B4-BE49-F238E27FC236}">
                        <a16:creationId xmlns:a16="http://schemas.microsoft.com/office/drawing/2014/main" id="{DF7BAD3C-33FD-42BB-AD01-C9921CD891FA}"/>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889" name="işlíḍé">
                    <a:extLst>
                      <a:ext uri="{FF2B5EF4-FFF2-40B4-BE49-F238E27FC236}">
                        <a16:creationId xmlns:a16="http://schemas.microsoft.com/office/drawing/2014/main" id="{3FA2FCD1-969B-4837-998D-608567D86B2D}"/>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871" name="iśḷíḋè">
                  <a:extLst>
                    <a:ext uri="{FF2B5EF4-FFF2-40B4-BE49-F238E27FC236}">
                      <a16:creationId xmlns:a16="http://schemas.microsoft.com/office/drawing/2014/main" id="{F426F6A2-5F71-4798-8F47-FDEDAE4804C0}"/>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grpSp>
        <p:nvGrpSpPr>
          <p:cNvPr id="912" name="组合 911">
            <a:extLst>
              <a:ext uri="{FF2B5EF4-FFF2-40B4-BE49-F238E27FC236}">
                <a16:creationId xmlns:a16="http://schemas.microsoft.com/office/drawing/2014/main" id="{8F8FE5D3-3C79-403F-B7F0-AECA6490AFB0}"/>
              </a:ext>
            </a:extLst>
          </p:cNvPr>
          <p:cNvGrpSpPr/>
          <p:nvPr/>
        </p:nvGrpSpPr>
        <p:grpSpPr>
          <a:xfrm>
            <a:off x="8216472" y="3295469"/>
            <a:ext cx="3007959" cy="545371"/>
            <a:chOff x="4191008" y="1417641"/>
            <a:chExt cx="3007959" cy="545371"/>
          </a:xfrm>
        </p:grpSpPr>
        <p:grpSp>
          <p:nvGrpSpPr>
            <p:cNvPr id="913" name="组合 912">
              <a:extLst>
                <a:ext uri="{FF2B5EF4-FFF2-40B4-BE49-F238E27FC236}">
                  <a16:creationId xmlns:a16="http://schemas.microsoft.com/office/drawing/2014/main" id="{D11B2F29-D040-4932-8C55-C4DCE32FC82D}"/>
                </a:ext>
              </a:extLst>
            </p:cNvPr>
            <p:cNvGrpSpPr/>
            <p:nvPr/>
          </p:nvGrpSpPr>
          <p:grpSpPr>
            <a:xfrm>
              <a:off x="4344926" y="1417641"/>
              <a:ext cx="2700123" cy="461665"/>
              <a:chOff x="4421425" y="1703924"/>
              <a:chExt cx="2700123" cy="461665"/>
            </a:xfrm>
          </p:grpSpPr>
          <p:sp>
            <p:nvSpPr>
              <p:cNvPr id="957" name="梯形 956">
                <a:extLst>
                  <a:ext uri="{FF2B5EF4-FFF2-40B4-BE49-F238E27FC236}">
                    <a16:creationId xmlns:a16="http://schemas.microsoft.com/office/drawing/2014/main" id="{4FB957E4-364A-4B23-A666-686261C5EFF5}"/>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958" name="文本框 957">
                <a:extLst>
                  <a:ext uri="{FF2B5EF4-FFF2-40B4-BE49-F238E27FC236}">
                    <a16:creationId xmlns:a16="http://schemas.microsoft.com/office/drawing/2014/main" id="{A8996878-C934-4D61-9F2C-E11748920A07}"/>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比赛二等奖</a:t>
                </a:r>
              </a:p>
            </p:txBody>
          </p:sp>
        </p:grpSp>
        <p:grpSp>
          <p:nvGrpSpPr>
            <p:cNvPr id="914" name="组合 913">
              <a:extLst>
                <a:ext uri="{FF2B5EF4-FFF2-40B4-BE49-F238E27FC236}">
                  <a16:creationId xmlns:a16="http://schemas.microsoft.com/office/drawing/2014/main" id="{7D468677-0D96-495D-89DD-DBD0FE4777DE}"/>
                </a:ext>
              </a:extLst>
            </p:cNvPr>
            <p:cNvGrpSpPr/>
            <p:nvPr/>
          </p:nvGrpSpPr>
          <p:grpSpPr>
            <a:xfrm>
              <a:off x="4191008" y="1439550"/>
              <a:ext cx="3007959" cy="523462"/>
              <a:chOff x="4191008" y="1470097"/>
              <a:chExt cx="3007959" cy="523462"/>
            </a:xfrm>
          </p:grpSpPr>
          <p:grpSp>
            <p:nvGrpSpPr>
              <p:cNvPr id="915" name="组合 914">
                <a:extLst>
                  <a:ext uri="{FF2B5EF4-FFF2-40B4-BE49-F238E27FC236}">
                    <a16:creationId xmlns:a16="http://schemas.microsoft.com/office/drawing/2014/main" id="{E4B74C0A-FB6A-4927-9B09-004234EF14AF}"/>
                  </a:ext>
                </a:extLst>
              </p:cNvPr>
              <p:cNvGrpSpPr/>
              <p:nvPr/>
            </p:nvGrpSpPr>
            <p:grpSpPr>
              <a:xfrm>
                <a:off x="4191008" y="1470097"/>
                <a:ext cx="349686" cy="523462"/>
                <a:chOff x="8498554" y="2410618"/>
                <a:chExt cx="2487384" cy="3723482"/>
              </a:xfrm>
            </p:grpSpPr>
            <p:grpSp>
              <p:nvGrpSpPr>
                <p:cNvPr id="937" name="组合 936">
                  <a:extLst>
                    <a:ext uri="{FF2B5EF4-FFF2-40B4-BE49-F238E27FC236}">
                      <a16:creationId xmlns:a16="http://schemas.microsoft.com/office/drawing/2014/main" id="{3C8057AF-48C6-45BB-BC6B-9B35BAFE781B}"/>
                    </a:ext>
                  </a:extLst>
                </p:cNvPr>
                <p:cNvGrpSpPr/>
                <p:nvPr/>
              </p:nvGrpSpPr>
              <p:grpSpPr>
                <a:xfrm>
                  <a:off x="8498554" y="2410618"/>
                  <a:ext cx="1859988" cy="3723482"/>
                  <a:chOff x="2368535" y="2074384"/>
                  <a:chExt cx="1859988" cy="3723482"/>
                </a:xfrm>
              </p:grpSpPr>
              <p:sp>
                <p:nvSpPr>
                  <p:cNvPr id="939" name="išḷiḑé">
                    <a:extLst>
                      <a:ext uri="{FF2B5EF4-FFF2-40B4-BE49-F238E27FC236}">
                        <a16:creationId xmlns:a16="http://schemas.microsoft.com/office/drawing/2014/main" id="{D9CC518D-8632-4DCC-B17D-D8BB7C7FB40D}"/>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940" name="iṡļiḍe">
                    <a:extLst>
                      <a:ext uri="{FF2B5EF4-FFF2-40B4-BE49-F238E27FC236}">
                        <a16:creationId xmlns:a16="http://schemas.microsoft.com/office/drawing/2014/main" id="{37D2C13F-2115-4258-A0CD-E81CF37FCAEA}"/>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941" name="îS1iḋè">
                    <a:extLst>
                      <a:ext uri="{FF2B5EF4-FFF2-40B4-BE49-F238E27FC236}">
                        <a16:creationId xmlns:a16="http://schemas.microsoft.com/office/drawing/2014/main" id="{DFE17FAB-E314-46B2-BA5F-694F26A7B053}"/>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942" name="îSļiḑé">
                    <a:extLst>
                      <a:ext uri="{FF2B5EF4-FFF2-40B4-BE49-F238E27FC236}">
                        <a16:creationId xmlns:a16="http://schemas.microsoft.com/office/drawing/2014/main" id="{E5B393C9-D926-439F-90F1-CAF06367BA99}"/>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943" name="îşlidé">
                    <a:extLst>
                      <a:ext uri="{FF2B5EF4-FFF2-40B4-BE49-F238E27FC236}">
                        <a16:creationId xmlns:a16="http://schemas.microsoft.com/office/drawing/2014/main" id="{78D43201-0E76-4777-9290-F5450AE09C7F}"/>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944" name="îšḷïḋè">
                    <a:extLst>
                      <a:ext uri="{FF2B5EF4-FFF2-40B4-BE49-F238E27FC236}">
                        <a16:creationId xmlns:a16="http://schemas.microsoft.com/office/drawing/2014/main" id="{C5265F6D-8EF9-432C-9B68-6B67A226F8C9}"/>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945" name="ïṧļíde">
                    <a:extLst>
                      <a:ext uri="{FF2B5EF4-FFF2-40B4-BE49-F238E27FC236}">
                        <a16:creationId xmlns:a16="http://schemas.microsoft.com/office/drawing/2014/main" id="{D4405F2C-F8F8-442C-97FE-03D5EFD05EAD}"/>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946" name="íṣ1îḑê">
                    <a:extLst>
                      <a:ext uri="{FF2B5EF4-FFF2-40B4-BE49-F238E27FC236}">
                        <a16:creationId xmlns:a16="http://schemas.microsoft.com/office/drawing/2014/main" id="{FD1E4B6C-1E8F-41C0-81CA-0778511B3D70}"/>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947" name="îsļíde">
                    <a:extLst>
                      <a:ext uri="{FF2B5EF4-FFF2-40B4-BE49-F238E27FC236}">
                        <a16:creationId xmlns:a16="http://schemas.microsoft.com/office/drawing/2014/main" id="{8158AF97-D88F-4C1E-8583-3530294B5939}"/>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948" name="íşľiḍé">
                    <a:extLst>
                      <a:ext uri="{FF2B5EF4-FFF2-40B4-BE49-F238E27FC236}">
                        <a16:creationId xmlns:a16="http://schemas.microsoft.com/office/drawing/2014/main" id="{0F312B39-1021-4E67-A820-C2E9F30B68C6}"/>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949" name="îsľiḑé">
                    <a:extLst>
                      <a:ext uri="{FF2B5EF4-FFF2-40B4-BE49-F238E27FC236}">
                        <a16:creationId xmlns:a16="http://schemas.microsoft.com/office/drawing/2014/main" id="{63E45F48-497B-4B25-84C3-2F546B656B80}"/>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950" name="íŝḷîḍè">
                    <a:extLst>
                      <a:ext uri="{FF2B5EF4-FFF2-40B4-BE49-F238E27FC236}">
                        <a16:creationId xmlns:a16="http://schemas.microsoft.com/office/drawing/2014/main" id="{F6CE52B3-A581-4A6C-9B6B-74A17046FD0E}"/>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951" name="ïṩ1íḓe">
                    <a:extLst>
                      <a:ext uri="{FF2B5EF4-FFF2-40B4-BE49-F238E27FC236}">
                        <a16:creationId xmlns:a16="http://schemas.microsoft.com/office/drawing/2014/main" id="{71331DD7-94BE-4781-9E8B-E941E8E09089}"/>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952" name="îşľíḍê">
                    <a:extLst>
                      <a:ext uri="{FF2B5EF4-FFF2-40B4-BE49-F238E27FC236}">
                        <a16:creationId xmlns:a16="http://schemas.microsoft.com/office/drawing/2014/main" id="{79FE7DC2-2D0C-4CE5-AE05-5FEE89F6C8DE}"/>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953" name="ï$ḷîḑè">
                    <a:extLst>
                      <a:ext uri="{FF2B5EF4-FFF2-40B4-BE49-F238E27FC236}">
                        <a16:creationId xmlns:a16="http://schemas.microsoft.com/office/drawing/2014/main" id="{E7D49A52-3E4C-428C-8C97-E23CD3380FDC}"/>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954" name="ïšlïḑê">
                    <a:extLst>
                      <a:ext uri="{FF2B5EF4-FFF2-40B4-BE49-F238E27FC236}">
                        <a16:creationId xmlns:a16="http://schemas.microsoft.com/office/drawing/2014/main" id="{D690CC57-8C58-4E6E-AE6D-F5F4E94755E8}"/>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955" name="îṡ1îdê">
                    <a:extLst>
                      <a:ext uri="{FF2B5EF4-FFF2-40B4-BE49-F238E27FC236}">
                        <a16:creationId xmlns:a16="http://schemas.microsoft.com/office/drawing/2014/main" id="{1CBA787F-7769-4E80-8786-1CC0F0F8D2ED}"/>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956" name="işlíḍé">
                    <a:extLst>
                      <a:ext uri="{FF2B5EF4-FFF2-40B4-BE49-F238E27FC236}">
                        <a16:creationId xmlns:a16="http://schemas.microsoft.com/office/drawing/2014/main" id="{398A754F-6EFE-479F-BCB9-6D773A03C269}"/>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938" name="iśḷíḋè">
                  <a:extLst>
                    <a:ext uri="{FF2B5EF4-FFF2-40B4-BE49-F238E27FC236}">
                      <a16:creationId xmlns:a16="http://schemas.microsoft.com/office/drawing/2014/main" id="{5142C505-2FC4-4225-8283-6A705A56E2A8}"/>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916" name="组合 915">
                <a:extLst>
                  <a:ext uri="{FF2B5EF4-FFF2-40B4-BE49-F238E27FC236}">
                    <a16:creationId xmlns:a16="http://schemas.microsoft.com/office/drawing/2014/main" id="{AE38A75C-DE0B-4315-B881-4843165639F7}"/>
                  </a:ext>
                </a:extLst>
              </p:cNvPr>
              <p:cNvGrpSpPr/>
              <p:nvPr/>
            </p:nvGrpSpPr>
            <p:grpSpPr>
              <a:xfrm flipH="1">
                <a:off x="6849281" y="1470097"/>
                <a:ext cx="349686" cy="523462"/>
                <a:chOff x="8498554" y="2410618"/>
                <a:chExt cx="2487384" cy="3723482"/>
              </a:xfrm>
            </p:grpSpPr>
            <p:grpSp>
              <p:nvGrpSpPr>
                <p:cNvPr id="917" name="组合 916">
                  <a:extLst>
                    <a:ext uri="{FF2B5EF4-FFF2-40B4-BE49-F238E27FC236}">
                      <a16:creationId xmlns:a16="http://schemas.microsoft.com/office/drawing/2014/main" id="{DAFD282B-1FE2-4E1B-A208-C6BB345F8FED}"/>
                    </a:ext>
                  </a:extLst>
                </p:cNvPr>
                <p:cNvGrpSpPr/>
                <p:nvPr/>
              </p:nvGrpSpPr>
              <p:grpSpPr>
                <a:xfrm>
                  <a:off x="8498554" y="2410618"/>
                  <a:ext cx="1859988" cy="3723482"/>
                  <a:chOff x="2368535" y="2074384"/>
                  <a:chExt cx="1859988" cy="3723482"/>
                </a:xfrm>
              </p:grpSpPr>
              <p:sp>
                <p:nvSpPr>
                  <p:cNvPr id="919" name="išḷiḑé">
                    <a:extLst>
                      <a:ext uri="{FF2B5EF4-FFF2-40B4-BE49-F238E27FC236}">
                        <a16:creationId xmlns:a16="http://schemas.microsoft.com/office/drawing/2014/main" id="{AE92C062-5B21-49A4-8596-C2E691C31CA5}"/>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920" name="iṡļiḍe">
                    <a:extLst>
                      <a:ext uri="{FF2B5EF4-FFF2-40B4-BE49-F238E27FC236}">
                        <a16:creationId xmlns:a16="http://schemas.microsoft.com/office/drawing/2014/main" id="{8BDD280B-D548-49EC-95F5-017969F11292}"/>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921" name="îS1iḋè">
                    <a:extLst>
                      <a:ext uri="{FF2B5EF4-FFF2-40B4-BE49-F238E27FC236}">
                        <a16:creationId xmlns:a16="http://schemas.microsoft.com/office/drawing/2014/main" id="{DDC14D24-D56C-4B9E-BDA0-7CCDA6B0782E}"/>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922" name="îSļiḑé">
                    <a:extLst>
                      <a:ext uri="{FF2B5EF4-FFF2-40B4-BE49-F238E27FC236}">
                        <a16:creationId xmlns:a16="http://schemas.microsoft.com/office/drawing/2014/main" id="{0BA8D998-9334-4AE4-BC33-946008EAC4B8}"/>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923" name="îşlidé">
                    <a:extLst>
                      <a:ext uri="{FF2B5EF4-FFF2-40B4-BE49-F238E27FC236}">
                        <a16:creationId xmlns:a16="http://schemas.microsoft.com/office/drawing/2014/main" id="{35610E6D-1E76-4BEE-AC69-A88C74A500FD}"/>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924" name="îšḷïḋè">
                    <a:extLst>
                      <a:ext uri="{FF2B5EF4-FFF2-40B4-BE49-F238E27FC236}">
                        <a16:creationId xmlns:a16="http://schemas.microsoft.com/office/drawing/2014/main" id="{6BF7E2DE-13F9-4556-B1CC-31370A25F64A}"/>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925" name="ïṧļíde">
                    <a:extLst>
                      <a:ext uri="{FF2B5EF4-FFF2-40B4-BE49-F238E27FC236}">
                        <a16:creationId xmlns:a16="http://schemas.microsoft.com/office/drawing/2014/main" id="{A0C092FD-BAB1-4436-895F-B97FB1E50C2A}"/>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926" name="íṣ1îḑê">
                    <a:extLst>
                      <a:ext uri="{FF2B5EF4-FFF2-40B4-BE49-F238E27FC236}">
                        <a16:creationId xmlns:a16="http://schemas.microsoft.com/office/drawing/2014/main" id="{4B03F12D-93F7-413B-9F35-D77740ED4D0E}"/>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927" name="îsļíde">
                    <a:extLst>
                      <a:ext uri="{FF2B5EF4-FFF2-40B4-BE49-F238E27FC236}">
                        <a16:creationId xmlns:a16="http://schemas.microsoft.com/office/drawing/2014/main" id="{0C15E671-1669-437B-B81E-4E7FB2940ED1}"/>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928" name="íşľiḍé">
                    <a:extLst>
                      <a:ext uri="{FF2B5EF4-FFF2-40B4-BE49-F238E27FC236}">
                        <a16:creationId xmlns:a16="http://schemas.microsoft.com/office/drawing/2014/main" id="{9EA47775-AFFF-4DF8-AFCD-58D7963FB14A}"/>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929" name="îsľiḑé">
                    <a:extLst>
                      <a:ext uri="{FF2B5EF4-FFF2-40B4-BE49-F238E27FC236}">
                        <a16:creationId xmlns:a16="http://schemas.microsoft.com/office/drawing/2014/main" id="{924A7D20-2F4D-458A-AE72-C51734A2C4B4}"/>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930" name="íŝḷîḍè">
                    <a:extLst>
                      <a:ext uri="{FF2B5EF4-FFF2-40B4-BE49-F238E27FC236}">
                        <a16:creationId xmlns:a16="http://schemas.microsoft.com/office/drawing/2014/main" id="{D5B14FA1-B4C2-4504-94B5-E6E70189781E}"/>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931" name="ïṩ1íḓe">
                    <a:extLst>
                      <a:ext uri="{FF2B5EF4-FFF2-40B4-BE49-F238E27FC236}">
                        <a16:creationId xmlns:a16="http://schemas.microsoft.com/office/drawing/2014/main" id="{FB345643-B388-4C66-879E-2B9FC6A8A71B}"/>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932" name="îşľíḍê">
                    <a:extLst>
                      <a:ext uri="{FF2B5EF4-FFF2-40B4-BE49-F238E27FC236}">
                        <a16:creationId xmlns:a16="http://schemas.microsoft.com/office/drawing/2014/main" id="{57A89A46-5D93-4F95-8686-8AE23FB55867}"/>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933" name="ï$ḷîḑè">
                    <a:extLst>
                      <a:ext uri="{FF2B5EF4-FFF2-40B4-BE49-F238E27FC236}">
                        <a16:creationId xmlns:a16="http://schemas.microsoft.com/office/drawing/2014/main" id="{72D8DBDB-D5E0-4214-947C-D6541DAE20ED}"/>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934" name="ïšlïḑê">
                    <a:extLst>
                      <a:ext uri="{FF2B5EF4-FFF2-40B4-BE49-F238E27FC236}">
                        <a16:creationId xmlns:a16="http://schemas.microsoft.com/office/drawing/2014/main" id="{255B4AD7-40A3-4699-A66F-3F5AD421E88F}"/>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935" name="îṡ1îdê">
                    <a:extLst>
                      <a:ext uri="{FF2B5EF4-FFF2-40B4-BE49-F238E27FC236}">
                        <a16:creationId xmlns:a16="http://schemas.microsoft.com/office/drawing/2014/main" id="{883C40F8-9608-4AA3-96FF-F5B0CA1531C2}"/>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936" name="işlíḍé">
                    <a:extLst>
                      <a:ext uri="{FF2B5EF4-FFF2-40B4-BE49-F238E27FC236}">
                        <a16:creationId xmlns:a16="http://schemas.microsoft.com/office/drawing/2014/main" id="{C421E816-C461-47F1-9E00-9D49D71302D6}"/>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918" name="iśḷíḋè">
                  <a:extLst>
                    <a:ext uri="{FF2B5EF4-FFF2-40B4-BE49-F238E27FC236}">
                      <a16:creationId xmlns:a16="http://schemas.microsoft.com/office/drawing/2014/main" id="{8939CA31-D7C0-453F-8661-3890A09C43E9}"/>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grpSp>
        <p:nvGrpSpPr>
          <p:cNvPr id="959" name="组合 958">
            <a:extLst>
              <a:ext uri="{FF2B5EF4-FFF2-40B4-BE49-F238E27FC236}">
                <a16:creationId xmlns:a16="http://schemas.microsoft.com/office/drawing/2014/main" id="{A1751AD7-1A60-4815-83EB-ACEE91833402}"/>
              </a:ext>
            </a:extLst>
          </p:cNvPr>
          <p:cNvGrpSpPr/>
          <p:nvPr/>
        </p:nvGrpSpPr>
        <p:grpSpPr>
          <a:xfrm>
            <a:off x="8216472" y="4631021"/>
            <a:ext cx="3007959" cy="545371"/>
            <a:chOff x="4191008" y="1417641"/>
            <a:chExt cx="3007959" cy="545371"/>
          </a:xfrm>
        </p:grpSpPr>
        <p:grpSp>
          <p:nvGrpSpPr>
            <p:cNvPr id="960" name="组合 959">
              <a:extLst>
                <a:ext uri="{FF2B5EF4-FFF2-40B4-BE49-F238E27FC236}">
                  <a16:creationId xmlns:a16="http://schemas.microsoft.com/office/drawing/2014/main" id="{DBCFE6C4-2F69-4200-9C85-26561B25E97A}"/>
                </a:ext>
              </a:extLst>
            </p:cNvPr>
            <p:cNvGrpSpPr/>
            <p:nvPr/>
          </p:nvGrpSpPr>
          <p:grpSpPr>
            <a:xfrm>
              <a:off x="4344926" y="1417641"/>
              <a:ext cx="2700123" cy="461665"/>
              <a:chOff x="4421425" y="1703924"/>
              <a:chExt cx="2700123" cy="461665"/>
            </a:xfrm>
          </p:grpSpPr>
          <p:sp>
            <p:nvSpPr>
              <p:cNvPr id="1004" name="梯形 1003">
                <a:extLst>
                  <a:ext uri="{FF2B5EF4-FFF2-40B4-BE49-F238E27FC236}">
                    <a16:creationId xmlns:a16="http://schemas.microsoft.com/office/drawing/2014/main" id="{16412FC9-6C88-4710-9B5D-40AF814627D7}"/>
                  </a:ext>
                </a:extLst>
              </p:cNvPr>
              <p:cNvSpPr/>
              <p:nvPr/>
            </p:nvSpPr>
            <p:spPr>
              <a:xfrm>
                <a:off x="4443542" y="1990033"/>
                <a:ext cx="2655887" cy="151045"/>
              </a:xfrm>
              <a:prstGeom prst="trapezoid">
                <a:avLst>
                  <a:gd name="adj" fmla="val 106979"/>
                </a:avLst>
              </a:prstGeom>
              <a:solidFill>
                <a:schemeClr val="accent2">
                  <a:lumMod val="40000"/>
                  <a:lumOff val="60000"/>
                </a:schemeClr>
              </a:solidFill>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1005" name="文本框 1004">
                <a:extLst>
                  <a:ext uri="{FF2B5EF4-FFF2-40B4-BE49-F238E27FC236}">
                    <a16:creationId xmlns:a16="http://schemas.microsoft.com/office/drawing/2014/main" id="{FD81DEED-DBD2-4F71-B4DC-34A5850AE730}"/>
                  </a:ext>
                </a:extLst>
              </p:cNvPr>
              <p:cNvSpPr txBox="1"/>
              <p:nvPr/>
            </p:nvSpPr>
            <p:spPr>
              <a:xfrm>
                <a:off x="4421425" y="1703924"/>
                <a:ext cx="2700123" cy="461665"/>
              </a:xfrm>
              <a:prstGeom prst="rect">
                <a:avLst/>
              </a:prstGeom>
              <a:noFill/>
            </p:spPr>
            <p:txBody>
              <a:bodyPr wrap="square" lIns="0" rIns="0" rtlCol="0">
                <a:spAutoFit/>
              </a:bodyPr>
              <a:lstStyle/>
              <a:p>
                <a:pPr algn="ctr"/>
                <a:r>
                  <a:rPr lang="en-US" altLang="zh-CN" sz="2400" b="1" dirty="0">
                    <a:solidFill>
                      <a:schemeClr val="accent1">
                        <a:lumMod val="75000"/>
                      </a:schemeClr>
                    </a:solidFill>
                    <a:latin typeface="+mn-ea"/>
                    <a:sym typeface="Impact" panose="020B0806030902050204" pitchFamily="34" charset="0"/>
                  </a:rPr>
                  <a:t>XXX </a:t>
                </a:r>
                <a:r>
                  <a:rPr lang="zh-CN" altLang="en-US" sz="2400" b="1" dirty="0">
                    <a:solidFill>
                      <a:schemeClr val="accent1">
                        <a:lumMod val="75000"/>
                      </a:schemeClr>
                    </a:solidFill>
                    <a:latin typeface="+mn-ea"/>
                    <a:sym typeface="Impact" panose="020B0806030902050204" pitchFamily="34" charset="0"/>
                  </a:rPr>
                  <a:t>比赛三等奖</a:t>
                </a:r>
              </a:p>
            </p:txBody>
          </p:sp>
        </p:grpSp>
        <p:grpSp>
          <p:nvGrpSpPr>
            <p:cNvPr id="961" name="组合 960">
              <a:extLst>
                <a:ext uri="{FF2B5EF4-FFF2-40B4-BE49-F238E27FC236}">
                  <a16:creationId xmlns:a16="http://schemas.microsoft.com/office/drawing/2014/main" id="{90AC7C73-D43B-41F3-A0A4-349192BEAB93}"/>
                </a:ext>
              </a:extLst>
            </p:cNvPr>
            <p:cNvGrpSpPr/>
            <p:nvPr/>
          </p:nvGrpSpPr>
          <p:grpSpPr>
            <a:xfrm>
              <a:off x="4191008" y="1439550"/>
              <a:ext cx="3007959" cy="523462"/>
              <a:chOff x="4191008" y="1470097"/>
              <a:chExt cx="3007959" cy="523462"/>
            </a:xfrm>
          </p:grpSpPr>
          <p:grpSp>
            <p:nvGrpSpPr>
              <p:cNvPr id="962" name="组合 961">
                <a:extLst>
                  <a:ext uri="{FF2B5EF4-FFF2-40B4-BE49-F238E27FC236}">
                    <a16:creationId xmlns:a16="http://schemas.microsoft.com/office/drawing/2014/main" id="{3AD07B3A-419A-4752-BC0B-B0CE0760DCDC}"/>
                  </a:ext>
                </a:extLst>
              </p:cNvPr>
              <p:cNvGrpSpPr/>
              <p:nvPr/>
            </p:nvGrpSpPr>
            <p:grpSpPr>
              <a:xfrm>
                <a:off x="4191008" y="1470097"/>
                <a:ext cx="349686" cy="523462"/>
                <a:chOff x="8498554" y="2410618"/>
                <a:chExt cx="2487384" cy="3723482"/>
              </a:xfrm>
            </p:grpSpPr>
            <p:grpSp>
              <p:nvGrpSpPr>
                <p:cNvPr id="984" name="组合 983">
                  <a:extLst>
                    <a:ext uri="{FF2B5EF4-FFF2-40B4-BE49-F238E27FC236}">
                      <a16:creationId xmlns:a16="http://schemas.microsoft.com/office/drawing/2014/main" id="{E505E491-1A06-4DB2-91BB-96274E870103}"/>
                    </a:ext>
                  </a:extLst>
                </p:cNvPr>
                <p:cNvGrpSpPr/>
                <p:nvPr/>
              </p:nvGrpSpPr>
              <p:grpSpPr>
                <a:xfrm>
                  <a:off x="8498554" y="2410618"/>
                  <a:ext cx="1859988" cy="3723482"/>
                  <a:chOff x="2368535" y="2074384"/>
                  <a:chExt cx="1859988" cy="3723482"/>
                </a:xfrm>
              </p:grpSpPr>
              <p:sp>
                <p:nvSpPr>
                  <p:cNvPr id="986" name="išḷiḑé">
                    <a:extLst>
                      <a:ext uri="{FF2B5EF4-FFF2-40B4-BE49-F238E27FC236}">
                        <a16:creationId xmlns:a16="http://schemas.microsoft.com/office/drawing/2014/main" id="{3D6BEE95-D7C7-4663-9D48-6E4274C5D29F}"/>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987" name="iṡļiḍe">
                    <a:extLst>
                      <a:ext uri="{FF2B5EF4-FFF2-40B4-BE49-F238E27FC236}">
                        <a16:creationId xmlns:a16="http://schemas.microsoft.com/office/drawing/2014/main" id="{F4CC312A-E0DB-40BC-AAA6-A4FC9776620A}"/>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988" name="îS1iḋè">
                    <a:extLst>
                      <a:ext uri="{FF2B5EF4-FFF2-40B4-BE49-F238E27FC236}">
                        <a16:creationId xmlns:a16="http://schemas.microsoft.com/office/drawing/2014/main" id="{42D3E3AB-EB26-431C-98A7-A1966F935A57}"/>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989" name="îSļiḑé">
                    <a:extLst>
                      <a:ext uri="{FF2B5EF4-FFF2-40B4-BE49-F238E27FC236}">
                        <a16:creationId xmlns:a16="http://schemas.microsoft.com/office/drawing/2014/main" id="{9CB1813E-8F44-4D5A-9BFD-4DF7E5F24416}"/>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990" name="îşlidé">
                    <a:extLst>
                      <a:ext uri="{FF2B5EF4-FFF2-40B4-BE49-F238E27FC236}">
                        <a16:creationId xmlns:a16="http://schemas.microsoft.com/office/drawing/2014/main" id="{D8A9496E-6446-4289-8F87-180D743D4535}"/>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991" name="îšḷïḋè">
                    <a:extLst>
                      <a:ext uri="{FF2B5EF4-FFF2-40B4-BE49-F238E27FC236}">
                        <a16:creationId xmlns:a16="http://schemas.microsoft.com/office/drawing/2014/main" id="{19E5EC7F-9357-4E51-8F88-1E9F55584CF9}"/>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992" name="ïṧļíde">
                    <a:extLst>
                      <a:ext uri="{FF2B5EF4-FFF2-40B4-BE49-F238E27FC236}">
                        <a16:creationId xmlns:a16="http://schemas.microsoft.com/office/drawing/2014/main" id="{0FAB089A-FB96-45D6-811A-A000DC035E9C}"/>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993" name="íṣ1îḑê">
                    <a:extLst>
                      <a:ext uri="{FF2B5EF4-FFF2-40B4-BE49-F238E27FC236}">
                        <a16:creationId xmlns:a16="http://schemas.microsoft.com/office/drawing/2014/main" id="{50A8382F-7AC8-409D-B8FF-FF3B71A8A448}"/>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994" name="îsļíde">
                    <a:extLst>
                      <a:ext uri="{FF2B5EF4-FFF2-40B4-BE49-F238E27FC236}">
                        <a16:creationId xmlns:a16="http://schemas.microsoft.com/office/drawing/2014/main" id="{306153BC-F649-4791-8AFC-B67A718AE01C}"/>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995" name="íşľiḍé">
                    <a:extLst>
                      <a:ext uri="{FF2B5EF4-FFF2-40B4-BE49-F238E27FC236}">
                        <a16:creationId xmlns:a16="http://schemas.microsoft.com/office/drawing/2014/main" id="{55B4CAE7-FB4A-48A9-AD40-5336F01E9F19}"/>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996" name="îsľiḑé">
                    <a:extLst>
                      <a:ext uri="{FF2B5EF4-FFF2-40B4-BE49-F238E27FC236}">
                        <a16:creationId xmlns:a16="http://schemas.microsoft.com/office/drawing/2014/main" id="{E7214094-2E6E-43A3-BBED-2602E67AAAF6}"/>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997" name="íŝḷîḍè">
                    <a:extLst>
                      <a:ext uri="{FF2B5EF4-FFF2-40B4-BE49-F238E27FC236}">
                        <a16:creationId xmlns:a16="http://schemas.microsoft.com/office/drawing/2014/main" id="{AEF0AEF7-98D1-4D31-AEFF-FABA9ACEB28B}"/>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998" name="ïṩ1íḓe">
                    <a:extLst>
                      <a:ext uri="{FF2B5EF4-FFF2-40B4-BE49-F238E27FC236}">
                        <a16:creationId xmlns:a16="http://schemas.microsoft.com/office/drawing/2014/main" id="{E1D4F1DF-16C6-42A2-AA3A-4226635FA63E}"/>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999" name="îşľíḍê">
                    <a:extLst>
                      <a:ext uri="{FF2B5EF4-FFF2-40B4-BE49-F238E27FC236}">
                        <a16:creationId xmlns:a16="http://schemas.microsoft.com/office/drawing/2014/main" id="{34FEFE19-54CA-47DB-9CE8-9E87480F95F0}"/>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1000" name="ï$ḷîḑè">
                    <a:extLst>
                      <a:ext uri="{FF2B5EF4-FFF2-40B4-BE49-F238E27FC236}">
                        <a16:creationId xmlns:a16="http://schemas.microsoft.com/office/drawing/2014/main" id="{FA304AE8-FF9A-4140-9211-09E6EFD4FB65}"/>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1001" name="ïšlïḑê">
                    <a:extLst>
                      <a:ext uri="{FF2B5EF4-FFF2-40B4-BE49-F238E27FC236}">
                        <a16:creationId xmlns:a16="http://schemas.microsoft.com/office/drawing/2014/main" id="{7DB8A758-3C54-4C57-B275-2BBD8CDFA275}"/>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1002" name="îṡ1îdê">
                    <a:extLst>
                      <a:ext uri="{FF2B5EF4-FFF2-40B4-BE49-F238E27FC236}">
                        <a16:creationId xmlns:a16="http://schemas.microsoft.com/office/drawing/2014/main" id="{B51C5A7C-0AC5-4F56-BD35-5496B489CC59}"/>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1003" name="işlíḍé">
                    <a:extLst>
                      <a:ext uri="{FF2B5EF4-FFF2-40B4-BE49-F238E27FC236}">
                        <a16:creationId xmlns:a16="http://schemas.microsoft.com/office/drawing/2014/main" id="{7EF0BDEF-FD8F-471E-9F2D-F0B3BEBCFA30}"/>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985" name="iśḷíḋè">
                  <a:extLst>
                    <a:ext uri="{FF2B5EF4-FFF2-40B4-BE49-F238E27FC236}">
                      <a16:creationId xmlns:a16="http://schemas.microsoft.com/office/drawing/2014/main" id="{2F19290A-736A-408C-A48C-40A9EAF98C23}"/>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nvGrpSpPr>
              <p:cNvPr id="963" name="组合 962">
                <a:extLst>
                  <a:ext uri="{FF2B5EF4-FFF2-40B4-BE49-F238E27FC236}">
                    <a16:creationId xmlns:a16="http://schemas.microsoft.com/office/drawing/2014/main" id="{376AC6C5-8A5E-4614-A624-96DF89CE8868}"/>
                  </a:ext>
                </a:extLst>
              </p:cNvPr>
              <p:cNvGrpSpPr/>
              <p:nvPr/>
            </p:nvGrpSpPr>
            <p:grpSpPr>
              <a:xfrm flipH="1">
                <a:off x="6849281" y="1470097"/>
                <a:ext cx="349686" cy="523462"/>
                <a:chOff x="8498554" y="2410618"/>
                <a:chExt cx="2487384" cy="3723482"/>
              </a:xfrm>
            </p:grpSpPr>
            <p:grpSp>
              <p:nvGrpSpPr>
                <p:cNvPr id="964" name="组合 963">
                  <a:extLst>
                    <a:ext uri="{FF2B5EF4-FFF2-40B4-BE49-F238E27FC236}">
                      <a16:creationId xmlns:a16="http://schemas.microsoft.com/office/drawing/2014/main" id="{79D4351D-B299-4D4B-9704-2CE87010BBB6}"/>
                    </a:ext>
                  </a:extLst>
                </p:cNvPr>
                <p:cNvGrpSpPr/>
                <p:nvPr/>
              </p:nvGrpSpPr>
              <p:grpSpPr>
                <a:xfrm>
                  <a:off x="8498554" y="2410618"/>
                  <a:ext cx="1859988" cy="3723482"/>
                  <a:chOff x="2368535" y="2074384"/>
                  <a:chExt cx="1859988" cy="3723482"/>
                </a:xfrm>
              </p:grpSpPr>
              <p:sp>
                <p:nvSpPr>
                  <p:cNvPr id="966" name="išḷiḑé">
                    <a:extLst>
                      <a:ext uri="{FF2B5EF4-FFF2-40B4-BE49-F238E27FC236}">
                        <a16:creationId xmlns:a16="http://schemas.microsoft.com/office/drawing/2014/main" id="{E94F2CA6-0EA0-42FC-89A3-63581C410372}"/>
                      </a:ext>
                    </a:extLst>
                  </p:cNvPr>
                  <p:cNvSpPr/>
                  <p:nvPr/>
                </p:nvSpPr>
                <p:spPr bwMode="auto">
                  <a:xfrm>
                    <a:off x="3833626" y="4481153"/>
                    <a:ext cx="394897" cy="635574"/>
                  </a:xfrm>
                  <a:custGeom>
                    <a:avLst/>
                    <a:gdLst>
                      <a:gd name="T0" fmla="*/ 72 w 127"/>
                      <a:gd name="T1" fmla="*/ 0 h 204"/>
                      <a:gd name="T2" fmla="*/ 36 w 127"/>
                      <a:gd name="T3" fmla="*/ 204 h 204"/>
                      <a:gd name="T4" fmla="*/ 72 w 127"/>
                      <a:gd name="T5" fmla="*/ 0 h 204"/>
                    </a:gdLst>
                    <a:ahLst/>
                    <a:cxnLst>
                      <a:cxn ang="0">
                        <a:pos x="T0" y="T1"/>
                      </a:cxn>
                      <a:cxn ang="0">
                        <a:pos x="T2" y="T3"/>
                      </a:cxn>
                      <a:cxn ang="0">
                        <a:pos x="T4" y="T5"/>
                      </a:cxn>
                    </a:cxnLst>
                    <a:rect l="0" t="0" r="r" b="b"/>
                    <a:pathLst>
                      <a:path w="127" h="204">
                        <a:moveTo>
                          <a:pt x="72" y="0"/>
                        </a:moveTo>
                        <a:cubicBezTo>
                          <a:pt x="127" y="46"/>
                          <a:pt x="116" y="186"/>
                          <a:pt x="36" y="204"/>
                        </a:cubicBezTo>
                        <a:cubicBezTo>
                          <a:pt x="0" y="129"/>
                          <a:pt x="46" y="51"/>
                          <a:pt x="72" y="0"/>
                        </a:cubicBezTo>
                        <a:close/>
                      </a:path>
                    </a:pathLst>
                  </a:custGeom>
                  <a:solidFill>
                    <a:schemeClr val="accent1">
                      <a:lumMod val="60000"/>
                      <a:lumOff val="40000"/>
                    </a:schemeClr>
                  </a:solidFill>
                  <a:ln>
                    <a:noFill/>
                  </a:ln>
                  <a:extLst/>
                </p:spPr>
                <p:txBody>
                  <a:bodyPr anchor="ctr"/>
                  <a:lstStyle/>
                  <a:p>
                    <a:pPr algn="ctr"/>
                    <a:endParaRPr/>
                  </a:p>
                </p:txBody>
              </p:sp>
              <p:sp>
                <p:nvSpPr>
                  <p:cNvPr id="967" name="iṡļiḍe">
                    <a:extLst>
                      <a:ext uri="{FF2B5EF4-FFF2-40B4-BE49-F238E27FC236}">
                        <a16:creationId xmlns:a16="http://schemas.microsoft.com/office/drawing/2014/main" id="{8371FA1E-2510-4CB6-8A63-686AAA5B2519}"/>
                      </a:ext>
                    </a:extLst>
                  </p:cNvPr>
                  <p:cNvSpPr/>
                  <p:nvPr/>
                </p:nvSpPr>
                <p:spPr bwMode="auto">
                  <a:xfrm>
                    <a:off x="2564815" y="4596818"/>
                    <a:ext cx="685813" cy="417096"/>
                  </a:xfrm>
                  <a:custGeom>
                    <a:avLst/>
                    <a:gdLst>
                      <a:gd name="T0" fmla="*/ 0 w 220"/>
                      <a:gd name="T1" fmla="*/ 46 h 134"/>
                      <a:gd name="T2" fmla="*/ 220 w 220"/>
                      <a:gd name="T3" fmla="*/ 55 h 134"/>
                      <a:gd name="T4" fmla="*/ 0 w 220"/>
                      <a:gd name="T5" fmla="*/ 46 h 134"/>
                    </a:gdLst>
                    <a:ahLst/>
                    <a:cxnLst>
                      <a:cxn ang="0">
                        <a:pos x="T0" y="T1"/>
                      </a:cxn>
                      <a:cxn ang="0">
                        <a:pos x="T2" y="T3"/>
                      </a:cxn>
                      <a:cxn ang="0">
                        <a:pos x="T4" y="T5"/>
                      </a:cxn>
                    </a:cxnLst>
                    <a:rect l="0" t="0" r="r" b="b"/>
                    <a:pathLst>
                      <a:path w="220" h="134">
                        <a:moveTo>
                          <a:pt x="0" y="46"/>
                        </a:moveTo>
                        <a:cubicBezTo>
                          <a:pt x="35" y="114"/>
                          <a:pt x="184" y="134"/>
                          <a:pt x="220" y="55"/>
                        </a:cubicBezTo>
                        <a:cubicBezTo>
                          <a:pt x="151" y="0"/>
                          <a:pt x="59" y="31"/>
                          <a:pt x="0" y="46"/>
                        </a:cubicBezTo>
                        <a:close/>
                      </a:path>
                    </a:pathLst>
                  </a:custGeom>
                  <a:solidFill>
                    <a:schemeClr val="accent1">
                      <a:lumMod val="60000"/>
                      <a:lumOff val="40000"/>
                    </a:schemeClr>
                  </a:solidFill>
                  <a:ln>
                    <a:noFill/>
                  </a:ln>
                  <a:extLst/>
                </p:spPr>
                <p:txBody>
                  <a:bodyPr anchor="ctr"/>
                  <a:lstStyle/>
                  <a:p>
                    <a:pPr algn="ctr"/>
                    <a:endParaRPr/>
                  </a:p>
                </p:txBody>
              </p:sp>
              <p:sp>
                <p:nvSpPr>
                  <p:cNvPr id="968" name="îS1iḋè">
                    <a:extLst>
                      <a:ext uri="{FF2B5EF4-FFF2-40B4-BE49-F238E27FC236}">
                        <a16:creationId xmlns:a16="http://schemas.microsoft.com/office/drawing/2014/main" id="{36CA82AF-C712-4B0B-A96A-3A3D30F80F56}"/>
                      </a:ext>
                    </a:extLst>
                  </p:cNvPr>
                  <p:cNvSpPr/>
                  <p:nvPr/>
                </p:nvSpPr>
                <p:spPr bwMode="auto">
                  <a:xfrm>
                    <a:off x="2374376" y="3927362"/>
                    <a:ext cx="532760" cy="351669"/>
                  </a:xfrm>
                  <a:custGeom>
                    <a:avLst/>
                    <a:gdLst>
                      <a:gd name="T0" fmla="*/ 0 w 171"/>
                      <a:gd name="T1" fmla="*/ 4 h 113"/>
                      <a:gd name="T2" fmla="*/ 171 w 171"/>
                      <a:gd name="T3" fmla="*/ 58 h 113"/>
                      <a:gd name="T4" fmla="*/ 0 w 171"/>
                      <a:gd name="T5" fmla="*/ 4 h 113"/>
                    </a:gdLst>
                    <a:ahLst/>
                    <a:cxnLst>
                      <a:cxn ang="0">
                        <a:pos x="T0" y="T1"/>
                      </a:cxn>
                      <a:cxn ang="0">
                        <a:pos x="T2" y="T3"/>
                      </a:cxn>
                      <a:cxn ang="0">
                        <a:pos x="T4" y="T5"/>
                      </a:cxn>
                    </a:cxnLst>
                    <a:rect l="0" t="0" r="r" b="b"/>
                    <a:pathLst>
                      <a:path w="171" h="113">
                        <a:moveTo>
                          <a:pt x="0" y="4"/>
                        </a:moveTo>
                        <a:cubicBezTo>
                          <a:pt x="13" y="65"/>
                          <a:pt x="126" y="113"/>
                          <a:pt x="171" y="58"/>
                        </a:cubicBezTo>
                        <a:cubicBezTo>
                          <a:pt x="128" y="0"/>
                          <a:pt x="49" y="4"/>
                          <a:pt x="0" y="4"/>
                        </a:cubicBezTo>
                        <a:close/>
                      </a:path>
                    </a:pathLst>
                  </a:custGeom>
                  <a:solidFill>
                    <a:schemeClr val="accent1">
                      <a:lumMod val="60000"/>
                      <a:lumOff val="40000"/>
                    </a:schemeClr>
                  </a:solidFill>
                  <a:ln>
                    <a:noFill/>
                  </a:ln>
                  <a:extLst/>
                </p:spPr>
                <p:txBody>
                  <a:bodyPr anchor="ctr"/>
                  <a:lstStyle/>
                  <a:p>
                    <a:pPr algn="ctr"/>
                    <a:endParaRPr/>
                  </a:p>
                </p:txBody>
              </p:sp>
              <p:sp>
                <p:nvSpPr>
                  <p:cNvPr id="969" name="îSļiḑé">
                    <a:extLst>
                      <a:ext uri="{FF2B5EF4-FFF2-40B4-BE49-F238E27FC236}">
                        <a16:creationId xmlns:a16="http://schemas.microsoft.com/office/drawing/2014/main" id="{26F4A04E-40D4-47A3-99E5-03155C178F0C}"/>
                      </a:ext>
                    </a:extLst>
                  </p:cNvPr>
                  <p:cNvSpPr/>
                  <p:nvPr/>
                </p:nvSpPr>
                <p:spPr bwMode="auto">
                  <a:xfrm>
                    <a:off x="2368535" y="3460029"/>
                    <a:ext cx="452146" cy="429947"/>
                  </a:xfrm>
                  <a:custGeom>
                    <a:avLst/>
                    <a:gdLst>
                      <a:gd name="T0" fmla="*/ 8 w 145"/>
                      <a:gd name="T1" fmla="*/ 0 h 138"/>
                      <a:gd name="T2" fmla="*/ 145 w 145"/>
                      <a:gd name="T3" fmla="*/ 104 h 138"/>
                      <a:gd name="T4" fmla="*/ 8 w 145"/>
                      <a:gd name="T5" fmla="*/ 0 h 138"/>
                    </a:gdLst>
                    <a:ahLst/>
                    <a:cxnLst>
                      <a:cxn ang="0">
                        <a:pos x="T0" y="T1"/>
                      </a:cxn>
                      <a:cxn ang="0">
                        <a:pos x="T2" y="T3"/>
                      </a:cxn>
                      <a:cxn ang="0">
                        <a:pos x="T4" y="T5"/>
                      </a:cxn>
                    </a:cxnLst>
                    <a:rect l="0" t="0" r="r" b="b"/>
                    <a:pathLst>
                      <a:path w="145" h="138">
                        <a:moveTo>
                          <a:pt x="8" y="0"/>
                        </a:moveTo>
                        <a:cubicBezTo>
                          <a:pt x="0" y="59"/>
                          <a:pt x="86" y="138"/>
                          <a:pt x="145" y="104"/>
                        </a:cubicBezTo>
                        <a:cubicBezTo>
                          <a:pt x="125" y="38"/>
                          <a:pt x="52" y="16"/>
                          <a:pt x="8" y="0"/>
                        </a:cubicBezTo>
                        <a:close/>
                      </a:path>
                    </a:pathLst>
                  </a:custGeom>
                  <a:solidFill>
                    <a:schemeClr val="accent1">
                      <a:lumMod val="60000"/>
                      <a:lumOff val="40000"/>
                    </a:schemeClr>
                  </a:solidFill>
                  <a:ln>
                    <a:noFill/>
                  </a:ln>
                  <a:extLst/>
                </p:spPr>
                <p:txBody>
                  <a:bodyPr anchor="ctr"/>
                  <a:lstStyle/>
                  <a:p>
                    <a:pPr algn="ctr"/>
                    <a:endParaRPr/>
                  </a:p>
                </p:txBody>
              </p:sp>
              <p:sp>
                <p:nvSpPr>
                  <p:cNvPr id="970" name="îşlidé">
                    <a:extLst>
                      <a:ext uri="{FF2B5EF4-FFF2-40B4-BE49-F238E27FC236}">
                        <a16:creationId xmlns:a16="http://schemas.microsoft.com/office/drawing/2014/main" id="{7773F10C-0767-4C85-8880-FDDF3712001F}"/>
                      </a:ext>
                    </a:extLst>
                  </p:cNvPr>
                  <p:cNvSpPr/>
                  <p:nvPr/>
                </p:nvSpPr>
                <p:spPr bwMode="auto">
                  <a:xfrm>
                    <a:off x="2398912" y="3061627"/>
                    <a:ext cx="449809" cy="460324"/>
                  </a:xfrm>
                  <a:custGeom>
                    <a:avLst/>
                    <a:gdLst>
                      <a:gd name="T0" fmla="*/ 13 w 144"/>
                      <a:gd name="T1" fmla="*/ 0 h 148"/>
                      <a:gd name="T2" fmla="*/ 144 w 144"/>
                      <a:gd name="T3" fmla="*/ 118 h 148"/>
                      <a:gd name="T4" fmla="*/ 13 w 144"/>
                      <a:gd name="T5" fmla="*/ 0 h 148"/>
                    </a:gdLst>
                    <a:ahLst/>
                    <a:cxnLst>
                      <a:cxn ang="0">
                        <a:pos x="T0" y="T1"/>
                      </a:cxn>
                      <a:cxn ang="0">
                        <a:pos x="T2" y="T3"/>
                      </a:cxn>
                      <a:cxn ang="0">
                        <a:pos x="T4" y="T5"/>
                      </a:cxn>
                    </a:cxnLst>
                    <a:rect l="0" t="0" r="r" b="b"/>
                    <a:pathLst>
                      <a:path w="144" h="148">
                        <a:moveTo>
                          <a:pt x="13" y="0"/>
                        </a:moveTo>
                        <a:cubicBezTo>
                          <a:pt x="0" y="60"/>
                          <a:pt x="81" y="148"/>
                          <a:pt x="144" y="118"/>
                        </a:cubicBezTo>
                        <a:cubicBezTo>
                          <a:pt x="129" y="49"/>
                          <a:pt x="57" y="21"/>
                          <a:pt x="13" y="0"/>
                        </a:cubicBezTo>
                        <a:close/>
                      </a:path>
                    </a:pathLst>
                  </a:custGeom>
                  <a:solidFill>
                    <a:schemeClr val="accent1">
                      <a:lumMod val="60000"/>
                      <a:lumOff val="40000"/>
                    </a:schemeClr>
                  </a:solidFill>
                  <a:ln>
                    <a:noFill/>
                  </a:ln>
                  <a:extLst/>
                </p:spPr>
                <p:txBody>
                  <a:bodyPr anchor="ctr"/>
                  <a:lstStyle/>
                  <a:p>
                    <a:pPr algn="ctr"/>
                    <a:endParaRPr/>
                  </a:p>
                </p:txBody>
              </p:sp>
              <p:sp>
                <p:nvSpPr>
                  <p:cNvPr id="971" name="îšḷïḋè">
                    <a:extLst>
                      <a:ext uri="{FF2B5EF4-FFF2-40B4-BE49-F238E27FC236}">
                        <a16:creationId xmlns:a16="http://schemas.microsoft.com/office/drawing/2014/main" id="{633CDFAB-F842-46A4-8146-A343BC332FD0}"/>
                      </a:ext>
                    </a:extLst>
                  </p:cNvPr>
                  <p:cNvSpPr/>
                  <p:nvPr/>
                </p:nvSpPr>
                <p:spPr bwMode="auto">
                  <a:xfrm>
                    <a:off x="2505230" y="2616491"/>
                    <a:ext cx="380877" cy="507057"/>
                  </a:xfrm>
                  <a:custGeom>
                    <a:avLst/>
                    <a:gdLst>
                      <a:gd name="T0" fmla="*/ 40 w 122"/>
                      <a:gd name="T1" fmla="*/ 0 h 163"/>
                      <a:gd name="T2" fmla="*/ 103 w 122"/>
                      <a:gd name="T3" fmla="*/ 163 h 163"/>
                      <a:gd name="T4" fmla="*/ 40 w 122"/>
                      <a:gd name="T5" fmla="*/ 0 h 163"/>
                    </a:gdLst>
                    <a:ahLst/>
                    <a:cxnLst>
                      <a:cxn ang="0">
                        <a:pos x="T0" y="T1"/>
                      </a:cxn>
                      <a:cxn ang="0">
                        <a:pos x="T2" y="T3"/>
                      </a:cxn>
                      <a:cxn ang="0">
                        <a:pos x="T4" y="T5"/>
                      </a:cxn>
                    </a:cxnLst>
                    <a:rect l="0" t="0" r="r" b="b"/>
                    <a:pathLst>
                      <a:path w="122" h="163">
                        <a:moveTo>
                          <a:pt x="40" y="0"/>
                        </a:moveTo>
                        <a:cubicBezTo>
                          <a:pt x="0" y="47"/>
                          <a:pt x="32" y="162"/>
                          <a:pt x="103" y="163"/>
                        </a:cubicBezTo>
                        <a:cubicBezTo>
                          <a:pt x="122" y="95"/>
                          <a:pt x="70" y="37"/>
                          <a:pt x="40" y="0"/>
                        </a:cubicBezTo>
                        <a:close/>
                      </a:path>
                    </a:pathLst>
                  </a:custGeom>
                  <a:solidFill>
                    <a:schemeClr val="accent1">
                      <a:lumMod val="60000"/>
                      <a:lumOff val="40000"/>
                    </a:schemeClr>
                  </a:solidFill>
                  <a:ln>
                    <a:noFill/>
                  </a:ln>
                  <a:extLst/>
                </p:spPr>
                <p:txBody>
                  <a:bodyPr anchor="ctr"/>
                  <a:lstStyle/>
                  <a:p>
                    <a:pPr algn="ctr"/>
                    <a:endParaRPr/>
                  </a:p>
                </p:txBody>
              </p:sp>
              <p:sp>
                <p:nvSpPr>
                  <p:cNvPr id="972" name="ïṧļíde">
                    <a:extLst>
                      <a:ext uri="{FF2B5EF4-FFF2-40B4-BE49-F238E27FC236}">
                        <a16:creationId xmlns:a16="http://schemas.microsoft.com/office/drawing/2014/main" id="{CB45BA59-A5E6-4A9D-8C34-0E9F09C6DB42}"/>
                      </a:ext>
                    </a:extLst>
                  </p:cNvPr>
                  <p:cNvSpPr/>
                  <p:nvPr/>
                </p:nvSpPr>
                <p:spPr bwMode="auto">
                  <a:xfrm>
                    <a:off x="2695669" y="2320903"/>
                    <a:ext cx="289747" cy="438126"/>
                  </a:xfrm>
                  <a:custGeom>
                    <a:avLst/>
                    <a:gdLst>
                      <a:gd name="T0" fmla="*/ 37 w 93"/>
                      <a:gd name="T1" fmla="*/ 0 h 141"/>
                      <a:gd name="T2" fmla="*/ 71 w 93"/>
                      <a:gd name="T3" fmla="*/ 141 h 141"/>
                      <a:gd name="T4" fmla="*/ 37 w 93"/>
                      <a:gd name="T5" fmla="*/ 0 h 141"/>
                    </a:gdLst>
                    <a:ahLst/>
                    <a:cxnLst>
                      <a:cxn ang="0">
                        <a:pos x="T0" y="T1"/>
                      </a:cxn>
                      <a:cxn ang="0">
                        <a:pos x="T2" y="T3"/>
                      </a:cxn>
                      <a:cxn ang="0">
                        <a:pos x="T4" y="T5"/>
                      </a:cxn>
                    </a:cxnLst>
                    <a:rect l="0" t="0" r="r" b="b"/>
                    <a:pathLst>
                      <a:path w="93" h="141">
                        <a:moveTo>
                          <a:pt x="37" y="0"/>
                        </a:moveTo>
                        <a:cubicBezTo>
                          <a:pt x="0" y="35"/>
                          <a:pt x="14" y="132"/>
                          <a:pt x="71" y="141"/>
                        </a:cubicBezTo>
                        <a:cubicBezTo>
                          <a:pt x="93" y="87"/>
                          <a:pt x="57" y="34"/>
                          <a:pt x="37" y="0"/>
                        </a:cubicBezTo>
                        <a:close/>
                      </a:path>
                    </a:pathLst>
                  </a:custGeom>
                  <a:solidFill>
                    <a:schemeClr val="accent1">
                      <a:lumMod val="60000"/>
                      <a:lumOff val="40000"/>
                    </a:schemeClr>
                  </a:solidFill>
                  <a:ln>
                    <a:noFill/>
                  </a:ln>
                  <a:extLst/>
                </p:spPr>
                <p:txBody>
                  <a:bodyPr anchor="ctr"/>
                  <a:lstStyle/>
                  <a:p>
                    <a:pPr algn="ctr"/>
                    <a:endParaRPr/>
                  </a:p>
                </p:txBody>
              </p:sp>
              <p:sp>
                <p:nvSpPr>
                  <p:cNvPr id="973" name="íṣ1îḑê">
                    <a:extLst>
                      <a:ext uri="{FF2B5EF4-FFF2-40B4-BE49-F238E27FC236}">
                        <a16:creationId xmlns:a16="http://schemas.microsoft.com/office/drawing/2014/main" id="{6396DDDE-1407-40BE-9D07-1BB44EE19005}"/>
                      </a:ext>
                    </a:extLst>
                  </p:cNvPr>
                  <p:cNvSpPr/>
                  <p:nvPr/>
                </p:nvSpPr>
                <p:spPr bwMode="auto">
                  <a:xfrm>
                    <a:off x="3084724" y="2538213"/>
                    <a:ext cx="383214" cy="345827"/>
                  </a:xfrm>
                  <a:custGeom>
                    <a:avLst/>
                    <a:gdLst>
                      <a:gd name="T0" fmla="*/ 120 w 123"/>
                      <a:gd name="T1" fmla="*/ 0 h 111"/>
                      <a:gd name="T2" fmla="*/ 0 w 123"/>
                      <a:gd name="T3" fmla="*/ 79 h 111"/>
                      <a:gd name="T4" fmla="*/ 120 w 123"/>
                      <a:gd name="T5" fmla="*/ 0 h 111"/>
                    </a:gdLst>
                    <a:ahLst/>
                    <a:cxnLst>
                      <a:cxn ang="0">
                        <a:pos x="T0" y="T1"/>
                      </a:cxn>
                      <a:cxn ang="0">
                        <a:pos x="T2" y="T3"/>
                      </a:cxn>
                      <a:cxn ang="0">
                        <a:pos x="T4" y="T5"/>
                      </a:cxn>
                    </a:cxnLst>
                    <a:rect l="0" t="0" r="r" b="b"/>
                    <a:pathLst>
                      <a:path w="123" h="111">
                        <a:moveTo>
                          <a:pt x="120" y="0"/>
                        </a:moveTo>
                        <a:cubicBezTo>
                          <a:pt x="123" y="50"/>
                          <a:pt x="47" y="111"/>
                          <a:pt x="0" y="79"/>
                        </a:cubicBezTo>
                        <a:cubicBezTo>
                          <a:pt x="20" y="25"/>
                          <a:pt x="82" y="11"/>
                          <a:pt x="120" y="0"/>
                        </a:cubicBezTo>
                        <a:close/>
                      </a:path>
                    </a:pathLst>
                  </a:custGeom>
                  <a:solidFill>
                    <a:schemeClr val="accent1">
                      <a:lumMod val="60000"/>
                      <a:lumOff val="40000"/>
                    </a:schemeClr>
                  </a:solidFill>
                  <a:ln>
                    <a:noFill/>
                  </a:ln>
                  <a:extLst/>
                </p:spPr>
                <p:txBody>
                  <a:bodyPr anchor="ctr"/>
                  <a:lstStyle/>
                  <a:p>
                    <a:pPr algn="ctr"/>
                    <a:endParaRPr/>
                  </a:p>
                </p:txBody>
              </p:sp>
              <p:sp>
                <p:nvSpPr>
                  <p:cNvPr id="974" name="îsļíde">
                    <a:extLst>
                      <a:ext uri="{FF2B5EF4-FFF2-40B4-BE49-F238E27FC236}">
                        <a16:creationId xmlns:a16="http://schemas.microsoft.com/office/drawing/2014/main" id="{7BFBA3B7-3A8B-4955-A998-897990552292}"/>
                      </a:ext>
                    </a:extLst>
                  </p:cNvPr>
                  <p:cNvSpPr/>
                  <p:nvPr/>
                </p:nvSpPr>
                <p:spPr bwMode="auto">
                  <a:xfrm>
                    <a:off x="3007614" y="2815108"/>
                    <a:ext cx="422937" cy="389056"/>
                  </a:xfrm>
                  <a:custGeom>
                    <a:avLst/>
                    <a:gdLst>
                      <a:gd name="T0" fmla="*/ 131 w 136"/>
                      <a:gd name="T1" fmla="*/ 0 h 125"/>
                      <a:gd name="T2" fmla="*/ 0 w 136"/>
                      <a:gd name="T3" fmla="*/ 90 h 125"/>
                      <a:gd name="T4" fmla="*/ 131 w 136"/>
                      <a:gd name="T5" fmla="*/ 0 h 125"/>
                    </a:gdLst>
                    <a:ahLst/>
                    <a:cxnLst>
                      <a:cxn ang="0">
                        <a:pos x="T0" y="T1"/>
                      </a:cxn>
                      <a:cxn ang="0">
                        <a:pos x="T2" y="T3"/>
                      </a:cxn>
                      <a:cxn ang="0">
                        <a:pos x="T4" y="T5"/>
                      </a:cxn>
                    </a:cxnLst>
                    <a:rect l="0" t="0" r="r" b="b"/>
                    <a:pathLst>
                      <a:path w="136" h="125">
                        <a:moveTo>
                          <a:pt x="131" y="0"/>
                        </a:moveTo>
                        <a:cubicBezTo>
                          <a:pt x="136" y="56"/>
                          <a:pt x="52" y="125"/>
                          <a:pt x="0" y="90"/>
                        </a:cubicBezTo>
                        <a:cubicBezTo>
                          <a:pt x="21" y="30"/>
                          <a:pt x="89" y="13"/>
                          <a:pt x="131" y="0"/>
                        </a:cubicBezTo>
                        <a:close/>
                      </a:path>
                    </a:pathLst>
                  </a:custGeom>
                  <a:solidFill>
                    <a:schemeClr val="accent1">
                      <a:lumMod val="60000"/>
                      <a:lumOff val="40000"/>
                    </a:schemeClr>
                  </a:solidFill>
                  <a:ln>
                    <a:noFill/>
                  </a:ln>
                  <a:extLst/>
                </p:spPr>
                <p:txBody>
                  <a:bodyPr anchor="ctr"/>
                  <a:lstStyle/>
                  <a:p>
                    <a:pPr algn="ctr"/>
                    <a:endParaRPr/>
                  </a:p>
                </p:txBody>
              </p:sp>
              <p:sp>
                <p:nvSpPr>
                  <p:cNvPr id="975" name="íşľiḍé">
                    <a:extLst>
                      <a:ext uri="{FF2B5EF4-FFF2-40B4-BE49-F238E27FC236}">
                        <a16:creationId xmlns:a16="http://schemas.microsoft.com/office/drawing/2014/main" id="{483A8E94-8B4E-43D8-92EF-38C5E82BC6E5}"/>
                      </a:ext>
                    </a:extLst>
                  </p:cNvPr>
                  <p:cNvSpPr/>
                  <p:nvPr/>
                </p:nvSpPr>
                <p:spPr bwMode="auto">
                  <a:xfrm>
                    <a:off x="2988920" y="3170282"/>
                    <a:ext cx="445136" cy="373867"/>
                  </a:xfrm>
                  <a:custGeom>
                    <a:avLst/>
                    <a:gdLst>
                      <a:gd name="T0" fmla="*/ 143 w 143"/>
                      <a:gd name="T1" fmla="*/ 0 h 120"/>
                      <a:gd name="T2" fmla="*/ 0 w 143"/>
                      <a:gd name="T3" fmla="*/ 80 h 120"/>
                      <a:gd name="T4" fmla="*/ 143 w 143"/>
                      <a:gd name="T5" fmla="*/ 0 h 120"/>
                    </a:gdLst>
                    <a:ahLst/>
                    <a:cxnLst>
                      <a:cxn ang="0">
                        <a:pos x="T0" y="T1"/>
                      </a:cxn>
                      <a:cxn ang="0">
                        <a:pos x="T2" y="T3"/>
                      </a:cxn>
                      <a:cxn ang="0">
                        <a:pos x="T4" y="T5"/>
                      </a:cxn>
                    </a:cxnLst>
                    <a:rect l="0" t="0" r="r" b="b"/>
                    <a:pathLst>
                      <a:path w="143" h="120">
                        <a:moveTo>
                          <a:pt x="143" y="0"/>
                        </a:moveTo>
                        <a:cubicBezTo>
                          <a:pt x="142" y="57"/>
                          <a:pt x="51" y="120"/>
                          <a:pt x="0" y="80"/>
                        </a:cubicBezTo>
                        <a:cubicBezTo>
                          <a:pt x="28" y="21"/>
                          <a:pt x="99" y="10"/>
                          <a:pt x="143" y="0"/>
                        </a:cubicBezTo>
                        <a:close/>
                      </a:path>
                    </a:pathLst>
                  </a:custGeom>
                  <a:solidFill>
                    <a:schemeClr val="accent1">
                      <a:lumMod val="60000"/>
                      <a:lumOff val="40000"/>
                    </a:schemeClr>
                  </a:solidFill>
                  <a:ln>
                    <a:noFill/>
                  </a:ln>
                  <a:extLst/>
                </p:spPr>
                <p:txBody>
                  <a:bodyPr anchor="ctr"/>
                  <a:lstStyle/>
                  <a:p>
                    <a:pPr algn="ctr"/>
                    <a:endParaRPr/>
                  </a:p>
                </p:txBody>
              </p:sp>
              <p:sp>
                <p:nvSpPr>
                  <p:cNvPr id="976" name="îsľiḑé">
                    <a:extLst>
                      <a:ext uri="{FF2B5EF4-FFF2-40B4-BE49-F238E27FC236}">
                        <a16:creationId xmlns:a16="http://schemas.microsoft.com/office/drawing/2014/main" id="{A2496BF3-EACD-48A1-BB88-283E86B79CCD}"/>
                      </a:ext>
                    </a:extLst>
                  </p:cNvPr>
                  <p:cNvSpPr/>
                  <p:nvPr/>
                </p:nvSpPr>
                <p:spPr bwMode="auto">
                  <a:xfrm>
                    <a:off x="3050842" y="3437831"/>
                    <a:ext cx="457987" cy="433452"/>
                  </a:xfrm>
                  <a:custGeom>
                    <a:avLst/>
                    <a:gdLst>
                      <a:gd name="T0" fmla="*/ 140 w 147"/>
                      <a:gd name="T1" fmla="*/ 0 h 139"/>
                      <a:gd name="T2" fmla="*/ 0 w 147"/>
                      <a:gd name="T3" fmla="*/ 103 h 139"/>
                      <a:gd name="T4" fmla="*/ 140 w 147"/>
                      <a:gd name="T5" fmla="*/ 0 h 139"/>
                    </a:gdLst>
                    <a:ahLst/>
                    <a:cxnLst>
                      <a:cxn ang="0">
                        <a:pos x="T0" y="T1"/>
                      </a:cxn>
                      <a:cxn ang="0">
                        <a:pos x="T2" y="T3"/>
                      </a:cxn>
                      <a:cxn ang="0">
                        <a:pos x="T4" y="T5"/>
                      </a:cxn>
                    </a:cxnLst>
                    <a:rect l="0" t="0" r="r" b="b"/>
                    <a:pathLst>
                      <a:path w="147" h="139">
                        <a:moveTo>
                          <a:pt x="140" y="0"/>
                        </a:moveTo>
                        <a:cubicBezTo>
                          <a:pt x="147" y="60"/>
                          <a:pt x="59" y="139"/>
                          <a:pt x="0" y="103"/>
                        </a:cubicBezTo>
                        <a:cubicBezTo>
                          <a:pt x="22" y="37"/>
                          <a:pt x="95" y="16"/>
                          <a:pt x="140" y="0"/>
                        </a:cubicBezTo>
                        <a:close/>
                      </a:path>
                    </a:pathLst>
                  </a:custGeom>
                  <a:solidFill>
                    <a:schemeClr val="accent1">
                      <a:lumMod val="60000"/>
                      <a:lumOff val="40000"/>
                    </a:schemeClr>
                  </a:solidFill>
                  <a:ln>
                    <a:noFill/>
                  </a:ln>
                  <a:extLst/>
                </p:spPr>
                <p:txBody>
                  <a:bodyPr anchor="ctr"/>
                  <a:lstStyle/>
                  <a:p>
                    <a:pPr algn="ctr"/>
                    <a:endParaRPr/>
                  </a:p>
                </p:txBody>
              </p:sp>
              <p:sp>
                <p:nvSpPr>
                  <p:cNvPr id="977" name="íŝḷîḍè">
                    <a:extLst>
                      <a:ext uri="{FF2B5EF4-FFF2-40B4-BE49-F238E27FC236}">
                        <a16:creationId xmlns:a16="http://schemas.microsoft.com/office/drawing/2014/main" id="{1B6872EA-D94E-4050-A959-19910BAF8D6A}"/>
                      </a:ext>
                    </a:extLst>
                  </p:cNvPr>
                  <p:cNvSpPr/>
                  <p:nvPr/>
                </p:nvSpPr>
                <p:spPr bwMode="auto">
                  <a:xfrm>
                    <a:off x="3138467" y="3770806"/>
                    <a:ext cx="486027" cy="429947"/>
                  </a:xfrm>
                  <a:custGeom>
                    <a:avLst/>
                    <a:gdLst>
                      <a:gd name="T0" fmla="*/ 144 w 156"/>
                      <a:gd name="T1" fmla="*/ 0 h 138"/>
                      <a:gd name="T2" fmla="*/ 0 w 156"/>
                      <a:gd name="T3" fmla="*/ 104 h 138"/>
                      <a:gd name="T4" fmla="*/ 144 w 156"/>
                      <a:gd name="T5" fmla="*/ 0 h 138"/>
                    </a:gdLst>
                    <a:ahLst/>
                    <a:cxnLst>
                      <a:cxn ang="0">
                        <a:pos x="T0" y="T1"/>
                      </a:cxn>
                      <a:cxn ang="0">
                        <a:pos x="T2" y="T3"/>
                      </a:cxn>
                      <a:cxn ang="0">
                        <a:pos x="T4" y="T5"/>
                      </a:cxn>
                    </a:cxnLst>
                    <a:rect l="0" t="0" r="r" b="b"/>
                    <a:pathLst>
                      <a:path w="156" h="138">
                        <a:moveTo>
                          <a:pt x="144" y="0"/>
                        </a:moveTo>
                        <a:cubicBezTo>
                          <a:pt x="156" y="59"/>
                          <a:pt x="66" y="138"/>
                          <a:pt x="0" y="104"/>
                        </a:cubicBezTo>
                        <a:cubicBezTo>
                          <a:pt x="19" y="38"/>
                          <a:pt x="97" y="16"/>
                          <a:pt x="144" y="0"/>
                        </a:cubicBezTo>
                        <a:close/>
                      </a:path>
                    </a:pathLst>
                  </a:custGeom>
                  <a:solidFill>
                    <a:schemeClr val="accent1">
                      <a:lumMod val="60000"/>
                      <a:lumOff val="40000"/>
                    </a:schemeClr>
                  </a:solidFill>
                  <a:ln>
                    <a:noFill/>
                  </a:ln>
                  <a:extLst/>
                </p:spPr>
                <p:txBody>
                  <a:bodyPr anchor="ctr"/>
                  <a:lstStyle/>
                  <a:p>
                    <a:pPr algn="ctr"/>
                    <a:endParaRPr/>
                  </a:p>
                </p:txBody>
              </p:sp>
              <p:sp>
                <p:nvSpPr>
                  <p:cNvPr id="978" name="ïṩ1íḓe">
                    <a:extLst>
                      <a:ext uri="{FF2B5EF4-FFF2-40B4-BE49-F238E27FC236}">
                        <a16:creationId xmlns:a16="http://schemas.microsoft.com/office/drawing/2014/main" id="{A223901E-7796-4856-AF64-EB4377C62B93}"/>
                      </a:ext>
                    </a:extLst>
                  </p:cNvPr>
                  <p:cNvSpPr/>
                  <p:nvPr/>
                </p:nvSpPr>
                <p:spPr bwMode="auto">
                  <a:xfrm>
                    <a:off x="2490042" y="4303566"/>
                    <a:ext cx="613376" cy="392560"/>
                  </a:xfrm>
                  <a:custGeom>
                    <a:avLst/>
                    <a:gdLst>
                      <a:gd name="T0" fmla="*/ 0 w 197"/>
                      <a:gd name="T1" fmla="*/ 17 h 126"/>
                      <a:gd name="T2" fmla="*/ 197 w 197"/>
                      <a:gd name="T3" fmla="*/ 60 h 126"/>
                      <a:gd name="T4" fmla="*/ 0 w 197"/>
                      <a:gd name="T5" fmla="*/ 17 h 126"/>
                    </a:gdLst>
                    <a:ahLst/>
                    <a:cxnLst>
                      <a:cxn ang="0">
                        <a:pos x="T0" y="T1"/>
                      </a:cxn>
                      <a:cxn ang="0">
                        <a:pos x="T2" y="T3"/>
                      </a:cxn>
                      <a:cxn ang="0">
                        <a:pos x="T4" y="T5"/>
                      </a:cxn>
                    </a:cxnLst>
                    <a:rect l="0" t="0" r="r" b="b"/>
                    <a:pathLst>
                      <a:path w="197" h="126">
                        <a:moveTo>
                          <a:pt x="0" y="17"/>
                        </a:moveTo>
                        <a:cubicBezTo>
                          <a:pt x="21" y="84"/>
                          <a:pt x="151" y="126"/>
                          <a:pt x="197" y="60"/>
                        </a:cubicBezTo>
                        <a:cubicBezTo>
                          <a:pt x="143" y="0"/>
                          <a:pt x="55" y="12"/>
                          <a:pt x="0" y="17"/>
                        </a:cubicBezTo>
                        <a:close/>
                      </a:path>
                    </a:pathLst>
                  </a:custGeom>
                  <a:solidFill>
                    <a:schemeClr val="accent1">
                      <a:lumMod val="60000"/>
                      <a:lumOff val="40000"/>
                    </a:schemeClr>
                  </a:solidFill>
                  <a:ln>
                    <a:noFill/>
                  </a:ln>
                  <a:extLst/>
                </p:spPr>
                <p:txBody>
                  <a:bodyPr anchor="ctr"/>
                  <a:lstStyle/>
                  <a:p>
                    <a:pPr algn="ctr"/>
                    <a:endParaRPr/>
                  </a:p>
                </p:txBody>
              </p:sp>
              <p:sp>
                <p:nvSpPr>
                  <p:cNvPr id="979" name="îşľíḍê">
                    <a:extLst>
                      <a:ext uri="{FF2B5EF4-FFF2-40B4-BE49-F238E27FC236}">
                        <a16:creationId xmlns:a16="http://schemas.microsoft.com/office/drawing/2014/main" id="{F24AB01E-F2EF-4351-8FC7-4C61A1C31255}"/>
                      </a:ext>
                    </a:extLst>
                  </p:cNvPr>
                  <p:cNvSpPr/>
                  <p:nvPr/>
                </p:nvSpPr>
                <p:spPr bwMode="auto">
                  <a:xfrm>
                    <a:off x="3293856" y="3985779"/>
                    <a:ext cx="470839" cy="582999"/>
                  </a:xfrm>
                  <a:custGeom>
                    <a:avLst/>
                    <a:gdLst>
                      <a:gd name="T0" fmla="*/ 120 w 151"/>
                      <a:gd name="T1" fmla="*/ 0 h 187"/>
                      <a:gd name="T2" fmla="*/ 2 w 151"/>
                      <a:gd name="T3" fmla="*/ 169 h 187"/>
                      <a:gd name="T4" fmla="*/ 120 w 151"/>
                      <a:gd name="T5" fmla="*/ 0 h 187"/>
                    </a:gdLst>
                    <a:ahLst/>
                    <a:cxnLst>
                      <a:cxn ang="0">
                        <a:pos x="T0" y="T1"/>
                      </a:cxn>
                      <a:cxn ang="0">
                        <a:pos x="T2" y="T3"/>
                      </a:cxn>
                      <a:cxn ang="0">
                        <a:pos x="T4" y="T5"/>
                      </a:cxn>
                    </a:cxnLst>
                    <a:rect l="0" t="0" r="r" b="b"/>
                    <a:pathLst>
                      <a:path w="151" h="187">
                        <a:moveTo>
                          <a:pt x="120" y="0"/>
                        </a:moveTo>
                        <a:cubicBezTo>
                          <a:pt x="151" y="64"/>
                          <a:pt x="81" y="187"/>
                          <a:pt x="2" y="169"/>
                        </a:cubicBezTo>
                        <a:cubicBezTo>
                          <a:pt x="0" y="86"/>
                          <a:pt x="75" y="35"/>
                          <a:pt x="120" y="0"/>
                        </a:cubicBezTo>
                        <a:close/>
                      </a:path>
                    </a:pathLst>
                  </a:custGeom>
                  <a:solidFill>
                    <a:schemeClr val="accent1">
                      <a:lumMod val="60000"/>
                      <a:lumOff val="40000"/>
                    </a:schemeClr>
                  </a:solidFill>
                  <a:ln>
                    <a:noFill/>
                  </a:ln>
                  <a:extLst/>
                </p:spPr>
                <p:txBody>
                  <a:bodyPr anchor="ctr"/>
                  <a:lstStyle/>
                  <a:p>
                    <a:pPr algn="ctr"/>
                    <a:endParaRPr/>
                  </a:p>
                </p:txBody>
              </p:sp>
              <p:sp>
                <p:nvSpPr>
                  <p:cNvPr id="980" name="ï$ḷîḑè">
                    <a:extLst>
                      <a:ext uri="{FF2B5EF4-FFF2-40B4-BE49-F238E27FC236}">
                        <a16:creationId xmlns:a16="http://schemas.microsoft.com/office/drawing/2014/main" id="{2B8B1AE4-2283-4CFD-94FE-FFF2E5D6D8EB}"/>
                      </a:ext>
                    </a:extLst>
                  </p:cNvPr>
                  <p:cNvSpPr/>
                  <p:nvPr/>
                </p:nvSpPr>
                <p:spPr bwMode="auto">
                  <a:xfrm>
                    <a:off x="3546216" y="4254496"/>
                    <a:ext cx="439294" cy="600524"/>
                  </a:xfrm>
                  <a:custGeom>
                    <a:avLst/>
                    <a:gdLst>
                      <a:gd name="T0" fmla="*/ 95 w 141"/>
                      <a:gd name="T1" fmla="*/ 0 h 193"/>
                      <a:gd name="T2" fmla="*/ 22 w 141"/>
                      <a:gd name="T3" fmla="*/ 193 h 193"/>
                      <a:gd name="T4" fmla="*/ 95 w 141"/>
                      <a:gd name="T5" fmla="*/ 0 h 193"/>
                    </a:gdLst>
                    <a:ahLst/>
                    <a:cxnLst>
                      <a:cxn ang="0">
                        <a:pos x="T0" y="T1"/>
                      </a:cxn>
                      <a:cxn ang="0">
                        <a:pos x="T2" y="T3"/>
                      </a:cxn>
                      <a:cxn ang="0">
                        <a:pos x="T4" y="T5"/>
                      </a:cxn>
                    </a:cxnLst>
                    <a:rect l="0" t="0" r="r" b="b"/>
                    <a:pathLst>
                      <a:path w="141" h="193">
                        <a:moveTo>
                          <a:pt x="95" y="0"/>
                        </a:moveTo>
                        <a:cubicBezTo>
                          <a:pt x="141" y="55"/>
                          <a:pt x="103" y="191"/>
                          <a:pt x="22" y="193"/>
                        </a:cubicBezTo>
                        <a:cubicBezTo>
                          <a:pt x="0" y="113"/>
                          <a:pt x="60" y="44"/>
                          <a:pt x="95" y="0"/>
                        </a:cubicBezTo>
                        <a:close/>
                      </a:path>
                    </a:pathLst>
                  </a:custGeom>
                  <a:solidFill>
                    <a:schemeClr val="accent1">
                      <a:lumMod val="60000"/>
                      <a:lumOff val="40000"/>
                    </a:schemeClr>
                  </a:solidFill>
                  <a:ln>
                    <a:noFill/>
                  </a:ln>
                  <a:extLst/>
                </p:spPr>
                <p:txBody>
                  <a:bodyPr anchor="ctr"/>
                  <a:lstStyle/>
                  <a:p>
                    <a:pPr algn="ctr"/>
                    <a:endParaRPr/>
                  </a:p>
                </p:txBody>
              </p:sp>
              <p:sp>
                <p:nvSpPr>
                  <p:cNvPr id="981" name="ïšlïḑê">
                    <a:extLst>
                      <a:ext uri="{FF2B5EF4-FFF2-40B4-BE49-F238E27FC236}">
                        <a16:creationId xmlns:a16="http://schemas.microsoft.com/office/drawing/2014/main" id="{D338F8FB-F11C-4BC5-B4A4-8FC2B48BA0CB}"/>
                      </a:ext>
                    </a:extLst>
                  </p:cNvPr>
                  <p:cNvSpPr/>
                  <p:nvPr/>
                </p:nvSpPr>
                <p:spPr bwMode="auto">
                  <a:xfrm>
                    <a:off x="2751749" y="4941477"/>
                    <a:ext cx="775774" cy="474344"/>
                  </a:xfrm>
                  <a:custGeom>
                    <a:avLst/>
                    <a:gdLst>
                      <a:gd name="T0" fmla="*/ 0 w 249"/>
                      <a:gd name="T1" fmla="*/ 84 h 152"/>
                      <a:gd name="T2" fmla="*/ 249 w 249"/>
                      <a:gd name="T3" fmla="*/ 47 h 152"/>
                      <a:gd name="T4" fmla="*/ 0 w 249"/>
                      <a:gd name="T5" fmla="*/ 84 h 152"/>
                    </a:gdLst>
                    <a:ahLst/>
                    <a:cxnLst>
                      <a:cxn ang="0">
                        <a:pos x="T0" y="T1"/>
                      </a:cxn>
                      <a:cxn ang="0">
                        <a:pos x="T2" y="T3"/>
                      </a:cxn>
                      <a:cxn ang="0">
                        <a:pos x="T4" y="T5"/>
                      </a:cxn>
                    </a:cxnLst>
                    <a:rect l="0" t="0" r="r" b="b"/>
                    <a:pathLst>
                      <a:path w="249" h="152">
                        <a:moveTo>
                          <a:pt x="0" y="84"/>
                        </a:moveTo>
                        <a:cubicBezTo>
                          <a:pt x="54" y="152"/>
                          <a:pt x="225" y="144"/>
                          <a:pt x="249" y="47"/>
                        </a:cubicBezTo>
                        <a:cubicBezTo>
                          <a:pt x="159" y="0"/>
                          <a:pt x="62" y="54"/>
                          <a:pt x="0" y="84"/>
                        </a:cubicBezTo>
                        <a:close/>
                      </a:path>
                    </a:pathLst>
                  </a:custGeom>
                  <a:solidFill>
                    <a:schemeClr val="accent1">
                      <a:lumMod val="60000"/>
                      <a:lumOff val="40000"/>
                    </a:schemeClr>
                  </a:solidFill>
                  <a:ln>
                    <a:noFill/>
                  </a:ln>
                  <a:extLst/>
                </p:spPr>
                <p:txBody>
                  <a:bodyPr anchor="ctr"/>
                  <a:lstStyle/>
                  <a:p>
                    <a:pPr algn="ctr"/>
                    <a:endParaRPr/>
                  </a:p>
                </p:txBody>
              </p:sp>
              <p:sp>
                <p:nvSpPr>
                  <p:cNvPr id="982" name="îṡ1îdê">
                    <a:extLst>
                      <a:ext uri="{FF2B5EF4-FFF2-40B4-BE49-F238E27FC236}">
                        <a16:creationId xmlns:a16="http://schemas.microsoft.com/office/drawing/2014/main" id="{2F775A83-B887-4826-A0DE-301C09F67723}"/>
                      </a:ext>
                    </a:extLst>
                  </p:cNvPr>
                  <p:cNvSpPr/>
                  <p:nvPr/>
                </p:nvSpPr>
                <p:spPr bwMode="auto">
                  <a:xfrm>
                    <a:off x="3101080" y="5249917"/>
                    <a:ext cx="725536" cy="547949"/>
                  </a:xfrm>
                  <a:custGeom>
                    <a:avLst/>
                    <a:gdLst>
                      <a:gd name="T0" fmla="*/ 0 w 233"/>
                      <a:gd name="T1" fmla="*/ 125 h 176"/>
                      <a:gd name="T2" fmla="*/ 229 w 233"/>
                      <a:gd name="T3" fmla="*/ 20 h 176"/>
                      <a:gd name="T4" fmla="*/ 0 w 233"/>
                      <a:gd name="T5" fmla="*/ 125 h 176"/>
                    </a:gdLst>
                    <a:ahLst/>
                    <a:cxnLst>
                      <a:cxn ang="0">
                        <a:pos x="T0" y="T1"/>
                      </a:cxn>
                      <a:cxn ang="0">
                        <a:pos x="T2" y="T3"/>
                      </a:cxn>
                      <a:cxn ang="0">
                        <a:pos x="T4" y="T5"/>
                      </a:cxn>
                    </a:cxnLst>
                    <a:rect l="0" t="0" r="r" b="b"/>
                    <a:pathLst>
                      <a:path w="233" h="176">
                        <a:moveTo>
                          <a:pt x="0" y="125"/>
                        </a:moveTo>
                        <a:cubicBezTo>
                          <a:pt x="71" y="176"/>
                          <a:pt x="233" y="119"/>
                          <a:pt x="229" y="20"/>
                        </a:cubicBezTo>
                        <a:cubicBezTo>
                          <a:pt x="130" y="0"/>
                          <a:pt x="52" y="79"/>
                          <a:pt x="0" y="125"/>
                        </a:cubicBezTo>
                        <a:close/>
                      </a:path>
                    </a:pathLst>
                  </a:custGeom>
                  <a:solidFill>
                    <a:schemeClr val="accent1">
                      <a:lumMod val="60000"/>
                      <a:lumOff val="40000"/>
                    </a:schemeClr>
                  </a:solidFill>
                  <a:ln>
                    <a:noFill/>
                  </a:ln>
                  <a:extLst/>
                </p:spPr>
                <p:txBody>
                  <a:bodyPr anchor="ctr"/>
                  <a:lstStyle/>
                  <a:p>
                    <a:pPr algn="ctr"/>
                    <a:endParaRPr/>
                  </a:p>
                </p:txBody>
              </p:sp>
              <p:sp>
                <p:nvSpPr>
                  <p:cNvPr id="983" name="işlíḍé">
                    <a:extLst>
                      <a:ext uri="{FF2B5EF4-FFF2-40B4-BE49-F238E27FC236}">
                        <a16:creationId xmlns:a16="http://schemas.microsoft.com/office/drawing/2014/main" id="{4372B2D7-F4D2-4C1B-99F1-D334C674D669}"/>
                      </a:ext>
                    </a:extLst>
                  </p:cNvPr>
                  <p:cNvSpPr/>
                  <p:nvPr/>
                </p:nvSpPr>
                <p:spPr bwMode="auto">
                  <a:xfrm>
                    <a:off x="2951533" y="2074384"/>
                    <a:ext cx="488364" cy="514067"/>
                  </a:xfrm>
                  <a:custGeom>
                    <a:avLst/>
                    <a:gdLst>
                      <a:gd name="T0" fmla="*/ 157 w 157"/>
                      <a:gd name="T1" fmla="*/ 9 h 165"/>
                      <a:gd name="T2" fmla="*/ 39 w 157"/>
                      <a:gd name="T3" fmla="*/ 165 h 165"/>
                      <a:gd name="T4" fmla="*/ 157 w 157"/>
                      <a:gd name="T5" fmla="*/ 9 h 165"/>
                    </a:gdLst>
                    <a:ahLst/>
                    <a:cxnLst>
                      <a:cxn ang="0">
                        <a:pos x="T0" y="T1"/>
                      </a:cxn>
                      <a:cxn ang="0">
                        <a:pos x="T2" y="T3"/>
                      </a:cxn>
                      <a:cxn ang="0">
                        <a:pos x="T4" y="T5"/>
                      </a:cxn>
                    </a:cxnLst>
                    <a:rect l="0" t="0" r="r" b="b"/>
                    <a:pathLst>
                      <a:path w="157" h="165">
                        <a:moveTo>
                          <a:pt x="157" y="9"/>
                        </a:moveTo>
                        <a:cubicBezTo>
                          <a:pt x="90" y="0"/>
                          <a:pt x="0" y="98"/>
                          <a:pt x="39" y="165"/>
                        </a:cubicBezTo>
                        <a:cubicBezTo>
                          <a:pt x="114" y="142"/>
                          <a:pt x="139" y="59"/>
                          <a:pt x="157" y="9"/>
                        </a:cubicBezTo>
                        <a:close/>
                      </a:path>
                    </a:pathLst>
                  </a:custGeom>
                  <a:solidFill>
                    <a:schemeClr val="accent1">
                      <a:lumMod val="60000"/>
                      <a:lumOff val="40000"/>
                    </a:schemeClr>
                  </a:solidFill>
                  <a:ln>
                    <a:noFill/>
                  </a:ln>
                  <a:extLst/>
                </p:spPr>
                <p:txBody>
                  <a:bodyPr anchor="ctr"/>
                  <a:lstStyle/>
                  <a:p>
                    <a:pPr algn="ctr"/>
                    <a:endParaRPr/>
                  </a:p>
                </p:txBody>
              </p:sp>
            </p:grpSp>
            <p:sp>
              <p:nvSpPr>
                <p:cNvPr id="965" name="iśḷíḋè">
                  <a:extLst>
                    <a:ext uri="{FF2B5EF4-FFF2-40B4-BE49-F238E27FC236}">
                      <a16:creationId xmlns:a16="http://schemas.microsoft.com/office/drawing/2014/main" id="{F59EB1E1-E224-4FA5-9600-E9F761320EF8}"/>
                    </a:ext>
                  </a:extLst>
                </p:cNvPr>
                <p:cNvSpPr/>
                <p:nvPr/>
              </p:nvSpPr>
              <p:spPr bwMode="auto">
                <a:xfrm>
                  <a:off x="8659784" y="2731910"/>
                  <a:ext cx="2326154" cy="3181375"/>
                </a:xfrm>
                <a:custGeom>
                  <a:avLst/>
                  <a:gdLst>
                    <a:gd name="T0" fmla="*/ 745 w 746"/>
                    <a:gd name="T1" fmla="*/ 1022 h 1022"/>
                    <a:gd name="T2" fmla="*/ 199 w 746"/>
                    <a:gd name="T3" fmla="*/ 0 h 1022"/>
                    <a:gd name="T4" fmla="*/ 215 w 746"/>
                    <a:gd name="T5" fmla="*/ 11 h 1022"/>
                    <a:gd name="T6" fmla="*/ 746 w 746"/>
                    <a:gd name="T7" fmla="*/ 982 h 1022"/>
                    <a:gd name="T8" fmla="*/ 745 w 746"/>
                    <a:gd name="T9" fmla="*/ 1022 h 1022"/>
                  </a:gdLst>
                  <a:ahLst/>
                  <a:cxnLst>
                    <a:cxn ang="0">
                      <a:pos x="T0" y="T1"/>
                    </a:cxn>
                    <a:cxn ang="0">
                      <a:pos x="T2" y="T3"/>
                    </a:cxn>
                    <a:cxn ang="0">
                      <a:pos x="T4" y="T5"/>
                    </a:cxn>
                    <a:cxn ang="0">
                      <a:pos x="T6" y="T7"/>
                    </a:cxn>
                    <a:cxn ang="0">
                      <a:pos x="T8" y="T9"/>
                    </a:cxn>
                  </a:cxnLst>
                  <a:rect l="0" t="0" r="r" b="b"/>
                  <a:pathLst>
                    <a:path w="746" h="1022">
                      <a:moveTo>
                        <a:pt x="745" y="1022"/>
                      </a:moveTo>
                      <a:cubicBezTo>
                        <a:pt x="105" y="956"/>
                        <a:pt x="0" y="272"/>
                        <a:pt x="199" y="0"/>
                      </a:cubicBezTo>
                      <a:cubicBezTo>
                        <a:pt x="215" y="11"/>
                        <a:pt x="215" y="11"/>
                        <a:pt x="215" y="11"/>
                      </a:cubicBezTo>
                      <a:cubicBezTo>
                        <a:pt x="22" y="273"/>
                        <a:pt x="129" y="922"/>
                        <a:pt x="746" y="982"/>
                      </a:cubicBezTo>
                      <a:lnTo>
                        <a:pt x="745" y="1022"/>
                      </a:lnTo>
                      <a:close/>
                    </a:path>
                  </a:pathLst>
                </a:custGeom>
                <a:solidFill>
                  <a:schemeClr val="accent1">
                    <a:lumMod val="60000"/>
                    <a:lumOff val="40000"/>
                  </a:schemeClr>
                </a:solidFill>
                <a:ln>
                  <a:noFill/>
                </a:ln>
                <a:extLst/>
              </p:spPr>
              <p:txBody>
                <a:bodyPr anchor="ctr"/>
                <a:lstStyle/>
                <a:p>
                  <a:pPr algn="ctr"/>
                  <a:endParaRPr/>
                </a:p>
              </p:txBody>
            </p:sp>
          </p:grpSp>
        </p:grpSp>
      </p:grpSp>
    </p:spTree>
    <p:extLst>
      <p:ext uri="{BB962C8B-B14F-4D97-AF65-F5344CB8AC3E}">
        <p14:creationId xmlns:p14="http://schemas.microsoft.com/office/powerpoint/2010/main" val="2203382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70002A-8B0D-441B-9379-30CA93AC0E87}"/>
              </a:ext>
            </a:extLst>
          </p:cNvPr>
          <p:cNvSpPr>
            <a:spLocks noGrp="1"/>
          </p:cNvSpPr>
          <p:nvPr>
            <p:ph type="body" sz="quarter" idx="11"/>
          </p:nvPr>
        </p:nvSpPr>
        <p:spPr>
          <a:xfrm>
            <a:off x="928688" y="384462"/>
            <a:ext cx="5588000" cy="480131"/>
          </a:xfrm>
        </p:spPr>
        <p:txBody>
          <a:bodyPr/>
          <a:lstStyle/>
          <a:p>
            <a:pPr marL="0" indent="0">
              <a:buNone/>
            </a:pPr>
            <a:r>
              <a:rPr lang="zh-CN" altLang="en-US" dirty="0"/>
              <a:t>参考文献</a:t>
            </a:r>
          </a:p>
        </p:txBody>
      </p:sp>
      <p:grpSp>
        <p:nvGrpSpPr>
          <p:cNvPr id="23" name="组合 22">
            <a:extLst>
              <a:ext uri="{FF2B5EF4-FFF2-40B4-BE49-F238E27FC236}">
                <a16:creationId xmlns:a16="http://schemas.microsoft.com/office/drawing/2014/main" id="{2ABD73BA-0069-453E-9A5B-57F3916A0BD5}"/>
              </a:ext>
            </a:extLst>
          </p:cNvPr>
          <p:cNvGrpSpPr/>
          <p:nvPr/>
        </p:nvGrpSpPr>
        <p:grpSpPr>
          <a:xfrm>
            <a:off x="1838361" y="1469689"/>
            <a:ext cx="8515278" cy="369332"/>
            <a:chOff x="1900310" y="1490008"/>
            <a:chExt cx="8515278" cy="369332"/>
          </a:xfrm>
        </p:grpSpPr>
        <p:sp>
          <p:nvSpPr>
            <p:cNvPr id="6" name="文本框 5">
              <a:extLst>
                <a:ext uri="{FF2B5EF4-FFF2-40B4-BE49-F238E27FC236}">
                  <a16:creationId xmlns:a16="http://schemas.microsoft.com/office/drawing/2014/main" id="{00FA8285-1446-4EFB-B240-9E298CD9AC0A}"/>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广东工业大学毕业论文答辩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[G]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13" name="矩形 12">
              <a:extLst>
                <a:ext uri="{FF2B5EF4-FFF2-40B4-BE49-F238E27FC236}">
                  <a16:creationId xmlns:a16="http://schemas.microsoft.com/office/drawing/2014/main" id="{28F7BE92-8E74-4C77-99DC-D0E1608F7600}"/>
                </a:ext>
              </a:extLst>
            </p:cNvPr>
            <p:cNvSpPr/>
            <p:nvPr/>
          </p:nvSpPr>
          <p:spPr>
            <a:xfrm>
              <a:off x="1900310" y="1494674"/>
              <a:ext cx="360000" cy="360000"/>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1</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27" name="组合 26">
            <a:extLst>
              <a:ext uri="{FF2B5EF4-FFF2-40B4-BE49-F238E27FC236}">
                <a16:creationId xmlns:a16="http://schemas.microsoft.com/office/drawing/2014/main" id="{2BA945ED-E2A0-408E-BE07-D06B49CCD80C}"/>
              </a:ext>
            </a:extLst>
          </p:cNvPr>
          <p:cNvGrpSpPr/>
          <p:nvPr/>
        </p:nvGrpSpPr>
        <p:grpSpPr>
          <a:xfrm>
            <a:off x="1838361" y="2095104"/>
            <a:ext cx="8515278" cy="369332"/>
            <a:chOff x="1900310" y="1490008"/>
            <a:chExt cx="8515278" cy="369332"/>
          </a:xfrm>
        </p:grpSpPr>
        <p:sp>
          <p:nvSpPr>
            <p:cNvPr id="28" name="文本框 27">
              <a:extLst>
                <a:ext uri="{FF2B5EF4-FFF2-40B4-BE49-F238E27FC236}">
                  <a16:creationId xmlns:a16="http://schemas.microsoft.com/office/drawing/2014/main" id="{D422B5CA-D3DF-4F98-9BF5-914880C0C2D5}"/>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[D]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29" name="矩形 28">
              <a:extLst>
                <a:ext uri="{FF2B5EF4-FFF2-40B4-BE49-F238E27FC236}">
                  <a16:creationId xmlns:a16="http://schemas.microsoft.com/office/drawing/2014/main" id="{169EC6E2-CDE3-46DB-B0ED-2A42EEE07BF1}"/>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2</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0" name="组合 29">
            <a:extLst>
              <a:ext uri="{FF2B5EF4-FFF2-40B4-BE49-F238E27FC236}">
                <a16:creationId xmlns:a16="http://schemas.microsoft.com/office/drawing/2014/main" id="{8F8759BD-626D-45B0-888F-66001A07C27A}"/>
              </a:ext>
            </a:extLst>
          </p:cNvPr>
          <p:cNvGrpSpPr/>
          <p:nvPr/>
        </p:nvGrpSpPr>
        <p:grpSpPr>
          <a:xfrm>
            <a:off x="1838361" y="2720519"/>
            <a:ext cx="8515278" cy="369332"/>
            <a:chOff x="1900310" y="1490008"/>
            <a:chExt cx="8515278" cy="369332"/>
          </a:xfrm>
        </p:grpSpPr>
        <p:sp>
          <p:nvSpPr>
            <p:cNvPr id="31" name="文本框 30">
              <a:extLst>
                <a:ext uri="{FF2B5EF4-FFF2-40B4-BE49-F238E27FC236}">
                  <a16:creationId xmlns:a16="http://schemas.microsoft.com/office/drawing/2014/main" id="{59350FD8-5D7D-4F80-AC4D-9B7E3B23D53A}"/>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毕业课题毕业论文答辩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[U]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32" name="矩形 31">
              <a:extLst>
                <a:ext uri="{FF2B5EF4-FFF2-40B4-BE49-F238E27FC236}">
                  <a16:creationId xmlns:a16="http://schemas.microsoft.com/office/drawing/2014/main" id="{EA4D6994-310D-4BE0-867F-EA21A563D15C}"/>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3</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3" name="组合 32">
            <a:extLst>
              <a:ext uri="{FF2B5EF4-FFF2-40B4-BE49-F238E27FC236}">
                <a16:creationId xmlns:a16="http://schemas.microsoft.com/office/drawing/2014/main" id="{140F8001-202C-404C-A4F5-913B4769E8A4}"/>
              </a:ext>
            </a:extLst>
          </p:cNvPr>
          <p:cNvGrpSpPr/>
          <p:nvPr/>
        </p:nvGrpSpPr>
        <p:grpSpPr>
          <a:xfrm>
            <a:off x="1838361" y="3345934"/>
            <a:ext cx="8515278" cy="369332"/>
            <a:chOff x="1900310" y="1490008"/>
            <a:chExt cx="8515278" cy="369332"/>
          </a:xfrm>
        </p:grpSpPr>
        <p:sp>
          <p:nvSpPr>
            <p:cNvPr id="34" name="文本框 33">
              <a:extLst>
                <a:ext uri="{FF2B5EF4-FFF2-40B4-BE49-F238E27FC236}">
                  <a16:creationId xmlns:a16="http://schemas.microsoft.com/office/drawing/2014/main" id="{A3AA21DD-D0A9-4C74-9BDF-2F4A810148A0}"/>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[T]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35" name="矩形 34">
              <a:extLst>
                <a:ext uri="{FF2B5EF4-FFF2-40B4-BE49-F238E27FC236}">
                  <a16:creationId xmlns:a16="http://schemas.microsoft.com/office/drawing/2014/main" id="{AC37DED5-E528-4AD5-BB8F-67C4F3BA4BBA}"/>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4</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6" name="组合 35">
            <a:extLst>
              <a:ext uri="{FF2B5EF4-FFF2-40B4-BE49-F238E27FC236}">
                <a16:creationId xmlns:a16="http://schemas.microsoft.com/office/drawing/2014/main" id="{0BAC7DB6-79AA-40FA-A401-9BEA498BE96B}"/>
              </a:ext>
            </a:extLst>
          </p:cNvPr>
          <p:cNvGrpSpPr/>
          <p:nvPr/>
        </p:nvGrpSpPr>
        <p:grpSpPr>
          <a:xfrm>
            <a:off x="1838361" y="3971349"/>
            <a:ext cx="8515278" cy="369332"/>
            <a:chOff x="1900310" y="1490008"/>
            <a:chExt cx="8515278" cy="369332"/>
          </a:xfrm>
        </p:grpSpPr>
        <p:sp>
          <p:nvSpPr>
            <p:cNvPr id="37" name="文本框 36">
              <a:extLst>
                <a:ext uri="{FF2B5EF4-FFF2-40B4-BE49-F238E27FC236}">
                  <a16:creationId xmlns:a16="http://schemas.microsoft.com/office/drawing/2014/main" id="{1039BFC1-24FF-43C9-8523-ED262A22B69A}"/>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广东工业大学毕业论文答辩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[G]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38" name="矩形 37">
              <a:extLst>
                <a:ext uri="{FF2B5EF4-FFF2-40B4-BE49-F238E27FC236}">
                  <a16:creationId xmlns:a16="http://schemas.microsoft.com/office/drawing/2014/main" id="{A7880276-8C79-4946-9B56-EA7924DADF1D}"/>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5</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39" name="组合 38">
            <a:extLst>
              <a:ext uri="{FF2B5EF4-FFF2-40B4-BE49-F238E27FC236}">
                <a16:creationId xmlns:a16="http://schemas.microsoft.com/office/drawing/2014/main" id="{E86CFCCC-9FBA-4A74-9CC5-A8A65ED1AF8F}"/>
              </a:ext>
            </a:extLst>
          </p:cNvPr>
          <p:cNvGrpSpPr/>
          <p:nvPr/>
        </p:nvGrpSpPr>
        <p:grpSpPr>
          <a:xfrm>
            <a:off x="1838361" y="4596764"/>
            <a:ext cx="8515278" cy="369332"/>
            <a:chOff x="1900310" y="1490008"/>
            <a:chExt cx="8515278" cy="369332"/>
          </a:xfrm>
        </p:grpSpPr>
        <p:sp>
          <p:nvSpPr>
            <p:cNvPr id="40" name="文本框 39">
              <a:extLst>
                <a:ext uri="{FF2B5EF4-FFF2-40B4-BE49-F238E27FC236}">
                  <a16:creationId xmlns:a16="http://schemas.microsoft.com/office/drawing/2014/main" id="{6298162F-3D4C-4B9E-9B13-6666FF35EC76}"/>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广工大毕业论文答辩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[G]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41" name="矩形 40">
              <a:extLst>
                <a:ext uri="{FF2B5EF4-FFF2-40B4-BE49-F238E27FC236}">
                  <a16:creationId xmlns:a16="http://schemas.microsoft.com/office/drawing/2014/main" id="{321D59C7-35C4-4CB8-9CD7-001862589EE2}"/>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6</a:t>
              </a:r>
              <a:endParaRPr lang="zh-CN" altLang="en-US" dirty="0">
                <a:solidFill>
                  <a:schemeClr val="bg1"/>
                </a:solidFill>
                <a:latin typeface="Impact" panose="020B0806030902050204" pitchFamily="34" charset="0"/>
                <a:sym typeface="Impact" panose="020B0806030902050204" pitchFamily="34" charset="0"/>
              </a:endParaRPr>
            </a:p>
          </p:txBody>
        </p:sp>
      </p:grpSp>
      <p:grpSp>
        <p:nvGrpSpPr>
          <p:cNvPr id="42" name="组合 41">
            <a:extLst>
              <a:ext uri="{FF2B5EF4-FFF2-40B4-BE49-F238E27FC236}">
                <a16:creationId xmlns:a16="http://schemas.microsoft.com/office/drawing/2014/main" id="{D7B58A8B-FF2A-4261-9DE8-E0C18DEA0C2D}"/>
              </a:ext>
            </a:extLst>
          </p:cNvPr>
          <p:cNvGrpSpPr/>
          <p:nvPr/>
        </p:nvGrpSpPr>
        <p:grpSpPr>
          <a:xfrm>
            <a:off x="1838361" y="5222179"/>
            <a:ext cx="8515278" cy="369332"/>
            <a:chOff x="1900310" y="1490008"/>
            <a:chExt cx="8515278" cy="369332"/>
          </a:xfrm>
        </p:grpSpPr>
        <p:sp>
          <p:nvSpPr>
            <p:cNvPr id="43" name="文本框 42">
              <a:extLst>
                <a:ext uri="{FF2B5EF4-FFF2-40B4-BE49-F238E27FC236}">
                  <a16:creationId xmlns:a16="http://schemas.microsoft.com/office/drawing/2014/main" id="{255BA6D8-8115-4DC6-B973-7B05AF224E35}"/>
                </a:ext>
              </a:extLst>
            </p:cNvPr>
            <p:cNvSpPr txBox="1"/>
            <p:nvPr/>
          </p:nvSpPr>
          <p:spPr>
            <a:xfrm>
              <a:off x="2617788" y="1490008"/>
              <a:ext cx="7797800" cy="369332"/>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万戈 </a:t>
              </a:r>
              <a:r>
                <a:rPr lang="en-US" altLang="zh-CN" dirty="0">
                  <a:solidFill>
                    <a:schemeClr val="accent1">
                      <a:lumMod val="75000"/>
                    </a:schemeClr>
                  </a:solidFill>
                  <a:latin typeface="+mn-ea"/>
                  <a:sym typeface="Impact" panose="020B0806030902050204" pitchFamily="34" charset="0"/>
                </a:rPr>
                <a:t>. </a:t>
              </a:r>
              <a:r>
                <a:rPr lang="zh-CN" altLang="en-US" dirty="0">
                  <a:solidFill>
                    <a:schemeClr val="accent1">
                      <a:lumMod val="75000"/>
                    </a:schemeClr>
                  </a:solidFill>
                  <a:latin typeface="+mn-ea"/>
                  <a:sym typeface="Impact" panose="020B0806030902050204" pitchFamily="34" charset="0"/>
                </a:rPr>
                <a:t>广工大毕业答辩</a:t>
              </a:r>
              <a:r>
                <a:rPr lang="en-US" altLang="zh-CN" dirty="0">
                  <a:solidFill>
                    <a:schemeClr val="accent1">
                      <a:lumMod val="75000"/>
                    </a:schemeClr>
                  </a:solidFill>
                  <a:latin typeface="+mn-ea"/>
                  <a:sym typeface="Impact" panose="020B0806030902050204" pitchFamily="34" charset="0"/>
                </a:rPr>
                <a:t>PPT</a:t>
              </a:r>
              <a:r>
                <a:rPr lang="zh-CN" altLang="en-US" dirty="0">
                  <a:solidFill>
                    <a:schemeClr val="accent1">
                      <a:lumMod val="75000"/>
                    </a:schemeClr>
                  </a:solidFill>
                  <a:latin typeface="+mn-ea"/>
                  <a:sym typeface="Impact" panose="020B0806030902050204" pitchFamily="34" charset="0"/>
                </a:rPr>
                <a:t>模板 </a:t>
              </a:r>
              <a:r>
                <a:rPr lang="en-US" altLang="zh-CN" dirty="0">
                  <a:solidFill>
                    <a:schemeClr val="accent1">
                      <a:lumMod val="75000"/>
                    </a:schemeClr>
                  </a:solidFill>
                  <a:latin typeface="+mn-ea"/>
                  <a:sym typeface="Impact" panose="020B0806030902050204" pitchFamily="34" charset="0"/>
                </a:rPr>
                <a:t>[G] . </a:t>
              </a:r>
              <a:r>
                <a:rPr lang="zh-CN" altLang="en-US" dirty="0">
                  <a:solidFill>
                    <a:schemeClr val="accent1">
                      <a:lumMod val="75000"/>
                    </a:schemeClr>
                  </a:solidFill>
                  <a:latin typeface="+mn-ea"/>
                  <a:sym typeface="Impact" panose="020B0806030902050204" pitchFamily="34" charset="0"/>
                </a:rPr>
                <a:t>我给母校送模板 </a:t>
              </a:r>
              <a:r>
                <a:rPr lang="en-US" altLang="zh-CN" dirty="0">
                  <a:solidFill>
                    <a:schemeClr val="accent1">
                      <a:lumMod val="75000"/>
                    </a:schemeClr>
                  </a:solidFill>
                  <a:latin typeface="+mn-ea"/>
                  <a:sym typeface="Impact" panose="020B0806030902050204" pitchFamily="34" charset="0"/>
                </a:rPr>
                <a:t>. 2019-1-21</a:t>
              </a:r>
              <a:endParaRPr lang="zh-CN" altLang="en-US" dirty="0">
                <a:solidFill>
                  <a:schemeClr val="accent1">
                    <a:lumMod val="75000"/>
                  </a:schemeClr>
                </a:solidFill>
                <a:latin typeface="+mn-ea"/>
                <a:sym typeface="Impact" panose="020B0806030902050204" pitchFamily="34" charset="0"/>
              </a:endParaRPr>
            </a:p>
          </p:txBody>
        </p:sp>
        <p:sp>
          <p:nvSpPr>
            <p:cNvPr id="44" name="矩形 43">
              <a:extLst>
                <a:ext uri="{FF2B5EF4-FFF2-40B4-BE49-F238E27FC236}">
                  <a16:creationId xmlns:a16="http://schemas.microsoft.com/office/drawing/2014/main" id="{9C52804E-BFD0-4DE3-8865-70A86507B531}"/>
                </a:ext>
              </a:extLst>
            </p:cNvPr>
            <p:cNvSpPr/>
            <p:nvPr/>
          </p:nvSpPr>
          <p:spPr>
            <a:xfrm>
              <a:off x="1900310" y="1490008"/>
              <a:ext cx="360000" cy="369332"/>
            </a:xfrm>
            <a:prstGeom prst="rect">
              <a:avLst/>
            </a:prstGeom>
            <a:solidFill>
              <a:schemeClr val="accent2"/>
            </a:solidFill>
          </p:spPr>
          <p:txBody>
            <a:bodyPr wrap="square" lIns="0" rIns="0" rtlCol="0" anchor="ctr">
              <a:spAutoFit/>
            </a:bodyPr>
            <a:lstStyle/>
            <a:p>
              <a:pPr algn="ctr"/>
              <a:r>
                <a:rPr lang="en-US" altLang="zh-CN" dirty="0">
                  <a:solidFill>
                    <a:schemeClr val="bg1"/>
                  </a:solidFill>
                  <a:latin typeface="Impact" panose="020B0806030902050204" pitchFamily="34" charset="0"/>
                  <a:sym typeface="Impact" panose="020B0806030902050204" pitchFamily="34" charset="0"/>
                </a:rPr>
                <a:t>7</a:t>
              </a:r>
              <a:endParaRPr lang="zh-CN" altLang="en-US" dirty="0">
                <a:solidFill>
                  <a:schemeClr val="bg1"/>
                </a:solidFill>
                <a:latin typeface="Impact" panose="020B0806030902050204" pitchFamily="34" charset="0"/>
                <a:sym typeface="Impact" panose="020B0806030902050204" pitchFamily="34" charset="0"/>
              </a:endParaRPr>
            </a:p>
          </p:txBody>
        </p:sp>
      </p:grpSp>
    </p:spTree>
    <p:extLst>
      <p:ext uri="{BB962C8B-B14F-4D97-AF65-F5344CB8AC3E}">
        <p14:creationId xmlns:p14="http://schemas.microsoft.com/office/powerpoint/2010/main" val="2527875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任意多边形: 形状 96">
            <a:extLst>
              <a:ext uri="{FF2B5EF4-FFF2-40B4-BE49-F238E27FC236}">
                <a16:creationId xmlns:a16="http://schemas.microsoft.com/office/drawing/2014/main" id="{5A9900BF-55C0-4F22-BDFA-DAB8F9D5411C}"/>
              </a:ext>
            </a:extLst>
          </p:cNvPr>
          <p:cNvSpPr>
            <a:spLocks/>
          </p:cNvSpPr>
          <p:nvPr/>
        </p:nvSpPr>
        <p:spPr>
          <a:xfrm>
            <a:off x="6210300" y="1932624"/>
            <a:ext cx="1080000" cy="1080000"/>
          </a:xfrm>
          <a:custGeom>
            <a:avLst/>
            <a:gdLst>
              <a:gd name="connsiteX0" fmla="*/ 0 w 1638300"/>
              <a:gd name="connsiteY0" fmla="*/ 0 h 1109198"/>
              <a:gd name="connsiteX1" fmla="*/ 1638300 w 1638300"/>
              <a:gd name="connsiteY1" fmla="*/ 0 h 1109198"/>
              <a:gd name="connsiteX2" fmla="*/ 1638300 w 1638300"/>
              <a:gd name="connsiteY2" fmla="*/ 855136 h 1109198"/>
              <a:gd name="connsiteX3" fmla="*/ 1638300 w 1638300"/>
              <a:gd name="connsiteY3" fmla="*/ 1109198 h 1109198"/>
              <a:gd name="connsiteX4" fmla="*/ 1365250 w 1638300"/>
              <a:gd name="connsiteY4" fmla="*/ 1109198 h 1109198"/>
              <a:gd name="connsiteX5" fmla="*/ 1365250 w 1638300"/>
              <a:gd name="connsiteY5" fmla="*/ 855136 h 1109198"/>
              <a:gd name="connsiteX6" fmla="*/ 1365249 w 1638300"/>
              <a:gd name="connsiteY6" fmla="*/ 855136 h 1109198"/>
              <a:gd name="connsiteX7" fmla="*/ 1365249 w 1638300"/>
              <a:gd name="connsiteY7" fmla="*/ 1109197 h 1109198"/>
              <a:gd name="connsiteX8" fmla="*/ 1092200 w 1638300"/>
              <a:gd name="connsiteY8" fmla="*/ 1109197 h 1109198"/>
              <a:gd name="connsiteX9" fmla="*/ 1092200 w 1638300"/>
              <a:gd name="connsiteY9" fmla="*/ 855136 h 1109198"/>
              <a:gd name="connsiteX10" fmla="*/ 1092199 w 1638300"/>
              <a:gd name="connsiteY10" fmla="*/ 855136 h 1109198"/>
              <a:gd name="connsiteX11" fmla="*/ 1092199 w 1638300"/>
              <a:gd name="connsiteY11" fmla="*/ 1109197 h 1109198"/>
              <a:gd name="connsiteX12" fmla="*/ 819150 w 1638300"/>
              <a:gd name="connsiteY12" fmla="*/ 1109197 h 1109198"/>
              <a:gd name="connsiteX13" fmla="*/ 819150 w 1638300"/>
              <a:gd name="connsiteY13" fmla="*/ 855136 h 1109198"/>
              <a:gd name="connsiteX14" fmla="*/ 819149 w 1638300"/>
              <a:gd name="connsiteY14" fmla="*/ 855136 h 1109198"/>
              <a:gd name="connsiteX15" fmla="*/ 819149 w 1638300"/>
              <a:gd name="connsiteY15" fmla="*/ 1109197 h 1109198"/>
              <a:gd name="connsiteX16" fmla="*/ 546100 w 1638300"/>
              <a:gd name="connsiteY16" fmla="*/ 1109197 h 1109198"/>
              <a:gd name="connsiteX17" fmla="*/ 546100 w 1638300"/>
              <a:gd name="connsiteY17" fmla="*/ 855136 h 1109198"/>
              <a:gd name="connsiteX18" fmla="*/ 546099 w 1638300"/>
              <a:gd name="connsiteY18" fmla="*/ 855136 h 1109198"/>
              <a:gd name="connsiteX19" fmla="*/ 546099 w 1638300"/>
              <a:gd name="connsiteY19" fmla="*/ 1109197 h 1109198"/>
              <a:gd name="connsiteX20" fmla="*/ 273050 w 1638300"/>
              <a:gd name="connsiteY20" fmla="*/ 1109197 h 1109198"/>
              <a:gd name="connsiteX21" fmla="*/ 273050 w 1638300"/>
              <a:gd name="connsiteY21" fmla="*/ 855136 h 1109198"/>
              <a:gd name="connsiteX22" fmla="*/ 273049 w 1638300"/>
              <a:gd name="connsiteY22" fmla="*/ 855136 h 1109198"/>
              <a:gd name="connsiteX23" fmla="*/ 273049 w 1638300"/>
              <a:gd name="connsiteY23" fmla="*/ 1109197 h 1109198"/>
              <a:gd name="connsiteX24" fmla="*/ 0 w 1638300"/>
              <a:gd name="connsiteY24" fmla="*/ 1109197 h 1109198"/>
              <a:gd name="connsiteX25" fmla="*/ 0 w 1638300"/>
              <a:gd name="connsiteY25" fmla="*/ 855136 h 11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300" h="1109198">
                <a:moveTo>
                  <a:pt x="0" y="0"/>
                </a:moveTo>
                <a:lnTo>
                  <a:pt x="1638300" y="0"/>
                </a:lnTo>
                <a:lnTo>
                  <a:pt x="1638300" y="855136"/>
                </a:lnTo>
                <a:lnTo>
                  <a:pt x="1638300" y="1109198"/>
                </a:lnTo>
                <a:lnTo>
                  <a:pt x="1365250" y="1109198"/>
                </a:lnTo>
                <a:lnTo>
                  <a:pt x="1365250" y="855136"/>
                </a:lnTo>
                <a:lnTo>
                  <a:pt x="1365249" y="855136"/>
                </a:lnTo>
                <a:lnTo>
                  <a:pt x="1365249" y="1109197"/>
                </a:lnTo>
                <a:lnTo>
                  <a:pt x="1092200" y="1109197"/>
                </a:lnTo>
                <a:lnTo>
                  <a:pt x="1092200" y="855136"/>
                </a:lnTo>
                <a:lnTo>
                  <a:pt x="1092199" y="855136"/>
                </a:lnTo>
                <a:lnTo>
                  <a:pt x="1092199" y="1109197"/>
                </a:lnTo>
                <a:lnTo>
                  <a:pt x="819150" y="1109197"/>
                </a:lnTo>
                <a:lnTo>
                  <a:pt x="819150" y="855136"/>
                </a:lnTo>
                <a:lnTo>
                  <a:pt x="819149" y="855136"/>
                </a:lnTo>
                <a:lnTo>
                  <a:pt x="819149" y="1109197"/>
                </a:lnTo>
                <a:lnTo>
                  <a:pt x="546100" y="1109197"/>
                </a:lnTo>
                <a:lnTo>
                  <a:pt x="546100" y="855136"/>
                </a:lnTo>
                <a:lnTo>
                  <a:pt x="546099" y="855136"/>
                </a:lnTo>
                <a:lnTo>
                  <a:pt x="546099" y="1109197"/>
                </a:lnTo>
                <a:lnTo>
                  <a:pt x="273050" y="1109197"/>
                </a:lnTo>
                <a:lnTo>
                  <a:pt x="273050" y="855136"/>
                </a:lnTo>
                <a:lnTo>
                  <a:pt x="273049" y="855136"/>
                </a:lnTo>
                <a:lnTo>
                  <a:pt x="273049" y="1109197"/>
                </a:lnTo>
                <a:lnTo>
                  <a:pt x="0" y="1109197"/>
                </a:lnTo>
                <a:lnTo>
                  <a:pt x="0" y="855136"/>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84" name="矩形 14">
            <a:extLst>
              <a:ext uri="{FF2B5EF4-FFF2-40B4-BE49-F238E27FC236}">
                <a16:creationId xmlns:a16="http://schemas.microsoft.com/office/drawing/2014/main" id="{A171DF15-8EEF-4D6C-B26B-AD5866679BA5}"/>
              </a:ext>
            </a:extLst>
          </p:cNvPr>
          <p:cNvSpPr>
            <a:spLocks/>
          </p:cNvSpPr>
          <p:nvPr/>
        </p:nvSpPr>
        <p:spPr>
          <a:xfrm>
            <a:off x="7670056" y="1932624"/>
            <a:ext cx="1080000" cy="1080000"/>
          </a:xfrm>
          <a:custGeom>
            <a:avLst/>
            <a:gdLst>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 name="connsiteX0" fmla="*/ 666750 w 2031082"/>
              <a:gd name="connsiteY0" fmla="*/ 1875723 h 2724150"/>
              <a:gd name="connsiteX1" fmla="*/ 0 w 2031082"/>
              <a:gd name="connsiteY1" fmla="*/ 0 h 2724150"/>
              <a:gd name="connsiteX2" fmla="*/ 2031082 w 2031082"/>
              <a:gd name="connsiteY2" fmla="*/ 1875723 h 2724150"/>
              <a:gd name="connsiteX3" fmla="*/ 2031082 w 2031082"/>
              <a:gd name="connsiteY3" fmla="*/ 2724150 h 2724150"/>
              <a:gd name="connsiteX4" fmla="*/ 666750 w 2031082"/>
              <a:gd name="connsiteY4" fmla="*/ 2724150 h 2724150"/>
              <a:gd name="connsiteX5" fmla="*/ 666750 w 2031082"/>
              <a:gd name="connsiteY5" fmla="*/ 1875723 h 2724150"/>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32" h="848427">
                <a:moveTo>
                  <a:pt x="0" y="0"/>
                </a:moveTo>
                <a:lnTo>
                  <a:pt x="1364332" y="0"/>
                </a:lnTo>
                <a:lnTo>
                  <a:pt x="1364332" y="848427"/>
                </a:lnTo>
                <a:lnTo>
                  <a:pt x="0" y="848427"/>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 name="矩形 14">
            <a:extLst>
              <a:ext uri="{FF2B5EF4-FFF2-40B4-BE49-F238E27FC236}">
                <a16:creationId xmlns:a16="http://schemas.microsoft.com/office/drawing/2014/main" id="{904602FB-3285-4198-BA8B-CE733BA15DA5}"/>
              </a:ext>
            </a:extLst>
          </p:cNvPr>
          <p:cNvSpPr>
            <a:spLocks/>
          </p:cNvSpPr>
          <p:nvPr/>
        </p:nvSpPr>
        <p:spPr>
          <a:xfrm>
            <a:off x="1016579" y="1932624"/>
            <a:ext cx="1080000" cy="1080000"/>
          </a:xfrm>
          <a:custGeom>
            <a:avLst/>
            <a:gdLst>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 name="connsiteX0" fmla="*/ 666750 w 2031082"/>
              <a:gd name="connsiteY0" fmla="*/ 1875723 h 2724150"/>
              <a:gd name="connsiteX1" fmla="*/ 0 w 2031082"/>
              <a:gd name="connsiteY1" fmla="*/ 0 h 2724150"/>
              <a:gd name="connsiteX2" fmla="*/ 2031082 w 2031082"/>
              <a:gd name="connsiteY2" fmla="*/ 1875723 h 2724150"/>
              <a:gd name="connsiteX3" fmla="*/ 2031082 w 2031082"/>
              <a:gd name="connsiteY3" fmla="*/ 2724150 h 2724150"/>
              <a:gd name="connsiteX4" fmla="*/ 666750 w 2031082"/>
              <a:gd name="connsiteY4" fmla="*/ 2724150 h 2724150"/>
              <a:gd name="connsiteX5" fmla="*/ 666750 w 2031082"/>
              <a:gd name="connsiteY5" fmla="*/ 1875723 h 2724150"/>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32" h="848427">
                <a:moveTo>
                  <a:pt x="0" y="0"/>
                </a:moveTo>
                <a:lnTo>
                  <a:pt x="1364332" y="0"/>
                </a:lnTo>
                <a:lnTo>
                  <a:pt x="1364332" y="848427"/>
                </a:lnTo>
                <a:lnTo>
                  <a:pt x="0" y="848427"/>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任意多边形: 形状 45">
            <a:extLst>
              <a:ext uri="{FF2B5EF4-FFF2-40B4-BE49-F238E27FC236}">
                <a16:creationId xmlns:a16="http://schemas.microsoft.com/office/drawing/2014/main" id="{C4C6D43E-126D-4F57-9587-0F76BF8A505E}"/>
              </a:ext>
            </a:extLst>
          </p:cNvPr>
          <p:cNvSpPr>
            <a:spLocks/>
          </p:cNvSpPr>
          <p:nvPr/>
        </p:nvSpPr>
        <p:spPr>
          <a:xfrm>
            <a:off x="3922186" y="1932624"/>
            <a:ext cx="1080000" cy="1080000"/>
          </a:xfrm>
          <a:custGeom>
            <a:avLst/>
            <a:gdLst/>
            <a:ahLst/>
            <a:cxnLst/>
            <a:rect l="0" t="0" r="0" b="0"/>
            <a:pathLst>
              <a:path w="273051" h="260351">
                <a:moveTo>
                  <a:pt x="0" y="0"/>
                </a:moveTo>
                <a:lnTo>
                  <a:pt x="273050" y="0"/>
                </a:lnTo>
                <a:lnTo>
                  <a:pt x="273050" y="260350"/>
                </a:lnTo>
                <a:lnTo>
                  <a:pt x="0" y="26035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1" name="矩形 15">
            <a:extLst>
              <a:ext uri="{FF2B5EF4-FFF2-40B4-BE49-F238E27FC236}">
                <a16:creationId xmlns:a16="http://schemas.microsoft.com/office/drawing/2014/main" id="{B3A396CF-21EB-42D7-ACC3-5167FAC05921}"/>
              </a:ext>
            </a:extLst>
          </p:cNvPr>
          <p:cNvSpPr>
            <a:spLocks/>
          </p:cNvSpPr>
          <p:nvPr/>
        </p:nvSpPr>
        <p:spPr>
          <a:xfrm>
            <a:off x="2469093" y="1932624"/>
            <a:ext cx="1080000" cy="1080000"/>
          </a:xfrm>
          <a:custGeom>
            <a:avLst/>
            <a:gdLst>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 name="connsiteX0" fmla="*/ 3543300 w 4907632"/>
              <a:gd name="connsiteY0" fmla="*/ 1972902 h 2821329"/>
              <a:gd name="connsiteX1" fmla="*/ 0 w 4907632"/>
              <a:gd name="connsiteY1" fmla="*/ 0 h 2821329"/>
              <a:gd name="connsiteX2" fmla="*/ 4907632 w 4907632"/>
              <a:gd name="connsiteY2" fmla="*/ 1972902 h 2821329"/>
              <a:gd name="connsiteX3" fmla="*/ 4907632 w 4907632"/>
              <a:gd name="connsiteY3" fmla="*/ 2821329 h 2821329"/>
              <a:gd name="connsiteX4" fmla="*/ 3543300 w 4907632"/>
              <a:gd name="connsiteY4" fmla="*/ 2821329 h 2821329"/>
              <a:gd name="connsiteX5" fmla="*/ 3543300 w 4907632"/>
              <a:gd name="connsiteY5" fmla="*/ 1972902 h 2821329"/>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32" h="848427">
                <a:moveTo>
                  <a:pt x="0" y="0"/>
                </a:moveTo>
                <a:lnTo>
                  <a:pt x="1364332" y="0"/>
                </a:lnTo>
                <a:lnTo>
                  <a:pt x="1364332" y="848427"/>
                </a:lnTo>
                <a:lnTo>
                  <a:pt x="0" y="84842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3" name="矩形 14">
            <a:extLst>
              <a:ext uri="{FF2B5EF4-FFF2-40B4-BE49-F238E27FC236}">
                <a16:creationId xmlns:a16="http://schemas.microsoft.com/office/drawing/2014/main" id="{2B3B83EF-559C-42CB-AEF8-B261BD25DC8F}"/>
              </a:ext>
            </a:extLst>
          </p:cNvPr>
          <p:cNvSpPr>
            <a:spLocks/>
          </p:cNvSpPr>
          <p:nvPr/>
        </p:nvSpPr>
        <p:spPr>
          <a:xfrm>
            <a:off x="1016579" y="4109446"/>
            <a:ext cx="1080000" cy="1080000"/>
          </a:xfrm>
          <a:custGeom>
            <a:avLst/>
            <a:gdLst>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 name="connsiteX0" fmla="*/ 666750 w 2031082"/>
              <a:gd name="connsiteY0" fmla="*/ 1875723 h 2724150"/>
              <a:gd name="connsiteX1" fmla="*/ 0 w 2031082"/>
              <a:gd name="connsiteY1" fmla="*/ 0 h 2724150"/>
              <a:gd name="connsiteX2" fmla="*/ 2031082 w 2031082"/>
              <a:gd name="connsiteY2" fmla="*/ 1875723 h 2724150"/>
              <a:gd name="connsiteX3" fmla="*/ 2031082 w 2031082"/>
              <a:gd name="connsiteY3" fmla="*/ 2724150 h 2724150"/>
              <a:gd name="connsiteX4" fmla="*/ 666750 w 2031082"/>
              <a:gd name="connsiteY4" fmla="*/ 2724150 h 2724150"/>
              <a:gd name="connsiteX5" fmla="*/ 666750 w 2031082"/>
              <a:gd name="connsiteY5" fmla="*/ 1875723 h 2724150"/>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32" h="848427">
                <a:moveTo>
                  <a:pt x="0" y="0"/>
                </a:moveTo>
                <a:lnTo>
                  <a:pt x="1364332" y="0"/>
                </a:lnTo>
                <a:lnTo>
                  <a:pt x="1364332" y="848427"/>
                </a:lnTo>
                <a:lnTo>
                  <a:pt x="0" y="848427"/>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8" name="矩形 14">
            <a:extLst>
              <a:ext uri="{FF2B5EF4-FFF2-40B4-BE49-F238E27FC236}">
                <a16:creationId xmlns:a16="http://schemas.microsoft.com/office/drawing/2014/main" id="{6693DF18-D205-4A1F-A7AE-F116B8DF3220}"/>
              </a:ext>
            </a:extLst>
          </p:cNvPr>
          <p:cNvSpPr>
            <a:spLocks/>
          </p:cNvSpPr>
          <p:nvPr/>
        </p:nvSpPr>
        <p:spPr>
          <a:xfrm>
            <a:off x="2469093" y="4109446"/>
            <a:ext cx="1080000" cy="1080000"/>
          </a:xfrm>
          <a:custGeom>
            <a:avLst/>
            <a:gdLst>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 name="connsiteX0" fmla="*/ 666750 w 2031082"/>
              <a:gd name="connsiteY0" fmla="*/ 1875723 h 2724150"/>
              <a:gd name="connsiteX1" fmla="*/ 0 w 2031082"/>
              <a:gd name="connsiteY1" fmla="*/ 0 h 2724150"/>
              <a:gd name="connsiteX2" fmla="*/ 2031082 w 2031082"/>
              <a:gd name="connsiteY2" fmla="*/ 1875723 h 2724150"/>
              <a:gd name="connsiteX3" fmla="*/ 2031082 w 2031082"/>
              <a:gd name="connsiteY3" fmla="*/ 2724150 h 2724150"/>
              <a:gd name="connsiteX4" fmla="*/ 666750 w 2031082"/>
              <a:gd name="connsiteY4" fmla="*/ 2724150 h 2724150"/>
              <a:gd name="connsiteX5" fmla="*/ 666750 w 2031082"/>
              <a:gd name="connsiteY5" fmla="*/ 1875723 h 2724150"/>
              <a:gd name="connsiteX0" fmla="*/ 0 w 1364332"/>
              <a:gd name="connsiteY0" fmla="*/ 0 h 848427"/>
              <a:gd name="connsiteX1" fmla="*/ 1364332 w 1364332"/>
              <a:gd name="connsiteY1" fmla="*/ 0 h 848427"/>
              <a:gd name="connsiteX2" fmla="*/ 1364332 w 1364332"/>
              <a:gd name="connsiteY2" fmla="*/ 848427 h 848427"/>
              <a:gd name="connsiteX3" fmla="*/ 0 w 1364332"/>
              <a:gd name="connsiteY3" fmla="*/ 848427 h 848427"/>
              <a:gd name="connsiteX4" fmla="*/ 0 w 1364332"/>
              <a:gd name="connsiteY4" fmla="*/ 0 h 84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32" h="848427">
                <a:moveTo>
                  <a:pt x="0" y="0"/>
                </a:moveTo>
                <a:lnTo>
                  <a:pt x="1364332" y="0"/>
                </a:lnTo>
                <a:lnTo>
                  <a:pt x="1364332" y="848427"/>
                </a:lnTo>
                <a:lnTo>
                  <a:pt x="0" y="848427"/>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42" name="组合 41">
            <a:extLst>
              <a:ext uri="{FF2B5EF4-FFF2-40B4-BE49-F238E27FC236}">
                <a16:creationId xmlns:a16="http://schemas.microsoft.com/office/drawing/2014/main" id="{510E7A07-4730-48A6-9CCB-6764078174A6}"/>
              </a:ext>
            </a:extLst>
          </p:cNvPr>
          <p:cNvGrpSpPr/>
          <p:nvPr/>
        </p:nvGrpSpPr>
        <p:grpSpPr>
          <a:xfrm>
            <a:off x="6210300" y="4100206"/>
            <a:ext cx="3979814" cy="1080000"/>
            <a:chOff x="6122308" y="4475787"/>
            <a:chExt cx="4877565" cy="1323622"/>
          </a:xfrm>
        </p:grpSpPr>
        <p:sp>
          <p:nvSpPr>
            <p:cNvPr id="43" name="ïṥḷîḓe">
              <a:extLst>
                <a:ext uri="{FF2B5EF4-FFF2-40B4-BE49-F238E27FC236}">
                  <a16:creationId xmlns:a16="http://schemas.microsoft.com/office/drawing/2014/main" id="{0AE47DB9-E3E1-4D16-9022-9DE23F179635}"/>
                </a:ext>
              </a:extLst>
            </p:cNvPr>
            <p:cNvSpPr/>
            <p:nvPr/>
          </p:nvSpPr>
          <p:spPr bwMode="auto">
            <a:xfrm>
              <a:off x="7690041" y="4587380"/>
              <a:ext cx="3271083" cy="770305"/>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ṧḻidè">
              <a:extLst>
                <a:ext uri="{FF2B5EF4-FFF2-40B4-BE49-F238E27FC236}">
                  <a16:creationId xmlns:a16="http://schemas.microsoft.com/office/drawing/2014/main" id="{DEF55923-8916-4FFF-BAEE-6D17F5B20F5D}"/>
                </a:ext>
              </a:extLst>
            </p:cNvPr>
            <p:cNvSpPr/>
            <p:nvPr/>
          </p:nvSpPr>
          <p:spPr bwMode="auto">
            <a:xfrm>
              <a:off x="7655943" y="5596371"/>
              <a:ext cx="3343930" cy="92995"/>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s1iďè">
              <a:extLst>
                <a:ext uri="{FF2B5EF4-FFF2-40B4-BE49-F238E27FC236}">
                  <a16:creationId xmlns:a16="http://schemas.microsoft.com/office/drawing/2014/main" id="{542A021F-F6BB-4B6B-AD2F-2C4BF6250593}"/>
                </a:ext>
              </a:extLst>
            </p:cNvPr>
            <p:cNvSpPr/>
            <p:nvPr/>
          </p:nvSpPr>
          <p:spPr bwMode="auto">
            <a:xfrm>
              <a:off x="6122308" y="4475787"/>
              <a:ext cx="1300374" cy="1323622"/>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文本占位符 1">
            <a:extLst>
              <a:ext uri="{FF2B5EF4-FFF2-40B4-BE49-F238E27FC236}">
                <a16:creationId xmlns:a16="http://schemas.microsoft.com/office/drawing/2014/main" id="{AB1200DC-F584-468E-BC69-11C003DE1E3A}"/>
              </a:ext>
            </a:extLst>
          </p:cNvPr>
          <p:cNvSpPr>
            <a:spLocks noGrp="1"/>
          </p:cNvSpPr>
          <p:nvPr>
            <p:ph type="body" sz="quarter" idx="11"/>
          </p:nvPr>
        </p:nvSpPr>
        <p:spPr>
          <a:prstGeom prst="rect">
            <a:avLst/>
          </a:prstGeom>
        </p:spPr>
        <p:txBody>
          <a:bodyPr/>
          <a:lstStyle/>
          <a:p>
            <a:pPr marL="0" indent="0">
              <a:buNone/>
            </a:pPr>
            <a:r>
              <a:rPr lang="zh-CN" altLang="en-US" b="1" dirty="0">
                <a:solidFill>
                  <a:schemeClr val="tx1">
                    <a:lumMod val="65000"/>
                    <a:lumOff val="35000"/>
                  </a:schemeClr>
                </a:solidFill>
              </a:rPr>
              <a:t>色彩规范</a:t>
            </a:r>
            <a:endParaRPr lang="en-US" altLang="zh-CN" b="1" dirty="0">
              <a:solidFill>
                <a:schemeClr val="tx1">
                  <a:lumMod val="65000"/>
                  <a:lumOff val="35000"/>
                </a:schemeClr>
              </a:solidFill>
            </a:endParaRPr>
          </a:p>
        </p:txBody>
      </p:sp>
      <p:sp>
        <p:nvSpPr>
          <p:cNvPr id="48" name="矩形 47">
            <a:extLst>
              <a:ext uri="{FF2B5EF4-FFF2-40B4-BE49-F238E27FC236}">
                <a16:creationId xmlns:a16="http://schemas.microsoft.com/office/drawing/2014/main" id="{1B971889-9E1A-4DBE-9057-F2337D189E99}"/>
              </a:ext>
            </a:extLst>
          </p:cNvPr>
          <p:cNvSpPr/>
          <p:nvPr/>
        </p:nvSpPr>
        <p:spPr>
          <a:xfrm>
            <a:off x="6210816" y="1464084"/>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41ABC773-BF5A-4732-8A2A-7E878D66F20D}"/>
              </a:ext>
            </a:extLst>
          </p:cNvPr>
          <p:cNvSpPr txBox="1"/>
          <p:nvPr/>
        </p:nvSpPr>
        <p:spPr>
          <a:xfrm>
            <a:off x="6674811" y="1302277"/>
            <a:ext cx="1495741" cy="369332"/>
          </a:xfrm>
          <a:prstGeom prst="rect">
            <a:avLst/>
          </a:prstGeom>
          <a:noFill/>
        </p:spPr>
        <p:txBody>
          <a:bodyPr wrap="square" rtlCol="0">
            <a:spAutoFit/>
          </a:bodyPr>
          <a:lstStyle/>
          <a:p>
            <a:r>
              <a:rPr lang="zh-CN" altLang="en-US" dirty="0">
                <a:solidFill>
                  <a:schemeClr val="tx1">
                    <a:lumMod val="65000"/>
                    <a:lumOff val="35000"/>
                  </a:schemeClr>
                </a:solidFill>
                <a:latin typeface="+mn-ea"/>
                <a:sym typeface="思源黑体 CN Light" panose="020B0300000000000000" pitchFamily="34" charset="-122"/>
              </a:rPr>
              <a:t>浅色和深色</a:t>
            </a:r>
          </a:p>
        </p:txBody>
      </p:sp>
      <p:sp>
        <p:nvSpPr>
          <p:cNvPr id="51" name="矩形 50">
            <a:extLst>
              <a:ext uri="{FF2B5EF4-FFF2-40B4-BE49-F238E27FC236}">
                <a16:creationId xmlns:a16="http://schemas.microsoft.com/office/drawing/2014/main" id="{69B052EC-692B-4F0F-8A24-5FB5EDE67C0D}"/>
              </a:ext>
            </a:extLst>
          </p:cNvPr>
          <p:cNvSpPr/>
          <p:nvPr/>
        </p:nvSpPr>
        <p:spPr>
          <a:xfrm>
            <a:off x="1032023" y="1464084"/>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EE3F2A43-B78F-4D66-AA42-6045F548F96D}"/>
              </a:ext>
            </a:extLst>
          </p:cNvPr>
          <p:cNvSpPr txBox="1"/>
          <p:nvPr/>
        </p:nvSpPr>
        <p:spPr>
          <a:xfrm>
            <a:off x="1496019" y="1302277"/>
            <a:ext cx="816234" cy="369332"/>
          </a:xfrm>
          <a:prstGeom prst="rect">
            <a:avLst/>
          </a:prstGeom>
          <a:noFill/>
        </p:spPr>
        <p:txBody>
          <a:bodyPr wrap="square" rtlCol="0">
            <a:spAutoFit/>
          </a:bodyPr>
          <a:lstStyle/>
          <a:p>
            <a:r>
              <a:rPr lang="zh-CN" altLang="en-US" dirty="0">
                <a:solidFill>
                  <a:schemeClr val="tx1">
                    <a:lumMod val="65000"/>
                    <a:lumOff val="35000"/>
                  </a:schemeClr>
                </a:solidFill>
                <a:latin typeface="+mn-ea"/>
                <a:sym typeface="思源黑体 CN Light" panose="020B0300000000000000" pitchFamily="34" charset="-122"/>
              </a:rPr>
              <a:t>主色</a:t>
            </a:r>
          </a:p>
        </p:txBody>
      </p:sp>
      <p:sp>
        <p:nvSpPr>
          <p:cNvPr id="53" name="矩形 52">
            <a:extLst>
              <a:ext uri="{FF2B5EF4-FFF2-40B4-BE49-F238E27FC236}">
                <a16:creationId xmlns:a16="http://schemas.microsoft.com/office/drawing/2014/main" id="{D0DBD431-79B3-4593-92F2-93C906634041}"/>
              </a:ext>
            </a:extLst>
          </p:cNvPr>
          <p:cNvSpPr/>
          <p:nvPr/>
        </p:nvSpPr>
        <p:spPr>
          <a:xfrm>
            <a:off x="1026943" y="3631784"/>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95FAD6E2-8214-48E5-B156-A480F7346A0E}"/>
              </a:ext>
            </a:extLst>
          </p:cNvPr>
          <p:cNvSpPr txBox="1"/>
          <p:nvPr/>
        </p:nvSpPr>
        <p:spPr>
          <a:xfrm>
            <a:off x="1431836" y="3439055"/>
            <a:ext cx="2470418" cy="369332"/>
          </a:xfrm>
          <a:prstGeom prst="rect">
            <a:avLst/>
          </a:prstGeom>
          <a:noFill/>
        </p:spPr>
        <p:txBody>
          <a:bodyPr wrap="square" rtlCol="0">
            <a:spAutoFit/>
          </a:bodyPr>
          <a:lstStyle/>
          <a:p>
            <a:r>
              <a:rPr lang="zh-CN" altLang="en-US" dirty="0">
                <a:solidFill>
                  <a:schemeClr val="tx1">
                    <a:lumMod val="65000"/>
                    <a:lumOff val="35000"/>
                  </a:schemeClr>
                </a:solidFill>
                <a:latin typeface="+mn-ea"/>
                <a:sym typeface="思源黑体 CN Light" panose="020B0300000000000000" pitchFamily="34" charset="-122"/>
              </a:rPr>
              <a:t>衬托色</a:t>
            </a:r>
            <a:r>
              <a:rPr lang="en-US" altLang="zh-CN" dirty="0">
                <a:solidFill>
                  <a:schemeClr val="tx1">
                    <a:lumMod val="65000"/>
                    <a:lumOff val="35000"/>
                  </a:schemeClr>
                </a:solidFill>
                <a:latin typeface="+mn-ea"/>
                <a:sym typeface="思源黑体 CN Light" panose="020B0300000000000000" pitchFamily="34" charset="-122"/>
              </a:rPr>
              <a:t>(</a:t>
            </a:r>
            <a:r>
              <a:rPr lang="zh-CN" altLang="en-US" dirty="0">
                <a:solidFill>
                  <a:schemeClr val="tx1">
                    <a:lumMod val="65000"/>
                    <a:lumOff val="35000"/>
                  </a:schemeClr>
                </a:solidFill>
                <a:latin typeface="+mn-ea"/>
                <a:sym typeface="思源黑体 CN Light" panose="020B0300000000000000" pitchFamily="34" charset="-122"/>
              </a:rPr>
              <a:t>取自</a:t>
            </a:r>
            <a:r>
              <a:rPr lang="en-US" altLang="zh-CN" dirty="0">
                <a:solidFill>
                  <a:schemeClr val="tx1">
                    <a:lumMod val="65000"/>
                    <a:lumOff val="35000"/>
                  </a:schemeClr>
                </a:solidFill>
                <a:latin typeface="+mn-ea"/>
                <a:sym typeface="思源黑体 CN Light" panose="020B0300000000000000" pitchFamily="34" charset="-122"/>
              </a:rPr>
              <a:t>Logo</a:t>
            </a:r>
            <a:r>
              <a:rPr lang="zh-CN" altLang="en-US" dirty="0">
                <a:solidFill>
                  <a:schemeClr val="tx1">
                    <a:lumMod val="65000"/>
                    <a:lumOff val="35000"/>
                  </a:schemeClr>
                </a:solidFill>
                <a:latin typeface="+mn-ea"/>
                <a:sym typeface="思源黑体 CN Light" panose="020B0300000000000000" pitchFamily="34" charset="-122"/>
              </a:rPr>
              <a:t>颜色</a:t>
            </a:r>
            <a:r>
              <a:rPr lang="en-US" altLang="zh-CN" dirty="0">
                <a:solidFill>
                  <a:schemeClr val="tx1">
                    <a:lumMod val="65000"/>
                    <a:lumOff val="35000"/>
                  </a:schemeClr>
                </a:solidFill>
                <a:latin typeface="+mn-ea"/>
                <a:sym typeface="思源黑体 CN Light" panose="020B0300000000000000" pitchFamily="34" charset="-122"/>
              </a:rPr>
              <a:t>)</a:t>
            </a:r>
            <a:endParaRPr lang="zh-CN" altLang="en-US" dirty="0">
              <a:solidFill>
                <a:schemeClr val="tx1">
                  <a:lumMod val="65000"/>
                  <a:lumOff val="35000"/>
                </a:schemeClr>
              </a:solidFill>
              <a:latin typeface="+mn-ea"/>
              <a:sym typeface="思源黑体 CN Light" panose="020B0300000000000000" pitchFamily="34" charset="-122"/>
            </a:endParaRPr>
          </a:p>
        </p:txBody>
      </p:sp>
      <p:sp>
        <p:nvSpPr>
          <p:cNvPr id="74" name="矩形 73">
            <a:extLst>
              <a:ext uri="{FF2B5EF4-FFF2-40B4-BE49-F238E27FC236}">
                <a16:creationId xmlns:a16="http://schemas.microsoft.com/office/drawing/2014/main" id="{59ADFE17-AD37-4A0A-AB0A-F7CD23007FD6}"/>
              </a:ext>
            </a:extLst>
          </p:cNvPr>
          <p:cNvSpPr/>
          <p:nvPr/>
        </p:nvSpPr>
        <p:spPr>
          <a:xfrm>
            <a:off x="6194638" y="3631784"/>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97599652-A4E3-4116-B32A-EB76834F8EF0}"/>
              </a:ext>
            </a:extLst>
          </p:cNvPr>
          <p:cNvSpPr txBox="1"/>
          <p:nvPr/>
        </p:nvSpPr>
        <p:spPr>
          <a:xfrm>
            <a:off x="6599531" y="3439055"/>
            <a:ext cx="2470418" cy="369332"/>
          </a:xfrm>
          <a:prstGeom prst="rect">
            <a:avLst/>
          </a:prstGeom>
          <a:noFill/>
        </p:spPr>
        <p:txBody>
          <a:bodyPr wrap="square" rtlCol="0">
            <a:spAutoFit/>
          </a:bodyPr>
          <a:lstStyle/>
          <a:p>
            <a:r>
              <a:rPr lang="zh-CN" altLang="en-US" dirty="0">
                <a:solidFill>
                  <a:schemeClr val="tx1">
                    <a:lumMod val="65000"/>
                    <a:lumOff val="35000"/>
                  </a:schemeClr>
                </a:solidFill>
                <a:latin typeface="+mn-ea"/>
                <a:sym typeface="思源黑体 CN Light" panose="020B0300000000000000" pitchFamily="34" charset="-122"/>
              </a:rPr>
              <a:t>学校</a:t>
            </a:r>
            <a:r>
              <a:rPr lang="en-US" altLang="zh-CN" dirty="0">
                <a:solidFill>
                  <a:schemeClr val="tx1">
                    <a:lumMod val="65000"/>
                    <a:lumOff val="35000"/>
                  </a:schemeClr>
                </a:solidFill>
                <a:latin typeface="+mn-ea"/>
                <a:sym typeface="思源黑体 CN Light" panose="020B0300000000000000" pitchFamily="34" charset="-122"/>
              </a:rPr>
              <a:t>Logo</a:t>
            </a:r>
            <a:endParaRPr lang="zh-CN" altLang="en-US" dirty="0">
              <a:solidFill>
                <a:schemeClr val="tx1">
                  <a:lumMod val="65000"/>
                  <a:lumOff val="35000"/>
                </a:schemeClr>
              </a:solidFill>
              <a:latin typeface="+mn-ea"/>
              <a:sym typeface="思源黑体 CN Light" panose="020B0300000000000000" pitchFamily="34" charset="-122"/>
            </a:endParaRPr>
          </a:p>
        </p:txBody>
      </p:sp>
    </p:spTree>
    <p:extLst>
      <p:ext uri="{BB962C8B-B14F-4D97-AF65-F5344CB8AC3E}">
        <p14:creationId xmlns:p14="http://schemas.microsoft.com/office/powerpoint/2010/main" val="2391273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1E15547-B54B-47E9-B47A-01399C84B28A}"/>
              </a:ext>
            </a:extLst>
          </p:cNvPr>
          <p:cNvSpPr/>
          <p:nvPr/>
        </p:nvSpPr>
        <p:spPr>
          <a:xfrm>
            <a:off x="1019175" y="1456756"/>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文本框 5">
            <a:extLst>
              <a:ext uri="{FF2B5EF4-FFF2-40B4-BE49-F238E27FC236}">
                <a16:creationId xmlns:a16="http://schemas.microsoft.com/office/drawing/2014/main" id="{594360AD-D2C3-47C1-A868-D3EDD8A2063D}"/>
              </a:ext>
            </a:extLst>
          </p:cNvPr>
          <p:cNvSpPr txBox="1"/>
          <p:nvPr/>
        </p:nvSpPr>
        <p:spPr>
          <a:xfrm>
            <a:off x="1483171" y="1294949"/>
            <a:ext cx="8162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64646C"/>
                </a:solidFill>
                <a:effectLst/>
                <a:uLnTx/>
                <a:uFillTx/>
                <a:cs typeface="+mn-ea"/>
                <a:sym typeface="+mn-lt"/>
              </a:rPr>
              <a:t>中文</a:t>
            </a:r>
          </a:p>
        </p:txBody>
      </p:sp>
      <p:sp>
        <p:nvSpPr>
          <p:cNvPr id="12" name="文本框 11">
            <a:extLst>
              <a:ext uri="{FF2B5EF4-FFF2-40B4-BE49-F238E27FC236}">
                <a16:creationId xmlns:a16="http://schemas.microsoft.com/office/drawing/2014/main" id="{5DF7ADA3-162F-4FE9-B260-BFAD84CF1006}"/>
              </a:ext>
            </a:extLst>
          </p:cNvPr>
          <p:cNvSpPr txBox="1"/>
          <p:nvPr/>
        </p:nvSpPr>
        <p:spPr>
          <a:xfrm>
            <a:off x="1019175" y="1665191"/>
            <a:ext cx="3259523"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300" normalizeH="0" baseline="0" noProof="0" dirty="0">
                <a:ln>
                  <a:noFill/>
                </a:ln>
                <a:solidFill>
                  <a:prstClr val="black"/>
                </a:solidFill>
                <a:effectLst/>
                <a:uLnTx/>
                <a:uFillTx/>
                <a:cs typeface="+mn-ea"/>
                <a:sym typeface="+mn-lt"/>
              </a:rPr>
              <a:t>微软雅黑</a:t>
            </a:r>
          </a:p>
        </p:txBody>
      </p:sp>
      <p:sp>
        <p:nvSpPr>
          <p:cNvPr id="13" name="文本框 12">
            <a:extLst>
              <a:ext uri="{FF2B5EF4-FFF2-40B4-BE49-F238E27FC236}">
                <a16:creationId xmlns:a16="http://schemas.microsoft.com/office/drawing/2014/main" id="{8F98974D-EBE4-4E81-AACE-4F12DB0D7708}"/>
              </a:ext>
            </a:extLst>
          </p:cNvPr>
          <p:cNvSpPr txBox="1"/>
          <p:nvPr/>
        </p:nvSpPr>
        <p:spPr>
          <a:xfrm>
            <a:off x="6182584" y="1665191"/>
            <a:ext cx="4965290"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30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微软雅黑</a:t>
            </a:r>
            <a:r>
              <a:rPr kumimoji="0" lang="en-US" altLang="zh-CN" sz="4800" b="0" i="0" u="none" strike="noStrike" kern="1200" cap="none" spc="30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rPr>
              <a:t>Lignt</a:t>
            </a:r>
            <a:endParaRPr kumimoji="0" lang="zh-CN" altLang="en-US" sz="4800" b="0" i="0" u="none" strike="noStrike" kern="1200" cap="none" spc="30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ea"/>
              <a:sym typeface="+mn-lt"/>
            </a:endParaRPr>
          </a:p>
        </p:txBody>
      </p:sp>
      <p:sp>
        <p:nvSpPr>
          <p:cNvPr id="9" name="矩形 8">
            <a:extLst>
              <a:ext uri="{FF2B5EF4-FFF2-40B4-BE49-F238E27FC236}">
                <a16:creationId xmlns:a16="http://schemas.microsoft.com/office/drawing/2014/main" id="{E82B26F5-2D9C-4BB9-A71F-629911D105CA}"/>
              </a:ext>
            </a:extLst>
          </p:cNvPr>
          <p:cNvSpPr/>
          <p:nvPr/>
        </p:nvSpPr>
        <p:spPr>
          <a:xfrm>
            <a:off x="1053750" y="2820710"/>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文本框 9">
            <a:extLst>
              <a:ext uri="{FF2B5EF4-FFF2-40B4-BE49-F238E27FC236}">
                <a16:creationId xmlns:a16="http://schemas.microsoft.com/office/drawing/2014/main" id="{5DC0536C-CE45-4011-90E4-65A8F2F8741F}"/>
              </a:ext>
            </a:extLst>
          </p:cNvPr>
          <p:cNvSpPr txBox="1"/>
          <p:nvPr/>
        </p:nvSpPr>
        <p:spPr>
          <a:xfrm>
            <a:off x="1517745" y="2658904"/>
            <a:ext cx="24704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64646C"/>
                </a:solidFill>
                <a:effectLst/>
                <a:uLnTx/>
                <a:uFillTx/>
                <a:cs typeface="+mn-ea"/>
                <a:sym typeface="+mn-lt"/>
              </a:rPr>
              <a:t>英文</a:t>
            </a:r>
          </a:p>
        </p:txBody>
      </p:sp>
      <p:sp>
        <p:nvSpPr>
          <p:cNvPr id="15" name="文本框 14">
            <a:extLst>
              <a:ext uri="{FF2B5EF4-FFF2-40B4-BE49-F238E27FC236}">
                <a16:creationId xmlns:a16="http://schemas.microsoft.com/office/drawing/2014/main" id="{23120207-37DD-4EBB-90BD-64BDEDBAEE3F}"/>
              </a:ext>
            </a:extLst>
          </p:cNvPr>
          <p:cNvSpPr txBox="1"/>
          <p:nvPr/>
        </p:nvSpPr>
        <p:spPr>
          <a:xfrm>
            <a:off x="1053750" y="3103047"/>
            <a:ext cx="4831962" cy="76944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i="1" u="none" strike="noStrike" kern="1200" cap="none" spc="300" normalizeH="0" baseline="0" noProof="0" dirty="0">
                <a:ln>
                  <a:noFill/>
                </a:ln>
                <a:solidFill>
                  <a:prstClr val="black"/>
                </a:solidFill>
                <a:effectLst/>
                <a:uLnTx/>
                <a:uFillTx/>
                <a:latin typeface="Arial Black" panose="020B0A04020102090204" pitchFamily="34" charset="0"/>
                <a:cs typeface="+mn-ea"/>
                <a:sym typeface="Arial Black" panose="020B0A04020102090204" pitchFamily="34" charset="0"/>
              </a:rPr>
              <a:t>Arial Black</a:t>
            </a:r>
            <a:endParaRPr kumimoji="0" lang="zh-CN" altLang="en-US" sz="4400" i="1" u="none" strike="noStrike" kern="1200" cap="none" spc="300" normalizeH="0" baseline="0" noProof="0" dirty="0">
              <a:ln>
                <a:noFill/>
              </a:ln>
              <a:solidFill>
                <a:prstClr val="black"/>
              </a:solidFill>
              <a:effectLst/>
              <a:uLnTx/>
              <a:uFillTx/>
              <a:latin typeface="Arial Black" panose="020B0A04020102090204" pitchFamily="34" charset="0"/>
              <a:cs typeface="+mn-ea"/>
              <a:sym typeface="Arial Black" panose="020B0A04020102090204" pitchFamily="34" charset="0"/>
            </a:endParaRPr>
          </a:p>
        </p:txBody>
      </p:sp>
      <p:sp>
        <p:nvSpPr>
          <p:cNvPr id="16" name="文本框 15">
            <a:extLst>
              <a:ext uri="{FF2B5EF4-FFF2-40B4-BE49-F238E27FC236}">
                <a16:creationId xmlns:a16="http://schemas.microsoft.com/office/drawing/2014/main" id="{1C081183-7F58-4FEC-9E1E-97388470BF2C}"/>
              </a:ext>
            </a:extLst>
          </p:cNvPr>
          <p:cNvSpPr txBox="1"/>
          <p:nvPr/>
        </p:nvSpPr>
        <p:spPr>
          <a:xfrm>
            <a:off x="6286406" y="3028236"/>
            <a:ext cx="1959736"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300" normalizeH="0" baseline="0" noProof="0" dirty="0">
                <a:ln>
                  <a:noFill/>
                </a:ln>
                <a:solidFill>
                  <a:prstClr val="black"/>
                </a:solidFill>
                <a:effectLst/>
                <a:uLnTx/>
                <a:uFillTx/>
                <a:cs typeface="+mn-ea"/>
                <a:sym typeface="+mn-lt"/>
              </a:rPr>
              <a:t>Arial</a:t>
            </a:r>
            <a:endParaRPr kumimoji="0" lang="zh-CN" altLang="en-US" sz="4800" b="0" i="0" u="none" strike="noStrike" kern="1200" cap="none" spc="300" normalizeH="0" baseline="0" noProof="0" dirty="0">
              <a:ln>
                <a:noFill/>
              </a:ln>
              <a:solidFill>
                <a:prstClr val="black"/>
              </a:solidFill>
              <a:effectLst/>
              <a:uLnTx/>
              <a:uFillTx/>
              <a:cs typeface="+mn-ea"/>
              <a:sym typeface="+mn-lt"/>
            </a:endParaRPr>
          </a:p>
        </p:txBody>
      </p:sp>
      <p:sp>
        <p:nvSpPr>
          <p:cNvPr id="19" name="文本框 18">
            <a:extLst>
              <a:ext uri="{FF2B5EF4-FFF2-40B4-BE49-F238E27FC236}">
                <a16:creationId xmlns:a16="http://schemas.microsoft.com/office/drawing/2014/main" id="{DAEFAB9D-8BA8-476C-920C-1677E5BCD9E6}"/>
              </a:ext>
            </a:extLst>
          </p:cNvPr>
          <p:cNvSpPr txBox="1"/>
          <p:nvPr/>
        </p:nvSpPr>
        <p:spPr>
          <a:xfrm>
            <a:off x="1016000" y="4039783"/>
            <a:ext cx="7472115"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注意</a:t>
            </a:r>
            <a:r>
              <a:rPr kumimoji="0" lang="en-US" altLang="zh-CN" sz="1600" b="0" i="0" u="none" strike="noStrike" kern="1200" cap="none" spc="0" normalizeH="0" baseline="0" noProof="0" dirty="0">
                <a:ln>
                  <a:noFill/>
                </a:ln>
                <a:solidFill>
                  <a:prstClr val="black"/>
                </a:solidFill>
                <a:effectLst/>
                <a:uLnTx/>
                <a:uFillTx/>
                <a:cs typeface="+mn-ea"/>
                <a:sym typeface="+mn-lt"/>
              </a:rPr>
              <a:t>】</a:t>
            </a:r>
            <a:r>
              <a:rPr kumimoji="0" lang="zh-CN" altLang="en-US" sz="1600" b="1" u="none" strike="noStrike" kern="1200" cap="none" spc="0" normalizeH="0" baseline="0" noProof="0" dirty="0">
                <a:ln>
                  <a:noFill/>
                </a:ln>
                <a:solidFill>
                  <a:prstClr val="black"/>
                </a:solidFill>
                <a:effectLst/>
                <a:uLnTx/>
                <a:uFillTx/>
                <a:cs typeface="+mn-ea"/>
                <a:sym typeface="+mn-lt"/>
              </a:rPr>
              <a:t>微软雅黑属于版权字体，如需商用，请购买正版</a:t>
            </a:r>
            <a:r>
              <a:rPr kumimoji="0" lang="zh-CN" altLang="en-US" sz="1600" b="0" i="0" u="none" strike="noStrike" kern="1200" cap="none" spc="0" normalizeH="0" baseline="0" noProof="0" dirty="0">
                <a:ln>
                  <a:noFill/>
                </a:ln>
                <a:solidFill>
                  <a:prstClr val="black"/>
                </a:solidFill>
                <a:effectLst/>
                <a:uLnTx/>
                <a:uFillTx/>
                <a:cs typeface="+mn-ea"/>
                <a:sym typeface="+mn-lt"/>
              </a:rPr>
              <a:t>；或使用其他无版权字体。</a:t>
            </a:r>
          </a:p>
        </p:txBody>
      </p:sp>
      <p:sp>
        <p:nvSpPr>
          <p:cNvPr id="24" name="矩形 23">
            <a:extLst>
              <a:ext uri="{FF2B5EF4-FFF2-40B4-BE49-F238E27FC236}">
                <a16:creationId xmlns:a16="http://schemas.microsoft.com/office/drawing/2014/main" id="{270DEC40-BA49-4E1F-96A1-6A3E3DA4221B}"/>
              </a:ext>
            </a:extLst>
          </p:cNvPr>
          <p:cNvSpPr/>
          <p:nvPr/>
        </p:nvSpPr>
        <p:spPr>
          <a:xfrm>
            <a:off x="1016000" y="4797556"/>
            <a:ext cx="103822" cy="782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10EC7B2A-766F-443B-A1CE-DDD0938D51DC}"/>
              </a:ext>
            </a:extLst>
          </p:cNvPr>
          <p:cNvSpPr txBox="1"/>
          <p:nvPr/>
        </p:nvSpPr>
        <p:spPr>
          <a:xfrm>
            <a:off x="1361865" y="4739432"/>
            <a:ext cx="1531227"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cs typeface="+mn-ea"/>
                <a:sym typeface="+mn-lt"/>
              </a:rPr>
              <a:t>标题字号</a:t>
            </a:r>
            <a:endParaRPr kumimoji="0" lang="en-US" altLang="zh-CN" sz="2800" b="0" i="0" u="none" strike="noStrike" kern="1200" cap="none" spc="0" normalizeH="0" baseline="0" noProof="0" dirty="0">
              <a:ln>
                <a:noFill/>
              </a:ln>
              <a:solidFill>
                <a:prstClr val="black"/>
              </a:solidFill>
              <a:effectLst/>
              <a:uLnTx/>
              <a:uFillTx/>
              <a:cs typeface="+mn-ea"/>
              <a:sym typeface="+mn-lt"/>
            </a:endParaRPr>
          </a:p>
        </p:txBody>
      </p:sp>
      <p:sp>
        <p:nvSpPr>
          <p:cNvPr id="26" name="矩形 25">
            <a:extLst>
              <a:ext uri="{FF2B5EF4-FFF2-40B4-BE49-F238E27FC236}">
                <a16:creationId xmlns:a16="http://schemas.microsoft.com/office/drawing/2014/main" id="{117EB68C-9784-4CB4-987E-930425F40459}"/>
              </a:ext>
            </a:extLst>
          </p:cNvPr>
          <p:cNvSpPr/>
          <p:nvPr/>
        </p:nvSpPr>
        <p:spPr>
          <a:xfrm>
            <a:off x="1361865" y="5258536"/>
            <a:ext cx="1066407" cy="369332"/>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正文字号</a:t>
            </a:r>
          </a:p>
        </p:txBody>
      </p:sp>
      <p:sp>
        <p:nvSpPr>
          <p:cNvPr id="27" name="矩形 26">
            <a:extLst>
              <a:ext uri="{FF2B5EF4-FFF2-40B4-BE49-F238E27FC236}">
                <a16:creationId xmlns:a16="http://schemas.microsoft.com/office/drawing/2014/main" id="{DBE7FBFB-3D7F-4063-9E8B-6EA306D981A3}"/>
              </a:ext>
            </a:extLst>
          </p:cNvPr>
          <p:cNvSpPr/>
          <p:nvPr/>
        </p:nvSpPr>
        <p:spPr>
          <a:xfrm>
            <a:off x="2983558" y="4739432"/>
            <a:ext cx="8851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cs typeface="+mn-ea"/>
                <a:sym typeface="+mn-lt"/>
              </a:rPr>
              <a:t>28pt</a:t>
            </a:r>
            <a:endParaRPr kumimoji="0" lang="zh-CN" altLang="en-US" sz="2800" b="0" i="0" u="none" strike="noStrike" kern="1200" cap="none" spc="0" normalizeH="0" baseline="0" noProof="0" dirty="0">
              <a:ln>
                <a:noFill/>
              </a:ln>
              <a:solidFill>
                <a:prstClr val="black"/>
              </a:solidFill>
              <a:effectLst/>
              <a:uLnTx/>
              <a:uFillTx/>
              <a:cs typeface="+mn-ea"/>
              <a:sym typeface="+mn-lt"/>
            </a:endParaRPr>
          </a:p>
        </p:txBody>
      </p:sp>
      <p:sp>
        <p:nvSpPr>
          <p:cNvPr id="28" name="矩形 27">
            <a:extLst>
              <a:ext uri="{FF2B5EF4-FFF2-40B4-BE49-F238E27FC236}">
                <a16:creationId xmlns:a16="http://schemas.microsoft.com/office/drawing/2014/main" id="{C2CBB7E2-F758-4534-A28F-7F665D7BD44B}"/>
              </a:ext>
            </a:extLst>
          </p:cNvPr>
          <p:cNvSpPr/>
          <p:nvPr/>
        </p:nvSpPr>
        <p:spPr>
          <a:xfrm>
            <a:off x="2983558" y="5258536"/>
            <a:ext cx="6335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cs typeface="+mn-ea"/>
                <a:sym typeface="+mn-lt"/>
              </a:rPr>
              <a:t>18pt</a:t>
            </a: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29" name="矩形 28">
            <a:extLst>
              <a:ext uri="{FF2B5EF4-FFF2-40B4-BE49-F238E27FC236}">
                <a16:creationId xmlns:a16="http://schemas.microsoft.com/office/drawing/2014/main" id="{63D1B1C9-41B2-46A9-8E10-E64F10353EDD}"/>
              </a:ext>
            </a:extLst>
          </p:cNvPr>
          <p:cNvSpPr/>
          <p:nvPr/>
        </p:nvSpPr>
        <p:spPr>
          <a:xfrm>
            <a:off x="6206616" y="4797556"/>
            <a:ext cx="103822" cy="782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文本框 29">
            <a:extLst>
              <a:ext uri="{FF2B5EF4-FFF2-40B4-BE49-F238E27FC236}">
                <a16:creationId xmlns:a16="http://schemas.microsoft.com/office/drawing/2014/main" id="{61A86AAF-5E03-4931-BB98-157D5ED2E3A7}"/>
              </a:ext>
            </a:extLst>
          </p:cNvPr>
          <p:cNvSpPr txBox="1"/>
          <p:nvPr/>
        </p:nvSpPr>
        <p:spPr>
          <a:xfrm>
            <a:off x="6552481" y="4739432"/>
            <a:ext cx="4966419"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cs typeface="+mn-ea"/>
                <a:sym typeface="+mn-lt"/>
              </a:rPr>
              <a:t>中文段落文字行间距</a:t>
            </a:r>
            <a:r>
              <a:rPr kumimoji="0" lang="en-US" altLang="zh-CN" sz="2800" b="0" i="0" u="none" strike="noStrike" kern="1200" cap="none" spc="0" normalizeH="0" baseline="0" noProof="0" dirty="0">
                <a:ln>
                  <a:noFill/>
                </a:ln>
                <a:solidFill>
                  <a:prstClr val="black"/>
                </a:solidFill>
                <a:effectLst/>
                <a:uLnTx/>
                <a:uFillTx/>
                <a:cs typeface="+mn-ea"/>
                <a:sym typeface="+mn-lt"/>
              </a:rPr>
              <a:t>1.2-1.5</a:t>
            </a:r>
            <a:r>
              <a:rPr kumimoji="0" lang="zh-CN" altLang="en-US" sz="2800" b="0" i="0" u="none" strike="noStrike" kern="1200" cap="none" spc="0" normalizeH="0" baseline="0" noProof="0" dirty="0">
                <a:ln>
                  <a:noFill/>
                </a:ln>
                <a:solidFill>
                  <a:prstClr val="black"/>
                </a:solidFill>
                <a:effectLst/>
                <a:uLnTx/>
                <a:uFillTx/>
                <a:cs typeface="+mn-ea"/>
                <a:sym typeface="+mn-lt"/>
              </a:rPr>
              <a:t>倍</a:t>
            </a:r>
            <a:endParaRPr kumimoji="0" lang="en-US" altLang="zh-CN" sz="2800" b="0" i="0" u="none" strike="noStrike" kern="1200" cap="none" spc="0" normalizeH="0" baseline="0" noProof="0" dirty="0">
              <a:ln>
                <a:noFill/>
              </a:ln>
              <a:solidFill>
                <a:prstClr val="black"/>
              </a:solidFill>
              <a:effectLst/>
              <a:uLnTx/>
              <a:uFillTx/>
              <a:cs typeface="+mn-ea"/>
              <a:sym typeface="+mn-lt"/>
            </a:endParaRPr>
          </a:p>
        </p:txBody>
      </p:sp>
      <p:sp>
        <p:nvSpPr>
          <p:cNvPr id="31" name="矩形 30">
            <a:extLst>
              <a:ext uri="{FF2B5EF4-FFF2-40B4-BE49-F238E27FC236}">
                <a16:creationId xmlns:a16="http://schemas.microsoft.com/office/drawing/2014/main" id="{ED7562D1-2814-4D6E-B5BF-75F85883445F}"/>
              </a:ext>
            </a:extLst>
          </p:cNvPr>
          <p:cNvSpPr/>
          <p:nvPr/>
        </p:nvSpPr>
        <p:spPr>
          <a:xfrm>
            <a:off x="6552481" y="5258536"/>
            <a:ext cx="3113297" cy="369332"/>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cs typeface="+mn-ea"/>
                <a:sym typeface="+mn-lt"/>
              </a:rPr>
              <a:t>英文段落行间距</a:t>
            </a:r>
            <a:r>
              <a:rPr kumimoji="0" lang="en-US" altLang="zh-CN" sz="1800" b="0" i="0" u="none" strike="noStrike" kern="1200" cap="none" spc="0" normalizeH="0" baseline="0" noProof="0" dirty="0">
                <a:ln>
                  <a:noFill/>
                </a:ln>
                <a:solidFill>
                  <a:prstClr val="black"/>
                </a:solidFill>
                <a:effectLst/>
                <a:uLnTx/>
                <a:uFillTx/>
                <a:cs typeface="+mn-ea"/>
                <a:sym typeface="+mn-lt"/>
              </a:rPr>
              <a:t>1.0</a:t>
            </a:r>
            <a:r>
              <a:rPr kumimoji="0" lang="zh-CN" altLang="en-US" sz="1800" b="0" i="0" u="none" strike="noStrike" kern="1200" cap="none" spc="0" normalizeH="0" baseline="0" noProof="0" dirty="0">
                <a:ln>
                  <a:noFill/>
                </a:ln>
                <a:solidFill>
                  <a:prstClr val="black"/>
                </a:solidFill>
                <a:effectLst/>
                <a:uLnTx/>
                <a:uFillTx/>
                <a:cs typeface="+mn-ea"/>
                <a:sym typeface="+mn-lt"/>
              </a:rPr>
              <a:t>倍</a:t>
            </a:r>
          </a:p>
        </p:txBody>
      </p:sp>
      <p:sp>
        <p:nvSpPr>
          <p:cNvPr id="2" name="文本占位符 1">
            <a:extLst>
              <a:ext uri="{FF2B5EF4-FFF2-40B4-BE49-F238E27FC236}">
                <a16:creationId xmlns:a16="http://schemas.microsoft.com/office/drawing/2014/main" id="{293154FD-DFD0-497C-94EF-8A1C6C3C3934}"/>
              </a:ext>
            </a:extLst>
          </p:cNvPr>
          <p:cNvSpPr>
            <a:spLocks noGrp="1"/>
          </p:cNvSpPr>
          <p:nvPr>
            <p:ph type="body" sz="quarter" idx="11"/>
          </p:nvPr>
        </p:nvSpPr>
        <p:spPr>
          <a:prstGeom prst="rect">
            <a:avLst/>
          </a:prstGeom>
        </p:spPr>
        <p:txBody>
          <a:bodyPr/>
          <a:lstStyle/>
          <a:p>
            <a:pPr marL="0" indent="0">
              <a:buNone/>
            </a:pPr>
            <a:r>
              <a:rPr lang="zh-CN" altLang="en-US" b="1" dirty="0">
                <a:solidFill>
                  <a:schemeClr val="tx1">
                    <a:lumMod val="65000"/>
                    <a:lumOff val="35000"/>
                  </a:schemeClr>
                </a:solidFill>
              </a:rPr>
              <a:t>字体规范</a:t>
            </a:r>
            <a:endParaRPr lang="en-US" altLang="zh-CN" b="1" dirty="0">
              <a:solidFill>
                <a:schemeClr val="tx1">
                  <a:lumMod val="65000"/>
                  <a:lumOff val="35000"/>
                </a:schemeClr>
              </a:solidFill>
            </a:endParaRPr>
          </a:p>
        </p:txBody>
      </p:sp>
    </p:spTree>
    <p:extLst>
      <p:ext uri="{BB962C8B-B14F-4D97-AF65-F5344CB8AC3E}">
        <p14:creationId xmlns:p14="http://schemas.microsoft.com/office/powerpoint/2010/main" val="3876925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ACDD3B6-392D-4718-A3D1-FF3D9F938456}"/>
              </a:ext>
            </a:extLst>
          </p:cNvPr>
          <p:cNvSpPr>
            <a:spLocks noGrp="1"/>
          </p:cNvSpPr>
          <p:nvPr>
            <p:ph type="body" sz="quarter" idx="11"/>
          </p:nvPr>
        </p:nvSpPr>
        <p:spPr>
          <a:xfrm>
            <a:off x="928688" y="384462"/>
            <a:ext cx="5588000" cy="480131"/>
          </a:xfrm>
        </p:spPr>
        <p:txBody>
          <a:bodyPr/>
          <a:lstStyle/>
          <a:p>
            <a:pPr marL="0" indent="0">
              <a:buNone/>
            </a:pPr>
            <a:r>
              <a:rPr lang="zh-CN" altLang="en-US" dirty="0"/>
              <a:t>引言页演示</a:t>
            </a:r>
          </a:p>
        </p:txBody>
      </p:sp>
      <p:sp>
        <p:nvSpPr>
          <p:cNvPr id="8" name="对话气泡: 圆角矩形 7">
            <a:extLst>
              <a:ext uri="{FF2B5EF4-FFF2-40B4-BE49-F238E27FC236}">
                <a16:creationId xmlns:a16="http://schemas.microsoft.com/office/drawing/2014/main" id="{9E6057E6-077F-4A86-B41E-16E3DFBBD796}"/>
              </a:ext>
            </a:extLst>
          </p:cNvPr>
          <p:cNvSpPr/>
          <p:nvPr/>
        </p:nvSpPr>
        <p:spPr>
          <a:xfrm>
            <a:off x="1827296" y="1498600"/>
            <a:ext cx="8248118" cy="3643557"/>
          </a:xfrm>
          <a:prstGeom prst="wedgeRoundRectCallout">
            <a:avLst>
              <a:gd name="adj1" fmla="val 41738"/>
              <a:gd name="adj2" fmla="val 66631"/>
              <a:gd name="adj3" fmla="val 16667"/>
            </a:avLst>
          </a:prstGeom>
          <a:solidFill>
            <a:schemeClr val="accent1"/>
          </a:solid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5" name="对话气泡: 圆角矩形 4">
            <a:extLst>
              <a:ext uri="{FF2B5EF4-FFF2-40B4-BE49-F238E27FC236}">
                <a16:creationId xmlns:a16="http://schemas.microsoft.com/office/drawing/2014/main" id="{CC743B37-B71B-4F8E-A643-18C4D40CEFAD}"/>
              </a:ext>
            </a:extLst>
          </p:cNvPr>
          <p:cNvSpPr/>
          <p:nvPr/>
        </p:nvSpPr>
        <p:spPr>
          <a:xfrm>
            <a:off x="1976406" y="1614243"/>
            <a:ext cx="8388299" cy="3527914"/>
          </a:xfrm>
          <a:prstGeom prst="wedgeRoundRectCallout">
            <a:avLst>
              <a:gd name="adj1" fmla="val 40231"/>
              <a:gd name="adj2" fmla="val 66079"/>
              <a:gd name="adj3" fmla="val 16667"/>
            </a:avLst>
          </a:prstGeom>
          <a:solidFill>
            <a:schemeClr val="bg1"/>
          </a:solidFill>
          <a:ln>
            <a:solidFill>
              <a:schemeClr val="accent1"/>
            </a:solidFill>
          </a:ln>
        </p:spPr>
        <p:txBody>
          <a:bodyPr wrap="square" lIns="0" rIns="0" rtlCol="0" anchor="ctr">
            <a:spAutoFit/>
          </a:bodyPr>
          <a:lstStyle/>
          <a:p>
            <a:pPr algn="ctr"/>
            <a:endParaRPr lang="zh-CN" altLang="en-US" dirty="0">
              <a:solidFill>
                <a:schemeClr val="bg1"/>
              </a:solidFill>
              <a:latin typeface="Impact" panose="020B0806030902050204" pitchFamily="34" charset="0"/>
              <a:sym typeface="Impact" panose="020B0806030902050204" pitchFamily="34" charset="0"/>
            </a:endParaRPr>
          </a:p>
        </p:txBody>
      </p:sp>
      <p:sp>
        <p:nvSpPr>
          <p:cNvPr id="3" name="文本框 2">
            <a:extLst>
              <a:ext uri="{FF2B5EF4-FFF2-40B4-BE49-F238E27FC236}">
                <a16:creationId xmlns:a16="http://schemas.microsoft.com/office/drawing/2014/main" id="{D9B11F21-62C7-4AD2-A9E2-8474742D0A2E}"/>
              </a:ext>
            </a:extLst>
          </p:cNvPr>
          <p:cNvSpPr txBox="1"/>
          <p:nvPr/>
        </p:nvSpPr>
        <p:spPr>
          <a:xfrm flipH="1" flipV="1">
            <a:off x="9030629" y="3730324"/>
            <a:ext cx="1044785" cy="892175"/>
          </a:xfrm>
          <a:custGeom>
            <a:avLst/>
            <a:gdLst/>
            <a:ahLst/>
            <a:cxnLst/>
            <a:rect l="l" t="t" r="r" b="b"/>
            <a:pathLst>
              <a:path w="423863" h="361950">
                <a:moveTo>
                  <a:pt x="404813" y="0"/>
                </a:moveTo>
                <a:lnTo>
                  <a:pt x="404813" y="66675"/>
                </a:lnTo>
                <a:cubicBezTo>
                  <a:pt x="357188" y="82550"/>
                  <a:pt x="336550" y="128587"/>
                  <a:pt x="342900" y="204787"/>
                </a:cubicBezTo>
                <a:lnTo>
                  <a:pt x="423863" y="204787"/>
                </a:lnTo>
                <a:lnTo>
                  <a:pt x="423863" y="361950"/>
                </a:lnTo>
                <a:lnTo>
                  <a:pt x="266700" y="361950"/>
                </a:lnTo>
                <a:lnTo>
                  <a:pt x="266700" y="161925"/>
                </a:lnTo>
                <a:cubicBezTo>
                  <a:pt x="285750" y="69850"/>
                  <a:pt x="330200" y="17462"/>
                  <a:pt x="400050" y="4762"/>
                </a:cubicBezTo>
                <a:close/>
                <a:moveTo>
                  <a:pt x="138113" y="0"/>
                </a:moveTo>
                <a:lnTo>
                  <a:pt x="138113" y="66675"/>
                </a:lnTo>
                <a:cubicBezTo>
                  <a:pt x="90488" y="82550"/>
                  <a:pt x="69850" y="128587"/>
                  <a:pt x="76200" y="204787"/>
                </a:cubicBezTo>
                <a:lnTo>
                  <a:pt x="152400" y="204787"/>
                </a:lnTo>
                <a:lnTo>
                  <a:pt x="152400" y="361950"/>
                </a:lnTo>
                <a:lnTo>
                  <a:pt x="0" y="361950"/>
                </a:lnTo>
                <a:lnTo>
                  <a:pt x="0" y="161925"/>
                </a:lnTo>
                <a:cubicBezTo>
                  <a:pt x="15875" y="69850"/>
                  <a:pt x="60325" y="17462"/>
                  <a:pt x="133350" y="4762"/>
                </a:cubicBezTo>
                <a:close/>
              </a:path>
            </a:pathLst>
          </a:custGeom>
          <a:solidFill>
            <a:schemeClr val="accent1">
              <a:alpha val="39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accent1"/>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9" name="组合 8">
            <a:extLst>
              <a:ext uri="{FF2B5EF4-FFF2-40B4-BE49-F238E27FC236}">
                <a16:creationId xmlns:a16="http://schemas.microsoft.com/office/drawing/2014/main" id="{56E75164-5B31-439C-84B0-6BCB26906CD0}"/>
              </a:ext>
            </a:extLst>
          </p:cNvPr>
          <p:cNvGrpSpPr/>
          <p:nvPr/>
        </p:nvGrpSpPr>
        <p:grpSpPr>
          <a:xfrm>
            <a:off x="2584890" y="2133902"/>
            <a:ext cx="6110671" cy="2488597"/>
            <a:chOff x="2307614" y="1981200"/>
            <a:chExt cx="6110671" cy="2488597"/>
          </a:xfrm>
        </p:grpSpPr>
        <p:sp>
          <p:nvSpPr>
            <p:cNvPr id="4" name="矩形 3">
              <a:extLst>
                <a:ext uri="{FF2B5EF4-FFF2-40B4-BE49-F238E27FC236}">
                  <a16:creationId xmlns:a16="http://schemas.microsoft.com/office/drawing/2014/main" id="{50BBECA7-E52C-45B2-83A4-38034981A041}"/>
                </a:ext>
              </a:extLst>
            </p:cNvPr>
            <p:cNvSpPr/>
            <p:nvPr/>
          </p:nvSpPr>
          <p:spPr>
            <a:xfrm>
              <a:off x="2307614" y="1981200"/>
              <a:ext cx="6110671" cy="1862176"/>
            </a:xfrm>
            <a:prstGeom prst="rect">
              <a:avLst/>
            </a:prstGeom>
          </p:spPr>
          <p:txBody>
            <a:bodyPr wrap="square" lIns="0" tIns="0" rIns="0" bIns="0">
              <a:spAutoFit/>
            </a:bodyPr>
            <a:lstStyle/>
            <a:p>
              <a:pPr>
                <a:lnSpc>
                  <a:spcPct val="150000"/>
                </a:lnSpc>
              </a:pPr>
              <a:r>
                <a:rPr lang="zh-CN" altLang="en-US" sz="2800" dirty="0">
                  <a:solidFill>
                    <a:schemeClr val="accent1"/>
                  </a:solidFill>
                  <a:latin typeface="+mn-ea"/>
                  <a:sym typeface="方正正黑简体" panose="02000000000000000000" pitchFamily="2" charset="-122"/>
                </a:rPr>
                <a:t>上天赋予每个生命个体的时间非常有限，若我们不为自己的命运疾走，生命的痕迹就显得太短浅了。</a:t>
              </a:r>
              <a:endParaRPr lang="en-US" altLang="zh-CN" sz="1600" dirty="0">
                <a:solidFill>
                  <a:schemeClr val="accent1"/>
                </a:solidFill>
                <a:latin typeface="+mn-ea"/>
                <a:sym typeface="方正正黑简体" panose="02000000000000000000" pitchFamily="2" charset="-122"/>
              </a:endParaRPr>
            </a:p>
          </p:txBody>
        </p:sp>
        <p:sp>
          <p:nvSpPr>
            <p:cNvPr id="6" name="矩形: 圆角 5">
              <a:extLst>
                <a:ext uri="{FF2B5EF4-FFF2-40B4-BE49-F238E27FC236}">
                  <a16:creationId xmlns:a16="http://schemas.microsoft.com/office/drawing/2014/main" id="{25A71A75-97E3-40EF-8DBA-C98C3DAD09EA}"/>
                </a:ext>
              </a:extLst>
            </p:cNvPr>
            <p:cNvSpPr/>
            <p:nvPr/>
          </p:nvSpPr>
          <p:spPr>
            <a:xfrm>
              <a:off x="6807200" y="3959019"/>
              <a:ext cx="1611085" cy="510778"/>
            </a:xfrm>
            <a:prstGeom prst="roundRect">
              <a:avLst/>
            </a:prstGeom>
            <a:noFill/>
          </p:spPr>
          <p:txBody>
            <a:bodyPr wrap="square" lIns="0" rIns="0" rtlCol="0" anchor="ctr">
              <a:spAutoFit/>
            </a:bodyPr>
            <a:lstStyle/>
            <a:p>
              <a:pPr algn="r"/>
              <a:r>
                <a:rPr lang="en-US" altLang="zh-CN" sz="2400" dirty="0">
                  <a:solidFill>
                    <a:schemeClr val="accent1"/>
                  </a:solidFill>
                  <a:latin typeface="Impact" panose="020B0806030902050204" pitchFamily="34" charset="0"/>
                  <a:sym typeface="Impact" panose="020B0806030902050204" pitchFamily="34" charset="0"/>
                </a:rPr>
                <a:t>—— </a:t>
              </a:r>
              <a:r>
                <a:rPr lang="zh-CN" altLang="en-US" sz="2400" dirty="0">
                  <a:solidFill>
                    <a:schemeClr val="accent1"/>
                  </a:solidFill>
                  <a:latin typeface="Impact" panose="020B0806030902050204" pitchFamily="34" charset="0"/>
                  <a:sym typeface="Impact" panose="020B0806030902050204" pitchFamily="34" charset="0"/>
                </a:rPr>
                <a:t>胡歌</a:t>
              </a:r>
            </a:p>
          </p:txBody>
        </p:sp>
      </p:grpSp>
    </p:spTree>
    <p:extLst>
      <p:ext uri="{BB962C8B-B14F-4D97-AF65-F5344CB8AC3E}">
        <p14:creationId xmlns:p14="http://schemas.microsoft.com/office/powerpoint/2010/main" val="2783025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id="{C3C484BA-163D-4EDA-A8F8-F33D57DA149B}"/>
              </a:ext>
            </a:extLst>
          </p:cNvPr>
          <p:cNvSpPr/>
          <p:nvPr/>
        </p:nvSpPr>
        <p:spPr>
          <a:xfrm>
            <a:off x="3506464" y="5275745"/>
            <a:ext cx="479749" cy="102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875CA77-6E0A-4150-AA13-4F57131B75CA}"/>
              </a:ext>
            </a:extLst>
          </p:cNvPr>
          <p:cNvSpPr/>
          <p:nvPr/>
        </p:nvSpPr>
        <p:spPr>
          <a:xfrm>
            <a:off x="3509813" y="4671907"/>
            <a:ext cx="697856" cy="102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EA3AB377-0AA3-4222-85EA-54E004AF1D92}"/>
              </a:ext>
            </a:extLst>
          </p:cNvPr>
          <p:cNvSpPr/>
          <p:nvPr/>
        </p:nvSpPr>
        <p:spPr>
          <a:xfrm>
            <a:off x="3509813" y="4038600"/>
            <a:ext cx="585938" cy="102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462529D-0987-4C5C-9135-554634519A28}"/>
              </a:ext>
            </a:extLst>
          </p:cNvPr>
          <p:cNvSpPr/>
          <p:nvPr/>
        </p:nvSpPr>
        <p:spPr>
          <a:xfrm>
            <a:off x="3506464" y="3451225"/>
            <a:ext cx="986162" cy="102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01CB1DDF-F7BF-49C8-9B2F-5592293E80AD}"/>
              </a:ext>
            </a:extLst>
          </p:cNvPr>
          <p:cNvSpPr/>
          <p:nvPr/>
        </p:nvSpPr>
        <p:spPr>
          <a:xfrm>
            <a:off x="3488881" y="2115187"/>
            <a:ext cx="2086615" cy="102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293154FD-DFD0-497C-94EF-8A1C6C3C3934}"/>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b="1" dirty="0">
                <a:solidFill>
                  <a:schemeClr val="tx1">
                    <a:lumMod val="65000"/>
                    <a:lumOff val="35000"/>
                  </a:schemeClr>
                </a:solidFill>
              </a:rPr>
              <a:t>图标</a:t>
            </a:r>
            <a:r>
              <a:rPr lang="en-US" altLang="zh-CN" b="1" dirty="0">
                <a:solidFill>
                  <a:schemeClr val="tx1">
                    <a:lumMod val="65000"/>
                    <a:lumOff val="35000"/>
                  </a:schemeClr>
                </a:solidFill>
              </a:rPr>
              <a:t>&amp;</a:t>
            </a:r>
            <a:r>
              <a:rPr lang="zh-CN" altLang="en-US" b="1" dirty="0">
                <a:solidFill>
                  <a:schemeClr val="tx1">
                    <a:lumMod val="65000"/>
                    <a:lumOff val="35000"/>
                  </a:schemeClr>
                </a:solidFill>
              </a:rPr>
              <a:t>图片</a:t>
            </a:r>
            <a:endParaRPr lang="en-US" altLang="zh-CN" b="1" dirty="0">
              <a:solidFill>
                <a:schemeClr val="tx1">
                  <a:lumMod val="65000"/>
                  <a:lumOff val="35000"/>
                </a:schemeClr>
              </a:solidFill>
            </a:endParaRPr>
          </a:p>
        </p:txBody>
      </p:sp>
      <p:sp>
        <p:nvSpPr>
          <p:cNvPr id="20" name="文本框 19">
            <a:extLst>
              <a:ext uri="{FF2B5EF4-FFF2-40B4-BE49-F238E27FC236}">
                <a16:creationId xmlns:a16="http://schemas.microsoft.com/office/drawing/2014/main" id="{447016BB-5475-4626-BEC3-95C489D9C34F}"/>
              </a:ext>
            </a:extLst>
          </p:cNvPr>
          <p:cNvSpPr txBox="1"/>
          <p:nvPr/>
        </p:nvSpPr>
        <p:spPr>
          <a:xfrm>
            <a:off x="5617215" y="1194105"/>
            <a:ext cx="957570" cy="461665"/>
          </a:xfrm>
          <a:prstGeom prst="rect">
            <a:avLst/>
          </a:prstGeom>
          <a:noFill/>
        </p:spPr>
        <p:txBody>
          <a:bodyPr wrap="square" lIns="90000" rtlCol="0">
            <a:spAutoFit/>
          </a:bodyPr>
          <a:lstStyle/>
          <a:p>
            <a:pPr lvl="0" algn="ctr">
              <a:defRPr/>
            </a:pPr>
            <a:r>
              <a:rPr kumimoji="0" lang="zh-CN" altLang="en-US" sz="2400" b="1" i="0" u="none" strike="noStrike" kern="1200" cap="none" spc="300" normalizeH="0" baseline="0" noProof="0" dirty="0">
                <a:ln>
                  <a:noFill/>
                </a:ln>
                <a:solidFill>
                  <a:prstClr val="black"/>
                </a:solidFill>
                <a:effectLst/>
                <a:uLnTx/>
                <a:uFillTx/>
                <a:cs typeface="+mn-ea"/>
                <a:sym typeface="+mn-lt"/>
              </a:rPr>
              <a:t>图标</a:t>
            </a:r>
            <a:endParaRPr kumimoji="0" lang="en-US" altLang="zh-CN" sz="2400" b="1" i="0" u="none" strike="noStrike" kern="1200" cap="none" spc="300" normalizeH="0" baseline="0" noProof="0" dirty="0">
              <a:ln>
                <a:noFill/>
              </a:ln>
              <a:solidFill>
                <a:prstClr val="black"/>
              </a:solidFill>
              <a:effectLst/>
              <a:uLnTx/>
              <a:uFillTx/>
              <a:cs typeface="+mn-ea"/>
              <a:sym typeface="+mn-lt"/>
            </a:endParaRPr>
          </a:p>
        </p:txBody>
      </p:sp>
      <p:sp>
        <p:nvSpPr>
          <p:cNvPr id="17" name="矩形 16">
            <a:extLst>
              <a:ext uri="{FF2B5EF4-FFF2-40B4-BE49-F238E27FC236}">
                <a16:creationId xmlns:a16="http://schemas.microsoft.com/office/drawing/2014/main" id="{B89D56FB-7517-41E2-803D-539815318CF3}"/>
              </a:ext>
            </a:extLst>
          </p:cNvPr>
          <p:cNvSpPr/>
          <p:nvPr/>
        </p:nvSpPr>
        <p:spPr>
          <a:xfrm>
            <a:off x="3407447" y="5617075"/>
            <a:ext cx="5775940" cy="369332"/>
          </a:xfrm>
          <a:prstGeom prst="rect">
            <a:avLst/>
          </a:prstGeom>
        </p:spPr>
        <p:txBody>
          <a:bodyPr wrap="none">
            <a:spAutoFit/>
          </a:bodyPr>
          <a:lstStyle/>
          <a:p>
            <a:pPr algn="ctr"/>
            <a:r>
              <a:rPr lang="zh-CN" altLang="en-US" dirty="0"/>
              <a:t>除此之外也可利用iSide插件进行图标和图片等的搜寻。</a:t>
            </a:r>
          </a:p>
        </p:txBody>
      </p:sp>
      <p:grpSp>
        <p:nvGrpSpPr>
          <p:cNvPr id="50" name="组合 49">
            <a:extLst>
              <a:ext uri="{FF2B5EF4-FFF2-40B4-BE49-F238E27FC236}">
                <a16:creationId xmlns:a16="http://schemas.microsoft.com/office/drawing/2014/main" id="{89D7AC95-D0EF-4247-B4BE-6F3F675CFADD}"/>
              </a:ext>
            </a:extLst>
          </p:cNvPr>
          <p:cNvGrpSpPr/>
          <p:nvPr/>
        </p:nvGrpSpPr>
        <p:grpSpPr>
          <a:xfrm>
            <a:off x="3424193" y="1905244"/>
            <a:ext cx="5759194" cy="369332"/>
            <a:chOff x="3424193" y="1784819"/>
            <a:chExt cx="5759194" cy="369332"/>
          </a:xfrm>
        </p:grpSpPr>
        <p:sp>
          <p:nvSpPr>
            <p:cNvPr id="4" name="矩形 3">
              <a:extLst>
                <a:ext uri="{FF2B5EF4-FFF2-40B4-BE49-F238E27FC236}">
                  <a16:creationId xmlns:a16="http://schemas.microsoft.com/office/drawing/2014/main" id="{5E501543-E469-4134-B6B2-1E6AA6584B91}"/>
                </a:ext>
              </a:extLst>
            </p:cNvPr>
            <p:cNvSpPr/>
            <p:nvPr/>
          </p:nvSpPr>
          <p:spPr>
            <a:xfrm>
              <a:off x="3424193" y="1784819"/>
              <a:ext cx="2308308" cy="369332"/>
            </a:xfrm>
            <a:prstGeom prst="rect">
              <a:avLst/>
            </a:prstGeom>
          </p:spPr>
          <p:txBody>
            <a:bodyPr wrap="square">
              <a:spAutoFit/>
            </a:bodyPr>
            <a:lstStyle/>
            <a:p>
              <a:r>
                <a:rPr lang="zh-CN" altLang="en-US" dirty="0"/>
                <a:t>阿里巴巴矢量图标库</a:t>
              </a:r>
            </a:p>
          </p:txBody>
        </p:sp>
        <p:sp>
          <p:nvSpPr>
            <p:cNvPr id="32" name="矩形 31">
              <a:extLst>
                <a:ext uri="{FF2B5EF4-FFF2-40B4-BE49-F238E27FC236}">
                  <a16:creationId xmlns:a16="http://schemas.microsoft.com/office/drawing/2014/main" id="{4BB829DB-38AD-4EE4-8AFD-6C5DDC5ADFFB}"/>
                </a:ext>
              </a:extLst>
            </p:cNvPr>
            <p:cNvSpPr/>
            <p:nvPr/>
          </p:nvSpPr>
          <p:spPr>
            <a:xfrm>
              <a:off x="6459500" y="1784819"/>
              <a:ext cx="2723887" cy="369332"/>
            </a:xfrm>
            <a:prstGeom prst="rect">
              <a:avLst/>
            </a:prstGeom>
          </p:spPr>
          <p:txBody>
            <a:bodyPr wrap="square">
              <a:spAutoFit/>
            </a:bodyPr>
            <a:lstStyle/>
            <a:p>
              <a:r>
                <a:rPr lang="zh-CN" altLang="en-US" dirty="0"/>
                <a:t>https://www.iconfont.cn/</a:t>
              </a:r>
            </a:p>
          </p:txBody>
        </p:sp>
      </p:grpSp>
      <p:sp>
        <p:nvSpPr>
          <p:cNvPr id="33" name="文本框 32">
            <a:extLst>
              <a:ext uri="{FF2B5EF4-FFF2-40B4-BE49-F238E27FC236}">
                <a16:creationId xmlns:a16="http://schemas.microsoft.com/office/drawing/2014/main" id="{047986D6-DEAE-4CBF-A33F-594EF9864975}"/>
              </a:ext>
            </a:extLst>
          </p:cNvPr>
          <p:cNvSpPr txBox="1"/>
          <p:nvPr/>
        </p:nvSpPr>
        <p:spPr>
          <a:xfrm>
            <a:off x="5617215" y="2497382"/>
            <a:ext cx="957570" cy="461665"/>
          </a:xfrm>
          <a:prstGeom prst="rect">
            <a:avLst/>
          </a:prstGeom>
          <a:noFill/>
        </p:spPr>
        <p:txBody>
          <a:bodyPr wrap="square" lIns="90000" rtlCol="0">
            <a:spAutoFit/>
          </a:bodyPr>
          <a:lstStyle/>
          <a:p>
            <a:pPr lvl="0" algn="ctr">
              <a:defRPr/>
            </a:pPr>
            <a:r>
              <a:rPr lang="zh-CN" altLang="en-US" sz="2400" b="1" spc="300" dirty="0">
                <a:solidFill>
                  <a:prstClr val="black"/>
                </a:solidFill>
                <a:cs typeface="+mn-ea"/>
                <a:sym typeface="+mn-lt"/>
              </a:rPr>
              <a:t>图片</a:t>
            </a:r>
            <a:endParaRPr kumimoji="0" lang="en-US" altLang="zh-CN" sz="2400" b="1" i="0" u="none" strike="noStrike" kern="1200" cap="none" spc="300" normalizeH="0" baseline="0" noProof="0" dirty="0">
              <a:ln>
                <a:noFill/>
              </a:ln>
              <a:solidFill>
                <a:prstClr val="black"/>
              </a:solidFill>
              <a:effectLst/>
              <a:uLnTx/>
              <a:uFillTx/>
              <a:cs typeface="+mn-ea"/>
              <a:sym typeface="+mn-lt"/>
            </a:endParaRPr>
          </a:p>
        </p:txBody>
      </p:sp>
      <p:grpSp>
        <p:nvGrpSpPr>
          <p:cNvPr id="49" name="组合 48">
            <a:extLst>
              <a:ext uri="{FF2B5EF4-FFF2-40B4-BE49-F238E27FC236}">
                <a16:creationId xmlns:a16="http://schemas.microsoft.com/office/drawing/2014/main" id="{5611F9DD-6C6D-48B1-A261-17D7E2D1D24F}"/>
              </a:ext>
            </a:extLst>
          </p:cNvPr>
          <p:cNvGrpSpPr/>
          <p:nvPr/>
        </p:nvGrpSpPr>
        <p:grpSpPr>
          <a:xfrm>
            <a:off x="3424193" y="5034729"/>
            <a:ext cx="6261021" cy="369332"/>
            <a:chOff x="3424193" y="4979216"/>
            <a:chExt cx="6261021" cy="369332"/>
          </a:xfrm>
        </p:grpSpPr>
        <p:sp>
          <p:nvSpPr>
            <p:cNvPr id="14" name="矩形 13">
              <a:extLst>
                <a:ext uri="{FF2B5EF4-FFF2-40B4-BE49-F238E27FC236}">
                  <a16:creationId xmlns:a16="http://schemas.microsoft.com/office/drawing/2014/main" id="{8642BF75-3EBF-4D98-AA73-D1266FAC1FCD}"/>
                </a:ext>
              </a:extLst>
            </p:cNvPr>
            <p:cNvSpPr/>
            <p:nvPr/>
          </p:nvSpPr>
          <p:spPr>
            <a:xfrm>
              <a:off x="3424193" y="4979216"/>
              <a:ext cx="646331" cy="369332"/>
            </a:xfrm>
            <a:prstGeom prst="rect">
              <a:avLst/>
            </a:prstGeom>
          </p:spPr>
          <p:txBody>
            <a:bodyPr wrap="none">
              <a:spAutoFit/>
            </a:bodyPr>
            <a:lstStyle/>
            <a:p>
              <a:r>
                <a:rPr lang="zh-CN" altLang="en-US" dirty="0"/>
                <a:t>插画</a:t>
              </a:r>
            </a:p>
          </p:txBody>
        </p:sp>
        <p:sp>
          <p:nvSpPr>
            <p:cNvPr id="18" name="矩形 17">
              <a:extLst>
                <a:ext uri="{FF2B5EF4-FFF2-40B4-BE49-F238E27FC236}">
                  <a16:creationId xmlns:a16="http://schemas.microsoft.com/office/drawing/2014/main" id="{5D90F709-FC23-4172-BC6E-0F7C35F0604B}"/>
                </a:ext>
              </a:extLst>
            </p:cNvPr>
            <p:cNvSpPr/>
            <p:nvPr/>
          </p:nvSpPr>
          <p:spPr>
            <a:xfrm>
              <a:off x="6474014" y="4979216"/>
              <a:ext cx="3211200" cy="369332"/>
            </a:xfrm>
            <a:prstGeom prst="rect">
              <a:avLst/>
            </a:prstGeom>
          </p:spPr>
          <p:txBody>
            <a:bodyPr wrap="none">
              <a:spAutoFit/>
            </a:bodyPr>
            <a:lstStyle/>
            <a:p>
              <a:r>
                <a:rPr lang="zh-CN" altLang="en-US" dirty="0"/>
                <a:t>https://undraw.co/illustrations </a:t>
              </a:r>
            </a:p>
          </p:txBody>
        </p:sp>
      </p:grpSp>
      <p:grpSp>
        <p:nvGrpSpPr>
          <p:cNvPr id="48" name="组合 47">
            <a:extLst>
              <a:ext uri="{FF2B5EF4-FFF2-40B4-BE49-F238E27FC236}">
                <a16:creationId xmlns:a16="http://schemas.microsoft.com/office/drawing/2014/main" id="{C50224F0-6E55-4F84-A849-B8A67274AE93}"/>
              </a:ext>
            </a:extLst>
          </p:cNvPr>
          <p:cNvGrpSpPr/>
          <p:nvPr/>
        </p:nvGrpSpPr>
        <p:grpSpPr>
          <a:xfrm>
            <a:off x="3424193" y="4429257"/>
            <a:ext cx="6286669" cy="369332"/>
            <a:chOff x="3424193" y="4439412"/>
            <a:chExt cx="6286669" cy="369332"/>
          </a:xfrm>
        </p:grpSpPr>
        <p:sp>
          <p:nvSpPr>
            <p:cNvPr id="11" name="矩形 10">
              <a:extLst>
                <a:ext uri="{FF2B5EF4-FFF2-40B4-BE49-F238E27FC236}">
                  <a16:creationId xmlns:a16="http://schemas.microsoft.com/office/drawing/2014/main" id="{428266B8-669B-4DDE-91EF-B44145F832AE}"/>
                </a:ext>
              </a:extLst>
            </p:cNvPr>
            <p:cNvSpPr/>
            <p:nvPr/>
          </p:nvSpPr>
          <p:spPr>
            <a:xfrm>
              <a:off x="3424193" y="4439412"/>
              <a:ext cx="1107996" cy="369332"/>
            </a:xfrm>
            <a:prstGeom prst="rect">
              <a:avLst/>
            </a:prstGeom>
          </p:spPr>
          <p:txBody>
            <a:bodyPr wrap="none">
              <a:spAutoFit/>
            </a:bodyPr>
            <a:lstStyle/>
            <a:p>
              <a:r>
                <a:rPr lang="zh-CN" altLang="en-US" dirty="0"/>
                <a:t>觅元素	</a:t>
              </a:r>
            </a:p>
          </p:txBody>
        </p:sp>
        <p:sp>
          <p:nvSpPr>
            <p:cNvPr id="21" name="矩形 20">
              <a:extLst>
                <a:ext uri="{FF2B5EF4-FFF2-40B4-BE49-F238E27FC236}">
                  <a16:creationId xmlns:a16="http://schemas.microsoft.com/office/drawing/2014/main" id="{6B7443E2-91B5-4B66-B553-735AE14C880D}"/>
                </a:ext>
              </a:extLst>
            </p:cNvPr>
            <p:cNvSpPr/>
            <p:nvPr/>
          </p:nvSpPr>
          <p:spPr>
            <a:xfrm>
              <a:off x="6474014" y="4439412"/>
              <a:ext cx="3236848" cy="369332"/>
            </a:xfrm>
            <a:prstGeom prst="rect">
              <a:avLst/>
            </a:prstGeom>
          </p:spPr>
          <p:txBody>
            <a:bodyPr wrap="none">
              <a:spAutoFit/>
            </a:bodyPr>
            <a:lstStyle/>
            <a:p>
              <a:r>
                <a:rPr lang="zh-CN" altLang="en-US" dirty="0"/>
                <a:t>http://www.51yuansu.com/all/ </a:t>
              </a:r>
            </a:p>
          </p:txBody>
        </p:sp>
      </p:grpSp>
      <p:grpSp>
        <p:nvGrpSpPr>
          <p:cNvPr id="47" name="组合 46">
            <a:extLst>
              <a:ext uri="{FF2B5EF4-FFF2-40B4-BE49-F238E27FC236}">
                <a16:creationId xmlns:a16="http://schemas.microsoft.com/office/drawing/2014/main" id="{4FC28EAF-A05D-49F7-BBCB-7B74CE65522D}"/>
              </a:ext>
            </a:extLst>
          </p:cNvPr>
          <p:cNvGrpSpPr/>
          <p:nvPr/>
        </p:nvGrpSpPr>
        <p:grpSpPr>
          <a:xfrm>
            <a:off x="3424193" y="3823785"/>
            <a:ext cx="5773708" cy="369332"/>
            <a:chOff x="3424193" y="3793280"/>
            <a:chExt cx="5773708" cy="369332"/>
          </a:xfrm>
        </p:grpSpPr>
        <p:sp>
          <p:nvSpPr>
            <p:cNvPr id="8" name="矩形 7">
              <a:extLst>
                <a:ext uri="{FF2B5EF4-FFF2-40B4-BE49-F238E27FC236}">
                  <a16:creationId xmlns:a16="http://schemas.microsoft.com/office/drawing/2014/main" id="{0E471D07-6326-47CE-9B55-D50492FDD967}"/>
                </a:ext>
              </a:extLst>
            </p:cNvPr>
            <p:cNvSpPr/>
            <p:nvPr/>
          </p:nvSpPr>
          <p:spPr>
            <a:xfrm>
              <a:off x="3424193" y="3793280"/>
              <a:ext cx="761747" cy="369332"/>
            </a:xfrm>
            <a:prstGeom prst="rect">
              <a:avLst/>
            </a:prstGeom>
          </p:spPr>
          <p:txBody>
            <a:bodyPr wrap="none">
              <a:spAutoFit/>
            </a:bodyPr>
            <a:lstStyle/>
            <a:p>
              <a:r>
                <a:rPr lang="zh-CN" altLang="en-US" dirty="0"/>
                <a:t>Pexel</a:t>
              </a:r>
            </a:p>
          </p:txBody>
        </p:sp>
        <p:sp>
          <p:nvSpPr>
            <p:cNvPr id="22" name="矩形 21">
              <a:extLst>
                <a:ext uri="{FF2B5EF4-FFF2-40B4-BE49-F238E27FC236}">
                  <a16:creationId xmlns:a16="http://schemas.microsoft.com/office/drawing/2014/main" id="{B1A0490C-637A-4929-9C6B-9A8B864384E5}"/>
                </a:ext>
              </a:extLst>
            </p:cNvPr>
            <p:cNvSpPr/>
            <p:nvPr/>
          </p:nvSpPr>
          <p:spPr>
            <a:xfrm>
              <a:off x="6474014" y="3793280"/>
              <a:ext cx="2723887" cy="369332"/>
            </a:xfrm>
            <a:prstGeom prst="rect">
              <a:avLst/>
            </a:prstGeom>
          </p:spPr>
          <p:txBody>
            <a:bodyPr wrap="none">
              <a:spAutoFit/>
            </a:bodyPr>
            <a:lstStyle/>
            <a:p>
              <a:r>
                <a:rPr lang="zh-CN" altLang="en-US" dirty="0"/>
                <a:t>https://www.pexels.com/ </a:t>
              </a:r>
            </a:p>
          </p:txBody>
        </p:sp>
      </p:grpSp>
      <p:grpSp>
        <p:nvGrpSpPr>
          <p:cNvPr id="46" name="组合 45">
            <a:extLst>
              <a:ext uri="{FF2B5EF4-FFF2-40B4-BE49-F238E27FC236}">
                <a16:creationId xmlns:a16="http://schemas.microsoft.com/office/drawing/2014/main" id="{CF08E801-DF4C-4AD2-9C5E-92039C45E9C3}"/>
              </a:ext>
            </a:extLst>
          </p:cNvPr>
          <p:cNvGrpSpPr/>
          <p:nvPr/>
        </p:nvGrpSpPr>
        <p:grpSpPr>
          <a:xfrm>
            <a:off x="3424193" y="3218313"/>
            <a:ext cx="5414571" cy="369332"/>
            <a:chOff x="3424193" y="3198215"/>
            <a:chExt cx="5414571" cy="369332"/>
          </a:xfrm>
        </p:grpSpPr>
        <p:sp>
          <p:nvSpPr>
            <p:cNvPr id="7" name="矩形 6">
              <a:extLst>
                <a:ext uri="{FF2B5EF4-FFF2-40B4-BE49-F238E27FC236}">
                  <a16:creationId xmlns:a16="http://schemas.microsoft.com/office/drawing/2014/main" id="{214C505C-0C6D-4AF8-B8B3-03899DCA7618}"/>
                </a:ext>
              </a:extLst>
            </p:cNvPr>
            <p:cNvSpPr/>
            <p:nvPr/>
          </p:nvSpPr>
          <p:spPr>
            <a:xfrm>
              <a:off x="3424193" y="3198215"/>
              <a:ext cx="1249407" cy="369332"/>
            </a:xfrm>
            <a:prstGeom prst="rect">
              <a:avLst/>
            </a:prstGeom>
          </p:spPr>
          <p:txBody>
            <a:bodyPr wrap="square">
              <a:spAutoFit/>
            </a:bodyPr>
            <a:lstStyle/>
            <a:p>
              <a:r>
                <a:rPr lang="zh-CN" altLang="en-US" dirty="0"/>
                <a:t>Unsplash</a:t>
              </a:r>
            </a:p>
          </p:txBody>
        </p:sp>
        <p:sp>
          <p:nvSpPr>
            <p:cNvPr id="23" name="矩形 22">
              <a:extLst>
                <a:ext uri="{FF2B5EF4-FFF2-40B4-BE49-F238E27FC236}">
                  <a16:creationId xmlns:a16="http://schemas.microsoft.com/office/drawing/2014/main" id="{B48912BA-673E-4E9C-9D9D-56BF3E464C16}"/>
                </a:ext>
              </a:extLst>
            </p:cNvPr>
            <p:cNvSpPr/>
            <p:nvPr/>
          </p:nvSpPr>
          <p:spPr>
            <a:xfrm>
              <a:off x="6474014" y="3198215"/>
              <a:ext cx="2364750" cy="369332"/>
            </a:xfrm>
            <a:prstGeom prst="rect">
              <a:avLst/>
            </a:prstGeom>
          </p:spPr>
          <p:txBody>
            <a:bodyPr wrap="none">
              <a:spAutoFit/>
            </a:bodyPr>
            <a:lstStyle/>
            <a:p>
              <a:r>
                <a:rPr lang="zh-CN" altLang="en-US" dirty="0"/>
                <a:t>https://unsplash.com/</a:t>
              </a:r>
            </a:p>
          </p:txBody>
        </p:sp>
      </p:grpSp>
    </p:spTree>
    <p:extLst>
      <p:ext uri="{BB962C8B-B14F-4D97-AF65-F5344CB8AC3E}">
        <p14:creationId xmlns:p14="http://schemas.microsoft.com/office/powerpoint/2010/main" val="3157197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93154FD-DFD0-497C-94EF-8A1C6C3C3934}"/>
              </a:ext>
            </a:extLst>
          </p:cNvPr>
          <p:cNvSpPr>
            <a:spLocks noGrp="1"/>
          </p:cNvSpPr>
          <p:nvPr>
            <p:ph type="body" sz="quarter" idx="11"/>
          </p:nvPr>
        </p:nvSpPr>
        <p:spPr>
          <a:prstGeom prst="rect">
            <a:avLst/>
          </a:prstGeom>
        </p:spPr>
        <p:txBody>
          <a:bodyPr/>
          <a:lstStyle/>
          <a:p>
            <a:pPr marL="0" indent="0">
              <a:buNone/>
            </a:pPr>
            <a:r>
              <a:rPr lang="zh-CN" altLang="en-US" b="1" dirty="0">
                <a:solidFill>
                  <a:schemeClr val="tx1">
                    <a:lumMod val="65000"/>
                    <a:lumOff val="35000"/>
                  </a:schemeClr>
                </a:solidFill>
              </a:rPr>
              <a:t>母版修改教程</a:t>
            </a:r>
            <a:endParaRPr lang="en-US" altLang="zh-CN" b="1" dirty="0">
              <a:solidFill>
                <a:schemeClr val="tx1">
                  <a:lumMod val="65000"/>
                  <a:lumOff val="35000"/>
                </a:schemeClr>
              </a:solidFill>
            </a:endParaRPr>
          </a:p>
        </p:txBody>
      </p:sp>
      <p:sp>
        <p:nvSpPr>
          <p:cNvPr id="20" name="文本框 19">
            <a:extLst>
              <a:ext uri="{FF2B5EF4-FFF2-40B4-BE49-F238E27FC236}">
                <a16:creationId xmlns:a16="http://schemas.microsoft.com/office/drawing/2014/main" id="{EE2D1EEF-C0A7-442A-AEB3-33AE45A88055}"/>
              </a:ext>
            </a:extLst>
          </p:cNvPr>
          <p:cNvSpPr txBox="1"/>
          <p:nvPr/>
        </p:nvSpPr>
        <p:spPr>
          <a:xfrm>
            <a:off x="982663" y="894982"/>
            <a:ext cx="10369550" cy="787075"/>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cs typeface="+mn-ea"/>
                <a:sym typeface="+mn-lt"/>
              </a:rPr>
              <a:t>在菜单栏中找到</a:t>
            </a:r>
            <a:r>
              <a:rPr lang="en-US" altLang="zh-CN" sz="1600" dirty="0">
                <a:solidFill>
                  <a:prstClr val="black"/>
                </a:solidFill>
                <a:cs typeface="+mn-ea"/>
                <a:sym typeface="+mn-lt"/>
              </a:rPr>
              <a:t>【</a:t>
            </a:r>
            <a:r>
              <a:rPr lang="zh-CN" altLang="en-US" sz="1600" dirty="0">
                <a:solidFill>
                  <a:prstClr val="black"/>
                </a:solidFill>
                <a:cs typeface="+mn-ea"/>
                <a:sym typeface="+mn-lt"/>
              </a:rPr>
              <a:t>视图</a:t>
            </a:r>
            <a:r>
              <a:rPr lang="en-US" altLang="zh-CN" sz="1600" dirty="0">
                <a:solidFill>
                  <a:prstClr val="black"/>
                </a:solidFill>
                <a:cs typeface="+mn-ea"/>
                <a:sym typeface="+mn-lt"/>
              </a:rPr>
              <a:t>】</a:t>
            </a:r>
            <a:r>
              <a:rPr lang="zh-CN" altLang="en-US" sz="1600" dirty="0">
                <a:solidFill>
                  <a:prstClr val="black"/>
                </a:solidFill>
                <a:cs typeface="+mn-ea"/>
                <a:sym typeface="+mn-lt"/>
              </a:rPr>
              <a:t>，然后在</a:t>
            </a:r>
            <a:r>
              <a:rPr lang="en-US" altLang="zh-CN" sz="1600" dirty="0">
                <a:solidFill>
                  <a:prstClr val="black"/>
                </a:solidFill>
                <a:cs typeface="+mn-ea"/>
                <a:sym typeface="+mn-lt"/>
              </a:rPr>
              <a:t>【</a:t>
            </a:r>
            <a:r>
              <a:rPr lang="zh-CN" altLang="en-US" sz="1600" dirty="0">
                <a:solidFill>
                  <a:prstClr val="black"/>
                </a:solidFill>
                <a:cs typeface="+mn-ea"/>
                <a:sym typeface="+mn-lt"/>
              </a:rPr>
              <a:t>视图</a:t>
            </a:r>
            <a:r>
              <a:rPr lang="en-US" altLang="zh-CN" sz="1600" dirty="0">
                <a:solidFill>
                  <a:prstClr val="black"/>
                </a:solidFill>
                <a:cs typeface="+mn-ea"/>
                <a:sym typeface="+mn-lt"/>
              </a:rPr>
              <a:t>】</a:t>
            </a:r>
            <a:r>
              <a:rPr lang="zh-CN" altLang="en-US" sz="1600" dirty="0">
                <a:solidFill>
                  <a:prstClr val="black"/>
                </a:solidFill>
                <a:cs typeface="+mn-ea"/>
                <a:sym typeface="+mn-lt"/>
              </a:rPr>
              <a:t>中的</a:t>
            </a:r>
            <a:r>
              <a:rPr lang="en-US" altLang="zh-CN" sz="1600" dirty="0">
                <a:solidFill>
                  <a:prstClr val="black"/>
                </a:solidFill>
                <a:cs typeface="+mn-ea"/>
                <a:sym typeface="+mn-lt"/>
              </a:rPr>
              <a:t>【</a:t>
            </a:r>
            <a:r>
              <a:rPr lang="zh-CN" altLang="en-US" sz="1600" dirty="0">
                <a:solidFill>
                  <a:prstClr val="black"/>
                </a:solidFill>
                <a:cs typeface="+mn-ea"/>
                <a:sym typeface="+mn-lt"/>
              </a:rPr>
              <a:t>母版视图</a:t>
            </a:r>
            <a:r>
              <a:rPr lang="en-US" altLang="zh-CN" sz="1600" dirty="0">
                <a:solidFill>
                  <a:prstClr val="black"/>
                </a:solidFill>
                <a:cs typeface="+mn-ea"/>
                <a:sym typeface="+mn-lt"/>
              </a:rPr>
              <a:t>】</a:t>
            </a:r>
            <a:r>
              <a:rPr lang="zh-CN" altLang="en-US" sz="1600" dirty="0">
                <a:solidFill>
                  <a:prstClr val="black"/>
                </a:solidFill>
                <a:cs typeface="+mn-ea"/>
                <a:sym typeface="+mn-lt"/>
              </a:rPr>
              <a:t>选择</a:t>
            </a:r>
            <a:r>
              <a:rPr lang="en-US" altLang="zh-CN" sz="1600" dirty="0">
                <a:solidFill>
                  <a:prstClr val="black"/>
                </a:solidFill>
                <a:cs typeface="+mn-ea"/>
                <a:sym typeface="+mn-lt"/>
              </a:rPr>
              <a:t>【</a:t>
            </a:r>
            <a:r>
              <a:rPr lang="zh-CN" altLang="en-US" sz="1600" dirty="0">
                <a:solidFill>
                  <a:prstClr val="black"/>
                </a:solidFill>
                <a:cs typeface="+mn-ea"/>
                <a:sym typeface="+mn-lt"/>
              </a:rPr>
              <a:t>幻灯片母版</a:t>
            </a:r>
            <a:r>
              <a:rPr lang="en-US" altLang="zh-CN" sz="1600" dirty="0">
                <a:solidFill>
                  <a:prstClr val="black"/>
                </a:solidFill>
                <a:cs typeface="+mn-ea"/>
                <a:sym typeface="+mn-lt"/>
              </a:rPr>
              <a:t>】</a:t>
            </a:r>
            <a:r>
              <a:rPr lang="zh-CN" altLang="en-US" sz="1600" dirty="0">
                <a:solidFill>
                  <a:prstClr val="black"/>
                </a:solidFill>
                <a:cs typeface="+mn-ea"/>
                <a:sym typeface="+mn-lt"/>
              </a:rPr>
              <a:t>，进入母版编辑视图后，找到相应的</a:t>
            </a:r>
            <a:r>
              <a:rPr lang="en-US" altLang="zh-CN" sz="1600" dirty="0">
                <a:solidFill>
                  <a:prstClr val="black"/>
                </a:solidFill>
                <a:cs typeface="+mn-ea"/>
                <a:sym typeface="+mn-lt"/>
              </a:rPr>
              <a:t>Logo</a:t>
            </a:r>
            <a:r>
              <a:rPr lang="zh-CN" altLang="en-US" sz="1600" dirty="0">
                <a:solidFill>
                  <a:prstClr val="black"/>
                </a:solidFill>
                <a:cs typeface="+mn-ea"/>
                <a:sym typeface="+mn-lt"/>
              </a:rPr>
              <a:t>和文字进行替换。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pic>
        <p:nvPicPr>
          <p:cNvPr id="3" name="图片 2">
            <a:extLst>
              <a:ext uri="{FF2B5EF4-FFF2-40B4-BE49-F238E27FC236}">
                <a16:creationId xmlns:a16="http://schemas.microsoft.com/office/drawing/2014/main" id="{9B59241D-CCD7-4DBE-991D-63B5C1756910}"/>
              </a:ext>
            </a:extLst>
          </p:cNvPr>
          <p:cNvPicPr>
            <a:picLocks noChangeAspect="1"/>
          </p:cNvPicPr>
          <p:nvPr/>
        </p:nvPicPr>
        <p:blipFill rotWithShape="1">
          <a:blip r:embed="rId3"/>
          <a:srcRect r="19935" b="2661"/>
          <a:stretch/>
        </p:blipFill>
        <p:spPr>
          <a:xfrm>
            <a:off x="982664" y="1778063"/>
            <a:ext cx="5040312" cy="1195874"/>
          </a:xfrm>
          <a:prstGeom prst="rect">
            <a:avLst/>
          </a:prstGeom>
          <a:noFill/>
          <a:ln>
            <a:solidFill>
              <a:schemeClr val="bg1">
                <a:lumMod val="75000"/>
              </a:schemeClr>
            </a:solidFill>
          </a:ln>
        </p:spPr>
      </p:pic>
      <p:pic>
        <p:nvPicPr>
          <p:cNvPr id="11" name="图片 10">
            <a:extLst>
              <a:ext uri="{FF2B5EF4-FFF2-40B4-BE49-F238E27FC236}">
                <a16:creationId xmlns:a16="http://schemas.microsoft.com/office/drawing/2014/main" id="{0165C86E-F87B-4D87-BAE1-A35787C7B239}"/>
              </a:ext>
            </a:extLst>
          </p:cNvPr>
          <p:cNvPicPr>
            <a:picLocks noChangeAspect="1"/>
          </p:cNvPicPr>
          <p:nvPr/>
        </p:nvPicPr>
        <p:blipFill>
          <a:blip r:embed="rId4"/>
          <a:stretch>
            <a:fillRect/>
          </a:stretch>
        </p:blipFill>
        <p:spPr>
          <a:xfrm>
            <a:off x="982663" y="3175000"/>
            <a:ext cx="6273746" cy="2953889"/>
          </a:xfrm>
          <a:prstGeom prst="rect">
            <a:avLst/>
          </a:prstGeom>
          <a:noFill/>
          <a:ln>
            <a:solidFill>
              <a:schemeClr val="bg1">
                <a:lumMod val="75000"/>
              </a:schemeClr>
            </a:solidFill>
          </a:ln>
        </p:spPr>
      </p:pic>
      <p:cxnSp>
        <p:nvCxnSpPr>
          <p:cNvPr id="17" name="直接连接符 16">
            <a:extLst>
              <a:ext uri="{FF2B5EF4-FFF2-40B4-BE49-F238E27FC236}">
                <a16:creationId xmlns:a16="http://schemas.microsoft.com/office/drawing/2014/main" id="{1376B4BB-4F89-4174-BC15-FD1019901C29}"/>
              </a:ext>
            </a:extLst>
          </p:cNvPr>
          <p:cNvCxnSpPr>
            <a:cxnSpLocks/>
          </p:cNvCxnSpPr>
          <p:nvPr/>
        </p:nvCxnSpPr>
        <p:spPr>
          <a:xfrm>
            <a:off x="6167438" y="2324100"/>
            <a:ext cx="2206624"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9D343D9-F8B2-4F56-9C4C-050D7266E193}"/>
              </a:ext>
            </a:extLst>
          </p:cNvPr>
          <p:cNvCxnSpPr>
            <a:cxnSpLocks/>
          </p:cNvCxnSpPr>
          <p:nvPr/>
        </p:nvCxnSpPr>
        <p:spPr>
          <a:xfrm>
            <a:off x="7256409" y="4622800"/>
            <a:ext cx="1117653"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C41E0BF-960E-4A94-9D80-9D1D15B46C39}"/>
              </a:ext>
            </a:extLst>
          </p:cNvPr>
          <p:cNvSpPr txBox="1"/>
          <p:nvPr/>
        </p:nvSpPr>
        <p:spPr>
          <a:xfrm>
            <a:off x="8638041" y="2073442"/>
            <a:ext cx="2714171" cy="416011"/>
          </a:xfrm>
          <a:prstGeom prst="rect">
            <a:avLst/>
          </a:prstGeom>
          <a:noFill/>
        </p:spPr>
        <p:txBody>
          <a:bodyPr wrap="square" lIns="0" rtlCol="0">
            <a:spAutoFit/>
          </a:bodyPr>
          <a:lstStyle/>
          <a:p>
            <a:pPr lvl="0">
              <a:lnSpc>
                <a:spcPct val="150000"/>
              </a:lnSpc>
              <a:defRPr/>
            </a:pPr>
            <a:r>
              <a:rPr kumimoji="0" lang="en-US" altLang="zh-CN" sz="1600" b="0" i="0" u="none" strike="noStrike" kern="1200" cap="none" spc="0" normalizeH="0" baseline="0" noProof="0" dirty="0">
                <a:ln>
                  <a:noFill/>
                </a:ln>
                <a:solidFill>
                  <a:prstClr val="black"/>
                </a:solidFill>
                <a:effectLst/>
                <a:uLnTx/>
                <a:uFillTx/>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幻灯片母版</a:t>
            </a:r>
            <a:r>
              <a:rPr lang="en-US" altLang="zh-CN" sz="1600" dirty="0">
                <a:solidFill>
                  <a:prstClr val="black"/>
                </a:solidFill>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位置示意图</a:t>
            </a:r>
          </a:p>
        </p:txBody>
      </p:sp>
      <p:sp>
        <p:nvSpPr>
          <p:cNvPr id="34" name="文本框 33">
            <a:extLst>
              <a:ext uri="{FF2B5EF4-FFF2-40B4-BE49-F238E27FC236}">
                <a16:creationId xmlns:a16="http://schemas.microsoft.com/office/drawing/2014/main" id="{58C9E4C2-5FAB-4C71-8788-9777437C8CB1}"/>
              </a:ext>
            </a:extLst>
          </p:cNvPr>
          <p:cNvSpPr txBox="1"/>
          <p:nvPr/>
        </p:nvSpPr>
        <p:spPr>
          <a:xfrm>
            <a:off x="8638041" y="4400028"/>
            <a:ext cx="2652147" cy="787075"/>
          </a:xfrm>
          <a:prstGeom prst="rect">
            <a:avLst/>
          </a:prstGeom>
          <a:noFill/>
        </p:spPr>
        <p:txBody>
          <a:bodyPr wrap="square" lIns="0" rtlCol="0">
            <a:spAutoFit/>
          </a:bodyPr>
          <a:lstStyle/>
          <a:p>
            <a:pPr lvl="0">
              <a:lnSpc>
                <a:spcPct val="150000"/>
              </a:lnSpc>
              <a:defRPr/>
            </a:pPr>
            <a:r>
              <a:rPr kumimoji="0" lang="zh-CN" altLang="en-US" sz="1600" b="0" i="0" u="none" strike="noStrike" kern="1200" cap="none" spc="0" normalizeH="0" baseline="0" noProof="0" dirty="0">
                <a:ln>
                  <a:noFill/>
                </a:ln>
                <a:solidFill>
                  <a:prstClr val="black"/>
                </a:solidFill>
                <a:effectLst/>
                <a:uLnTx/>
                <a:uFillTx/>
                <a:cs typeface="+mn-ea"/>
                <a:sym typeface="+mn-lt"/>
              </a:rPr>
              <a:t>在</a:t>
            </a:r>
            <a:r>
              <a:rPr lang="zh-CN" altLang="en-US" sz="1600" dirty="0">
                <a:solidFill>
                  <a:prstClr val="black"/>
                </a:solidFill>
                <a:cs typeface="+mn-ea"/>
                <a:sym typeface="+mn-lt"/>
              </a:rPr>
              <a:t>各个幻灯片中找到相应的元素进行替换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817836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5FD565-312A-4962-8ACF-F631D832F8A1}"/>
              </a:ext>
            </a:extLst>
          </p:cNvPr>
          <p:cNvSpPr>
            <a:spLocks noGrp="1"/>
          </p:cNvSpPr>
          <p:nvPr>
            <p:ph type="body" sz="quarter" idx="11"/>
          </p:nvPr>
        </p:nvSpPr>
        <p:spPr>
          <a:xfrm>
            <a:off x="928688" y="384462"/>
            <a:ext cx="5588000" cy="480131"/>
          </a:xfrm>
        </p:spPr>
        <p:txBody>
          <a:bodyPr/>
          <a:lstStyle/>
          <a:p>
            <a:pPr marL="0" indent="0">
              <a:buNone/>
            </a:pPr>
            <a:r>
              <a:rPr lang="zh-CN" altLang="en-US" b="1" dirty="0">
                <a:solidFill>
                  <a:schemeClr val="tx1">
                    <a:lumMod val="65000"/>
                    <a:lumOff val="35000"/>
                  </a:schemeClr>
                </a:solidFill>
              </a:rPr>
              <a:t>插入新版式教程</a:t>
            </a:r>
            <a:endParaRPr lang="en-US" altLang="zh-CN" b="1" dirty="0">
              <a:solidFill>
                <a:schemeClr val="tx1">
                  <a:lumMod val="65000"/>
                  <a:lumOff val="35000"/>
                </a:schemeClr>
              </a:solidFill>
            </a:endParaRPr>
          </a:p>
        </p:txBody>
      </p:sp>
      <p:sp>
        <p:nvSpPr>
          <p:cNvPr id="3" name="文本框 2">
            <a:extLst>
              <a:ext uri="{FF2B5EF4-FFF2-40B4-BE49-F238E27FC236}">
                <a16:creationId xmlns:a16="http://schemas.microsoft.com/office/drawing/2014/main" id="{49C514AA-0F85-4865-96C2-EE42BC89E88D}"/>
              </a:ext>
            </a:extLst>
          </p:cNvPr>
          <p:cNvSpPr txBox="1"/>
          <p:nvPr/>
        </p:nvSpPr>
        <p:spPr>
          <a:xfrm>
            <a:off x="982663" y="894982"/>
            <a:ext cx="10369550" cy="1156407"/>
          </a:xfrm>
          <a:prstGeom prst="rect">
            <a:avLst/>
          </a:prstGeom>
          <a:noFill/>
        </p:spPr>
        <p:txBody>
          <a:bodyPr wrap="square" lIns="0" rtlCol="0">
            <a:spAutoFit/>
          </a:bodyPr>
          <a:lstStyle/>
          <a:p>
            <a:pPr lvl="0">
              <a:lnSpc>
                <a:spcPct val="150000"/>
              </a:lnSpc>
              <a:defRPr/>
            </a:pPr>
            <a:r>
              <a:rPr lang="zh-CN" altLang="en-US" sz="1600" dirty="0">
                <a:solidFill>
                  <a:prstClr val="black"/>
                </a:solidFill>
                <a:cs typeface="+mn-ea"/>
                <a:sym typeface="+mn-lt"/>
              </a:rPr>
              <a:t>方法</a:t>
            </a:r>
            <a:r>
              <a:rPr lang="en-US" altLang="zh-CN" sz="1600" dirty="0">
                <a:solidFill>
                  <a:prstClr val="black"/>
                </a:solidFill>
                <a:cs typeface="+mn-ea"/>
                <a:sym typeface="+mn-lt"/>
              </a:rPr>
              <a:t>1</a:t>
            </a:r>
            <a:r>
              <a:rPr lang="zh-CN" altLang="en-US" sz="1600" dirty="0">
                <a:solidFill>
                  <a:prstClr val="black"/>
                </a:solidFill>
                <a:cs typeface="+mn-ea"/>
                <a:sym typeface="+mn-lt"/>
              </a:rPr>
              <a:t>：在左侧幻灯片空白处，右键选择</a:t>
            </a:r>
            <a:r>
              <a:rPr lang="en-US" altLang="zh-CN" sz="1600" dirty="0">
                <a:solidFill>
                  <a:prstClr val="black"/>
                </a:solidFill>
                <a:cs typeface="+mn-ea"/>
                <a:sym typeface="+mn-lt"/>
              </a:rPr>
              <a:t>【</a:t>
            </a:r>
            <a:r>
              <a:rPr lang="zh-CN" altLang="en-US" sz="1600" dirty="0">
                <a:solidFill>
                  <a:prstClr val="black"/>
                </a:solidFill>
                <a:cs typeface="+mn-ea"/>
                <a:sym typeface="+mn-lt"/>
              </a:rPr>
              <a:t>新建幻灯片</a:t>
            </a:r>
            <a:r>
              <a:rPr lang="en-US" altLang="zh-CN" sz="1600" dirty="0">
                <a:solidFill>
                  <a:prstClr val="black"/>
                </a:solidFill>
                <a:cs typeface="+mn-ea"/>
                <a:sym typeface="+mn-lt"/>
              </a:rPr>
              <a:t>】</a:t>
            </a:r>
            <a:r>
              <a:rPr lang="zh-CN" altLang="en-US" sz="1600" dirty="0">
                <a:solidFill>
                  <a:prstClr val="black"/>
                </a:solidFill>
                <a:cs typeface="+mn-ea"/>
                <a:sym typeface="+mn-lt"/>
              </a:rPr>
              <a:t>或者按</a:t>
            </a:r>
            <a:r>
              <a:rPr lang="en-US" altLang="zh-CN" sz="1600" dirty="0">
                <a:solidFill>
                  <a:prstClr val="black"/>
                </a:solidFill>
                <a:cs typeface="+mn-ea"/>
                <a:sym typeface="+mn-lt"/>
              </a:rPr>
              <a:t>Enter</a:t>
            </a:r>
            <a:r>
              <a:rPr lang="zh-CN" altLang="en-US" sz="1600" dirty="0">
                <a:solidFill>
                  <a:prstClr val="black"/>
                </a:solidFill>
                <a:cs typeface="+mn-ea"/>
                <a:sym typeface="+mn-lt"/>
              </a:rPr>
              <a:t>键新建幻灯片。在得到的幻灯片上右键，选择</a:t>
            </a:r>
            <a:r>
              <a:rPr lang="en-US" altLang="zh-CN" sz="1600" dirty="0">
                <a:solidFill>
                  <a:prstClr val="black"/>
                </a:solidFill>
                <a:cs typeface="+mn-ea"/>
                <a:sym typeface="+mn-lt"/>
              </a:rPr>
              <a:t>【</a:t>
            </a:r>
            <a:r>
              <a:rPr lang="zh-CN" altLang="en-US" sz="1600" dirty="0">
                <a:solidFill>
                  <a:prstClr val="black"/>
                </a:solidFill>
                <a:cs typeface="+mn-ea"/>
                <a:sym typeface="+mn-lt"/>
              </a:rPr>
              <a:t>版式</a:t>
            </a:r>
            <a:r>
              <a:rPr lang="en-US" altLang="zh-CN" sz="1600" dirty="0">
                <a:solidFill>
                  <a:prstClr val="black"/>
                </a:solidFill>
                <a:cs typeface="+mn-ea"/>
                <a:sym typeface="+mn-lt"/>
              </a:rPr>
              <a:t>】</a:t>
            </a:r>
            <a:r>
              <a:rPr lang="zh-CN" altLang="en-US" sz="1600" dirty="0">
                <a:solidFill>
                  <a:prstClr val="black"/>
                </a:solidFill>
                <a:cs typeface="+mn-ea"/>
                <a:sym typeface="+mn-lt"/>
              </a:rPr>
              <a:t>，再从中挑选所需要的版式进行更换。</a:t>
            </a:r>
            <a:endParaRPr lang="en-US" altLang="zh-CN" sz="1600" dirty="0">
              <a:solidFill>
                <a:prstClr val="black"/>
              </a:solidFill>
              <a:cs typeface="+mn-ea"/>
              <a:sym typeface="+mn-lt"/>
            </a:endParaRPr>
          </a:p>
          <a:p>
            <a:pPr lvl="0">
              <a:lnSpc>
                <a:spcPct val="150000"/>
              </a:lnSpc>
              <a:defRPr/>
            </a:pPr>
            <a:r>
              <a:rPr lang="zh-CN" altLang="en-US" sz="1600" dirty="0">
                <a:solidFill>
                  <a:prstClr val="black"/>
                </a:solidFill>
                <a:cs typeface="+mn-ea"/>
                <a:sym typeface="+mn-lt"/>
              </a:rPr>
              <a:t>方法</a:t>
            </a:r>
            <a:r>
              <a:rPr lang="en-US" altLang="zh-CN" sz="1600" dirty="0">
                <a:solidFill>
                  <a:prstClr val="black"/>
                </a:solidFill>
                <a:cs typeface="+mn-ea"/>
                <a:sym typeface="+mn-lt"/>
              </a:rPr>
              <a:t>2</a:t>
            </a:r>
            <a:r>
              <a:rPr lang="zh-CN" altLang="en-US" sz="1600" dirty="0">
                <a:solidFill>
                  <a:prstClr val="black"/>
                </a:solidFill>
                <a:cs typeface="+mn-ea"/>
                <a:sym typeface="+mn-lt"/>
              </a:rPr>
              <a:t>：</a:t>
            </a:r>
            <a:r>
              <a:rPr lang="en-US" altLang="zh-CN" sz="1600" dirty="0">
                <a:solidFill>
                  <a:prstClr val="black"/>
                </a:solidFill>
                <a:cs typeface="+mn-ea"/>
                <a:sym typeface="+mn-lt"/>
              </a:rPr>
              <a:t>:</a:t>
            </a:r>
            <a:r>
              <a:rPr lang="zh-CN" altLang="en-US" sz="1600" dirty="0">
                <a:solidFill>
                  <a:prstClr val="black"/>
                </a:solidFill>
                <a:cs typeface="+mn-ea"/>
                <a:sym typeface="+mn-lt"/>
              </a:rPr>
              <a:t>在单击菜单栏</a:t>
            </a:r>
            <a:r>
              <a:rPr lang="en-US" altLang="zh-CN" sz="1600" dirty="0">
                <a:solidFill>
                  <a:prstClr val="black"/>
                </a:solidFill>
                <a:cs typeface="+mn-ea"/>
                <a:sym typeface="+mn-lt"/>
              </a:rPr>
              <a:t>【</a:t>
            </a:r>
            <a:r>
              <a:rPr lang="zh-CN" altLang="en-US" sz="1600" dirty="0">
                <a:solidFill>
                  <a:prstClr val="black"/>
                </a:solidFill>
                <a:cs typeface="+mn-ea"/>
                <a:sym typeface="+mn-lt"/>
              </a:rPr>
              <a:t>开始</a:t>
            </a:r>
            <a:r>
              <a:rPr lang="en-US" altLang="zh-CN" sz="1600" dirty="0">
                <a:solidFill>
                  <a:prstClr val="black"/>
                </a:solidFill>
                <a:cs typeface="+mn-ea"/>
                <a:sym typeface="+mn-lt"/>
              </a:rPr>
              <a:t>】</a:t>
            </a:r>
            <a:r>
              <a:rPr lang="zh-CN" altLang="en-US" sz="1600" dirty="0">
                <a:solidFill>
                  <a:prstClr val="black"/>
                </a:solidFill>
                <a:cs typeface="+mn-ea"/>
                <a:sym typeface="+mn-lt"/>
              </a:rPr>
              <a:t>中的</a:t>
            </a:r>
            <a:r>
              <a:rPr lang="en-US" altLang="zh-CN" sz="1600" dirty="0">
                <a:solidFill>
                  <a:prstClr val="black"/>
                </a:solidFill>
                <a:cs typeface="+mn-ea"/>
                <a:sym typeface="+mn-lt"/>
              </a:rPr>
              <a:t>【</a:t>
            </a:r>
            <a:r>
              <a:rPr lang="zh-CN" altLang="en-US" sz="1600" dirty="0">
                <a:solidFill>
                  <a:prstClr val="black"/>
                </a:solidFill>
                <a:cs typeface="+mn-ea"/>
                <a:sym typeface="+mn-lt"/>
              </a:rPr>
              <a:t>新建幻灯片</a:t>
            </a:r>
            <a:r>
              <a:rPr lang="en-US" altLang="zh-CN" sz="1600" dirty="0">
                <a:solidFill>
                  <a:prstClr val="black"/>
                </a:solidFill>
                <a:cs typeface="+mn-ea"/>
                <a:sym typeface="+mn-lt"/>
              </a:rPr>
              <a:t>】</a:t>
            </a:r>
            <a:r>
              <a:rPr lang="zh-CN" altLang="en-US" sz="1600" dirty="0">
                <a:solidFill>
                  <a:prstClr val="black"/>
                </a:solidFill>
                <a:cs typeface="+mn-ea"/>
                <a:sym typeface="+mn-lt"/>
              </a:rPr>
              <a:t>的倒三角形，调出版式进行更换。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
        <p:nvSpPr>
          <p:cNvPr id="7" name="文本框 6">
            <a:extLst>
              <a:ext uri="{FF2B5EF4-FFF2-40B4-BE49-F238E27FC236}">
                <a16:creationId xmlns:a16="http://schemas.microsoft.com/office/drawing/2014/main" id="{ABAD7678-132C-4CF2-B13A-8EFA59CEAC9F}"/>
              </a:ext>
            </a:extLst>
          </p:cNvPr>
          <p:cNvSpPr txBox="1"/>
          <p:nvPr/>
        </p:nvSpPr>
        <p:spPr>
          <a:xfrm>
            <a:off x="8330075" y="2280109"/>
            <a:ext cx="2240624" cy="417743"/>
          </a:xfrm>
          <a:prstGeom prst="rect">
            <a:avLst/>
          </a:prstGeom>
          <a:noFill/>
        </p:spPr>
        <p:txBody>
          <a:bodyPr wrap="square" lIns="0" rtlCol="0">
            <a:spAutoFit/>
          </a:bodyPr>
          <a:lstStyle/>
          <a:p>
            <a:pPr lvl="0" algn="ctr">
              <a:lnSpc>
                <a:spcPct val="150000"/>
              </a:lnSpc>
              <a:defRPr/>
            </a:pPr>
            <a:r>
              <a:rPr lang="zh-CN" altLang="en-US" sz="1600" dirty="0">
                <a:solidFill>
                  <a:prstClr val="black"/>
                </a:solidFill>
                <a:cs typeface="+mn-ea"/>
                <a:sym typeface="+mn-lt"/>
              </a:rPr>
              <a:t>方法</a:t>
            </a:r>
            <a:r>
              <a:rPr lang="en-US" altLang="zh-CN" sz="1600" dirty="0">
                <a:solidFill>
                  <a:prstClr val="black"/>
                </a:solidFill>
                <a:cs typeface="+mn-ea"/>
                <a:sym typeface="+mn-lt"/>
              </a:rPr>
              <a:t>2</a:t>
            </a:r>
            <a:r>
              <a:rPr lang="zh-CN" altLang="en-US" sz="1600" dirty="0">
                <a:solidFill>
                  <a:prstClr val="black"/>
                </a:solidFill>
                <a:cs typeface="+mn-ea"/>
                <a:sym typeface="+mn-lt"/>
              </a:rPr>
              <a:t>：菜单栏更换图示</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
        <p:nvSpPr>
          <p:cNvPr id="9" name="文本框 8">
            <a:extLst>
              <a:ext uri="{FF2B5EF4-FFF2-40B4-BE49-F238E27FC236}">
                <a16:creationId xmlns:a16="http://schemas.microsoft.com/office/drawing/2014/main" id="{A8762123-F03E-4A1B-9E49-290FA69EFF62}"/>
              </a:ext>
            </a:extLst>
          </p:cNvPr>
          <p:cNvSpPr txBox="1"/>
          <p:nvPr/>
        </p:nvSpPr>
        <p:spPr>
          <a:xfrm>
            <a:off x="2559242" y="2280109"/>
            <a:ext cx="2554953" cy="417743"/>
          </a:xfrm>
          <a:prstGeom prst="rect">
            <a:avLst/>
          </a:prstGeom>
          <a:noFill/>
        </p:spPr>
        <p:txBody>
          <a:bodyPr wrap="square" lIns="0" rtlCol="0">
            <a:spAutoFit/>
          </a:bodyPr>
          <a:lstStyle/>
          <a:p>
            <a:pPr lvl="0" algn="ctr">
              <a:lnSpc>
                <a:spcPct val="150000"/>
              </a:lnSpc>
              <a:defRPr/>
            </a:pPr>
            <a:r>
              <a:rPr lang="zh-CN" altLang="en-US" sz="1600" dirty="0">
                <a:solidFill>
                  <a:prstClr val="black"/>
                </a:solidFill>
                <a:cs typeface="+mn-ea"/>
                <a:sym typeface="+mn-lt"/>
              </a:rPr>
              <a:t>方法</a:t>
            </a:r>
            <a:r>
              <a:rPr lang="en-US" altLang="zh-CN" sz="1600" dirty="0">
                <a:solidFill>
                  <a:prstClr val="black"/>
                </a:solidFill>
                <a:cs typeface="+mn-ea"/>
                <a:sym typeface="+mn-lt"/>
              </a:rPr>
              <a:t>1</a:t>
            </a:r>
            <a:r>
              <a:rPr lang="zh-CN" altLang="en-US" sz="1600" dirty="0">
                <a:solidFill>
                  <a:prstClr val="black"/>
                </a:solidFill>
                <a:cs typeface="+mn-ea"/>
                <a:sym typeface="+mn-lt"/>
              </a:rPr>
              <a:t>：版式更换图示</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pic>
        <p:nvPicPr>
          <p:cNvPr id="11" name="图片 10">
            <a:extLst>
              <a:ext uri="{FF2B5EF4-FFF2-40B4-BE49-F238E27FC236}">
                <a16:creationId xmlns:a16="http://schemas.microsoft.com/office/drawing/2014/main" id="{B492AC33-2843-4365-8952-BCF6297EE5EE}"/>
              </a:ext>
            </a:extLst>
          </p:cNvPr>
          <p:cNvPicPr>
            <a:picLocks noChangeAspect="1"/>
          </p:cNvPicPr>
          <p:nvPr/>
        </p:nvPicPr>
        <p:blipFill>
          <a:blip r:embed="rId3"/>
          <a:stretch>
            <a:fillRect/>
          </a:stretch>
        </p:blipFill>
        <p:spPr>
          <a:xfrm>
            <a:off x="928688" y="2889250"/>
            <a:ext cx="5816061" cy="3244850"/>
          </a:xfrm>
          <a:prstGeom prst="rect">
            <a:avLst/>
          </a:prstGeom>
          <a:noFill/>
          <a:ln>
            <a:solidFill>
              <a:schemeClr val="bg1">
                <a:lumMod val="75000"/>
              </a:schemeClr>
            </a:solidFill>
          </a:ln>
        </p:spPr>
      </p:pic>
      <p:pic>
        <p:nvPicPr>
          <p:cNvPr id="12" name="图片 11">
            <a:extLst>
              <a:ext uri="{FF2B5EF4-FFF2-40B4-BE49-F238E27FC236}">
                <a16:creationId xmlns:a16="http://schemas.microsoft.com/office/drawing/2014/main" id="{81F81A45-9E4E-4B95-9ED7-99CB54E542B5}"/>
              </a:ext>
            </a:extLst>
          </p:cNvPr>
          <p:cNvPicPr>
            <a:picLocks noChangeAspect="1"/>
          </p:cNvPicPr>
          <p:nvPr/>
        </p:nvPicPr>
        <p:blipFill>
          <a:blip r:embed="rId4"/>
          <a:stretch>
            <a:fillRect/>
          </a:stretch>
        </p:blipFill>
        <p:spPr>
          <a:xfrm>
            <a:off x="7620000" y="2841705"/>
            <a:ext cx="3660775" cy="3292395"/>
          </a:xfrm>
          <a:prstGeom prst="rect">
            <a:avLst/>
          </a:prstGeom>
          <a:noFill/>
          <a:ln>
            <a:solidFill>
              <a:schemeClr val="bg1">
                <a:lumMod val="75000"/>
              </a:schemeClr>
            </a:solidFill>
          </a:ln>
        </p:spPr>
      </p:pic>
    </p:spTree>
    <p:extLst>
      <p:ext uri="{BB962C8B-B14F-4D97-AF65-F5344CB8AC3E}">
        <p14:creationId xmlns:p14="http://schemas.microsoft.com/office/powerpoint/2010/main" val="3407046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5FD565-312A-4962-8ACF-F631D832F8A1}"/>
              </a:ext>
            </a:extLst>
          </p:cNvPr>
          <p:cNvSpPr>
            <a:spLocks noGrp="1"/>
          </p:cNvSpPr>
          <p:nvPr>
            <p:ph type="body" sz="quarter" idx="11"/>
          </p:nvPr>
        </p:nvSpPr>
        <p:spPr>
          <a:xfrm>
            <a:off x="928688" y="384462"/>
            <a:ext cx="5588000" cy="480131"/>
          </a:xfrm>
        </p:spPr>
        <p:txBody>
          <a:bodyPr/>
          <a:lstStyle/>
          <a:p>
            <a:pPr marL="0" indent="0">
              <a:buNone/>
            </a:pPr>
            <a:r>
              <a:rPr lang="zh-CN" altLang="en-US" b="1" dirty="0">
                <a:solidFill>
                  <a:schemeClr val="tx1">
                    <a:lumMod val="65000"/>
                    <a:lumOff val="35000"/>
                  </a:schemeClr>
                </a:solidFill>
              </a:rPr>
              <a:t>堆积条形图演示</a:t>
            </a:r>
            <a:r>
              <a:rPr lang="en-US" altLang="zh-CN" b="1" dirty="0">
                <a:solidFill>
                  <a:schemeClr val="tx1">
                    <a:lumMod val="65000"/>
                    <a:lumOff val="35000"/>
                  </a:schemeClr>
                </a:solidFill>
              </a:rPr>
              <a:t>2-</a:t>
            </a:r>
            <a:r>
              <a:rPr lang="zh-CN" altLang="en-US" b="1" dirty="0">
                <a:solidFill>
                  <a:schemeClr val="tx1">
                    <a:lumMod val="65000"/>
                    <a:lumOff val="35000"/>
                  </a:schemeClr>
                </a:solidFill>
              </a:rPr>
              <a:t>修改教程</a:t>
            </a:r>
            <a:endParaRPr lang="en-US" altLang="zh-CN" b="1" dirty="0">
              <a:solidFill>
                <a:schemeClr val="tx1">
                  <a:lumMod val="65000"/>
                  <a:lumOff val="35000"/>
                </a:schemeClr>
              </a:solidFill>
            </a:endParaRPr>
          </a:p>
        </p:txBody>
      </p:sp>
      <p:pic>
        <p:nvPicPr>
          <p:cNvPr id="3" name="图片 2">
            <a:extLst>
              <a:ext uri="{FF2B5EF4-FFF2-40B4-BE49-F238E27FC236}">
                <a16:creationId xmlns:a16="http://schemas.microsoft.com/office/drawing/2014/main" id="{6B661A32-1AF5-45C4-AA97-FC34ADD7C591}"/>
              </a:ext>
            </a:extLst>
          </p:cNvPr>
          <p:cNvPicPr>
            <a:picLocks noChangeAspect="1"/>
          </p:cNvPicPr>
          <p:nvPr/>
        </p:nvPicPr>
        <p:blipFill rotWithShape="1">
          <a:blip r:embed="rId3"/>
          <a:srcRect l="1499"/>
          <a:stretch/>
        </p:blipFill>
        <p:spPr>
          <a:xfrm>
            <a:off x="995363" y="3066319"/>
            <a:ext cx="8030144" cy="2619048"/>
          </a:xfrm>
          <a:prstGeom prst="rect">
            <a:avLst/>
          </a:prstGeom>
          <a:noFill/>
          <a:ln>
            <a:solidFill>
              <a:schemeClr val="bg1">
                <a:lumMod val="75000"/>
              </a:schemeClr>
            </a:solidFill>
          </a:ln>
        </p:spPr>
      </p:pic>
      <p:sp>
        <p:nvSpPr>
          <p:cNvPr id="4" name="文本框 3">
            <a:extLst>
              <a:ext uri="{FF2B5EF4-FFF2-40B4-BE49-F238E27FC236}">
                <a16:creationId xmlns:a16="http://schemas.microsoft.com/office/drawing/2014/main" id="{509D0C37-69E1-4158-B5D8-BEFB51087A10}"/>
              </a:ext>
            </a:extLst>
          </p:cNvPr>
          <p:cNvSpPr txBox="1"/>
          <p:nvPr/>
        </p:nvSpPr>
        <p:spPr>
          <a:xfrm>
            <a:off x="982663" y="894982"/>
            <a:ext cx="10369550" cy="1156407"/>
          </a:xfrm>
          <a:prstGeom prst="rect">
            <a:avLst/>
          </a:prstGeom>
          <a:noFill/>
        </p:spPr>
        <p:txBody>
          <a:bodyPr wrap="square" lIns="0" rtlCol="0">
            <a:spAutoFit/>
          </a:bodyPr>
          <a:lstStyle/>
          <a:p>
            <a:pPr lvl="0">
              <a:lnSpc>
                <a:spcPct val="150000"/>
              </a:lnSpc>
              <a:defRPr/>
            </a:pPr>
            <a:r>
              <a:rPr lang="zh-CN" altLang="en-US" sz="1600" dirty="0">
                <a:solidFill>
                  <a:prstClr val="black"/>
                </a:solidFill>
                <a:cs typeface="+mn-ea"/>
                <a:sym typeface="+mn-lt"/>
              </a:rPr>
              <a:t>先插入一个形状，选中该形状后右键，找到</a:t>
            </a:r>
            <a:r>
              <a:rPr lang="en-US" altLang="zh-CN" sz="1600" dirty="0">
                <a:solidFill>
                  <a:prstClr val="black"/>
                </a:solidFill>
                <a:cs typeface="+mn-ea"/>
                <a:sym typeface="+mn-lt"/>
              </a:rPr>
              <a:t>【</a:t>
            </a:r>
            <a:r>
              <a:rPr lang="zh-CN" altLang="en-US" sz="1600" dirty="0">
                <a:solidFill>
                  <a:prstClr val="black"/>
                </a:solidFill>
                <a:cs typeface="+mn-ea"/>
                <a:sym typeface="+mn-lt"/>
              </a:rPr>
              <a:t>填充</a:t>
            </a:r>
            <a:r>
              <a:rPr lang="en-US" altLang="zh-CN" sz="1600" dirty="0">
                <a:solidFill>
                  <a:prstClr val="black"/>
                </a:solidFill>
                <a:cs typeface="+mn-ea"/>
                <a:sym typeface="+mn-lt"/>
              </a:rPr>
              <a:t>】</a:t>
            </a:r>
            <a:r>
              <a:rPr lang="zh-CN" altLang="en-US" sz="1600" dirty="0">
                <a:solidFill>
                  <a:prstClr val="black"/>
                </a:solidFill>
                <a:cs typeface="+mn-ea"/>
                <a:sym typeface="+mn-lt"/>
              </a:rPr>
              <a:t>选项，在里面选择自己想要的颜色。准备完毕后，对形状右键进行复制或利用快捷键</a:t>
            </a:r>
            <a:r>
              <a:rPr lang="en-US" altLang="zh-CN" sz="1600" dirty="0" err="1">
                <a:solidFill>
                  <a:prstClr val="black"/>
                </a:solidFill>
                <a:cs typeface="+mn-ea"/>
                <a:sym typeface="+mn-lt"/>
              </a:rPr>
              <a:t>Ctrl+C</a:t>
            </a:r>
            <a:r>
              <a:rPr lang="zh-CN" altLang="en-US" sz="1600" dirty="0">
                <a:solidFill>
                  <a:prstClr val="black"/>
                </a:solidFill>
                <a:cs typeface="+mn-ea"/>
                <a:sym typeface="+mn-lt"/>
              </a:rPr>
              <a:t>复制，在图表中选中被更换的圆形（如图中所示），再按快捷键</a:t>
            </a:r>
            <a:r>
              <a:rPr lang="en-US" altLang="zh-CN" sz="1600" dirty="0" err="1">
                <a:solidFill>
                  <a:prstClr val="black"/>
                </a:solidFill>
                <a:cs typeface="+mn-ea"/>
                <a:sym typeface="+mn-lt"/>
              </a:rPr>
              <a:t>Ctrl+V</a:t>
            </a:r>
            <a:r>
              <a:rPr lang="zh-CN" altLang="en-US" sz="1600" dirty="0">
                <a:solidFill>
                  <a:prstClr val="black"/>
                </a:solidFill>
                <a:cs typeface="+mn-ea"/>
                <a:sym typeface="+mn-lt"/>
              </a:rPr>
              <a:t>进行粘贴。最后完更改替换。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pic>
        <p:nvPicPr>
          <p:cNvPr id="6" name="图片 5">
            <a:extLst>
              <a:ext uri="{FF2B5EF4-FFF2-40B4-BE49-F238E27FC236}">
                <a16:creationId xmlns:a16="http://schemas.microsoft.com/office/drawing/2014/main" id="{35980CAB-E65D-4216-94F9-CD885038F101}"/>
              </a:ext>
            </a:extLst>
          </p:cNvPr>
          <p:cNvPicPr>
            <a:picLocks noChangeAspect="1"/>
          </p:cNvPicPr>
          <p:nvPr/>
        </p:nvPicPr>
        <p:blipFill rotWithShape="1">
          <a:blip r:embed="rId4"/>
          <a:srcRect l="2139"/>
          <a:stretch/>
        </p:blipFill>
        <p:spPr>
          <a:xfrm>
            <a:off x="1173163" y="2191266"/>
            <a:ext cx="1580228" cy="735176"/>
          </a:xfrm>
          <a:prstGeom prst="rect">
            <a:avLst/>
          </a:prstGeom>
          <a:noFill/>
          <a:ln>
            <a:solidFill>
              <a:schemeClr val="bg1">
                <a:lumMod val="75000"/>
              </a:schemeClr>
            </a:solidFill>
          </a:ln>
        </p:spPr>
      </p:pic>
      <p:cxnSp>
        <p:nvCxnSpPr>
          <p:cNvPr id="7" name="直接连接符 6">
            <a:extLst>
              <a:ext uri="{FF2B5EF4-FFF2-40B4-BE49-F238E27FC236}">
                <a16:creationId xmlns:a16="http://schemas.microsoft.com/office/drawing/2014/main" id="{7B28430F-AC64-4E11-9576-AD44E4B70694}"/>
              </a:ext>
            </a:extLst>
          </p:cNvPr>
          <p:cNvCxnSpPr>
            <a:cxnSpLocks/>
          </p:cNvCxnSpPr>
          <p:nvPr/>
        </p:nvCxnSpPr>
        <p:spPr>
          <a:xfrm>
            <a:off x="2852738" y="2558853"/>
            <a:ext cx="957262"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62B4F4C-4F5A-4448-8CA2-7BB258DD57D7}"/>
              </a:ext>
            </a:extLst>
          </p:cNvPr>
          <p:cNvSpPr txBox="1"/>
          <p:nvPr/>
        </p:nvSpPr>
        <p:spPr>
          <a:xfrm>
            <a:off x="3909347" y="2295535"/>
            <a:ext cx="1809299" cy="416011"/>
          </a:xfrm>
          <a:prstGeom prst="rect">
            <a:avLst/>
          </a:prstGeom>
          <a:noFill/>
        </p:spPr>
        <p:txBody>
          <a:bodyPr wrap="square" lIns="0" rtlCol="0">
            <a:spAutoFit/>
          </a:bodyPr>
          <a:lstStyle/>
          <a:p>
            <a:pPr lvl="0">
              <a:lnSpc>
                <a:spcPct val="150000"/>
              </a:lnSpc>
              <a:defRPr/>
            </a:pPr>
            <a:r>
              <a:rPr lang="en-US" altLang="zh-CN" sz="1600" dirty="0">
                <a:solidFill>
                  <a:prstClr val="black"/>
                </a:solidFill>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填充</a:t>
            </a:r>
            <a:r>
              <a:rPr kumimoji="0" lang="en-US" altLang="zh-CN" sz="1600" b="0" i="0" u="none" strike="noStrike" kern="1200" cap="none" spc="0" normalizeH="0" baseline="0" noProof="0" dirty="0">
                <a:ln>
                  <a:noFill/>
                </a:ln>
                <a:solidFill>
                  <a:prstClr val="black"/>
                </a:solidFill>
                <a:effectLst/>
                <a:uLnTx/>
                <a:uFillTx/>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选项卡</a:t>
            </a:r>
          </a:p>
        </p:txBody>
      </p:sp>
      <p:cxnSp>
        <p:nvCxnSpPr>
          <p:cNvPr id="12" name="直接连接符 11">
            <a:extLst>
              <a:ext uri="{FF2B5EF4-FFF2-40B4-BE49-F238E27FC236}">
                <a16:creationId xmlns:a16="http://schemas.microsoft.com/office/drawing/2014/main" id="{34D384C7-827E-4715-B980-B25544EF35C3}"/>
              </a:ext>
            </a:extLst>
          </p:cNvPr>
          <p:cNvCxnSpPr>
            <a:cxnSpLocks/>
          </p:cNvCxnSpPr>
          <p:nvPr/>
        </p:nvCxnSpPr>
        <p:spPr>
          <a:xfrm>
            <a:off x="7891780" y="2559719"/>
            <a:ext cx="957262"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45B0B1F-35E9-4C5C-9EEC-F30D4CE90E4B}"/>
              </a:ext>
            </a:extLst>
          </p:cNvPr>
          <p:cNvSpPr txBox="1"/>
          <p:nvPr/>
        </p:nvSpPr>
        <p:spPr>
          <a:xfrm>
            <a:off x="8919158" y="2295535"/>
            <a:ext cx="2554953" cy="417743"/>
          </a:xfrm>
          <a:prstGeom prst="rect">
            <a:avLst/>
          </a:prstGeom>
          <a:noFill/>
        </p:spPr>
        <p:txBody>
          <a:bodyPr wrap="square" lIns="0" rtlCol="0">
            <a:spAutoFit/>
          </a:bodyPr>
          <a:lstStyle/>
          <a:p>
            <a:pPr lvl="0">
              <a:lnSpc>
                <a:spcPct val="150000"/>
              </a:lnSpc>
              <a:defRPr/>
            </a:pPr>
            <a:r>
              <a:rPr lang="zh-CN" altLang="en-US" sz="1600" dirty="0">
                <a:solidFill>
                  <a:prstClr val="black"/>
                </a:solidFill>
                <a:cs typeface="+mn-ea"/>
                <a:sym typeface="+mn-lt"/>
              </a:rPr>
              <a:t>选中图表中形状后的显示</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cxnSp>
        <p:nvCxnSpPr>
          <p:cNvPr id="16" name="直接连接符 15">
            <a:extLst>
              <a:ext uri="{FF2B5EF4-FFF2-40B4-BE49-F238E27FC236}">
                <a16:creationId xmlns:a16="http://schemas.microsoft.com/office/drawing/2014/main" id="{CE1990BE-4912-4032-BDE2-0F378131253D}"/>
              </a:ext>
            </a:extLst>
          </p:cNvPr>
          <p:cNvCxnSpPr>
            <a:cxnSpLocks/>
          </p:cNvCxnSpPr>
          <p:nvPr/>
        </p:nvCxnSpPr>
        <p:spPr>
          <a:xfrm>
            <a:off x="7891780" y="2558853"/>
            <a:ext cx="0" cy="36758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09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5FD565-312A-4962-8ACF-F631D832F8A1}"/>
              </a:ext>
            </a:extLst>
          </p:cNvPr>
          <p:cNvSpPr>
            <a:spLocks noGrp="1"/>
          </p:cNvSpPr>
          <p:nvPr>
            <p:ph type="body" sz="quarter" idx="11"/>
          </p:nvPr>
        </p:nvSpPr>
        <p:spPr>
          <a:xfrm>
            <a:off x="928688" y="384462"/>
            <a:ext cx="5588000" cy="480131"/>
          </a:xfrm>
        </p:spPr>
        <p:txBody>
          <a:bodyPr/>
          <a:lstStyle/>
          <a:p>
            <a:pPr marL="0" indent="0">
              <a:buNone/>
            </a:pPr>
            <a:r>
              <a:rPr lang="zh-CN" altLang="en-US" b="1" dirty="0">
                <a:solidFill>
                  <a:schemeClr val="tx1">
                    <a:lumMod val="65000"/>
                    <a:lumOff val="35000"/>
                  </a:schemeClr>
                </a:solidFill>
              </a:rPr>
              <a:t>一键修改颜色教程</a:t>
            </a:r>
            <a:endParaRPr lang="en-US" altLang="zh-CN" b="1" dirty="0">
              <a:solidFill>
                <a:schemeClr val="tx1">
                  <a:lumMod val="65000"/>
                  <a:lumOff val="35000"/>
                </a:schemeClr>
              </a:solidFill>
            </a:endParaRPr>
          </a:p>
        </p:txBody>
      </p:sp>
      <p:sp>
        <p:nvSpPr>
          <p:cNvPr id="3" name="文本框 2">
            <a:extLst>
              <a:ext uri="{FF2B5EF4-FFF2-40B4-BE49-F238E27FC236}">
                <a16:creationId xmlns:a16="http://schemas.microsoft.com/office/drawing/2014/main" id="{49C514AA-0F85-4865-96C2-EE42BC89E88D}"/>
              </a:ext>
            </a:extLst>
          </p:cNvPr>
          <p:cNvSpPr txBox="1"/>
          <p:nvPr/>
        </p:nvSpPr>
        <p:spPr>
          <a:xfrm>
            <a:off x="982663" y="894982"/>
            <a:ext cx="10369550" cy="787075"/>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cs typeface="+mn-ea"/>
                <a:sym typeface="+mn-lt"/>
              </a:rPr>
              <a:t>在菜单栏中找到</a:t>
            </a:r>
            <a:r>
              <a:rPr lang="en-US" altLang="zh-CN" sz="1600" dirty="0">
                <a:solidFill>
                  <a:prstClr val="black"/>
                </a:solidFill>
                <a:cs typeface="+mn-ea"/>
                <a:sym typeface="+mn-lt"/>
              </a:rPr>
              <a:t>【</a:t>
            </a:r>
            <a:r>
              <a:rPr lang="zh-CN" altLang="en-US" sz="1600" dirty="0">
                <a:solidFill>
                  <a:prstClr val="black"/>
                </a:solidFill>
                <a:cs typeface="+mn-ea"/>
                <a:sym typeface="+mn-lt"/>
              </a:rPr>
              <a:t>设计</a:t>
            </a:r>
            <a:r>
              <a:rPr lang="en-US" altLang="zh-CN" sz="1600" dirty="0">
                <a:solidFill>
                  <a:prstClr val="black"/>
                </a:solidFill>
                <a:cs typeface="+mn-ea"/>
                <a:sym typeface="+mn-lt"/>
              </a:rPr>
              <a:t>】</a:t>
            </a:r>
            <a:r>
              <a:rPr lang="zh-CN" altLang="en-US" sz="1600" dirty="0">
                <a:solidFill>
                  <a:prstClr val="black"/>
                </a:solidFill>
                <a:cs typeface="+mn-ea"/>
                <a:sym typeface="+mn-lt"/>
              </a:rPr>
              <a:t>，然后在</a:t>
            </a:r>
            <a:r>
              <a:rPr lang="en-US" altLang="zh-CN" sz="1600" dirty="0">
                <a:solidFill>
                  <a:prstClr val="black"/>
                </a:solidFill>
                <a:cs typeface="+mn-ea"/>
                <a:sym typeface="+mn-lt"/>
              </a:rPr>
              <a:t>【</a:t>
            </a:r>
            <a:r>
              <a:rPr lang="zh-CN" altLang="en-US" sz="1600" dirty="0">
                <a:solidFill>
                  <a:prstClr val="black"/>
                </a:solidFill>
                <a:cs typeface="+mn-ea"/>
                <a:sym typeface="+mn-lt"/>
              </a:rPr>
              <a:t>设计</a:t>
            </a:r>
            <a:r>
              <a:rPr lang="en-US" altLang="zh-CN" sz="1600" dirty="0">
                <a:solidFill>
                  <a:prstClr val="black"/>
                </a:solidFill>
                <a:cs typeface="+mn-ea"/>
                <a:sym typeface="+mn-lt"/>
              </a:rPr>
              <a:t>】</a:t>
            </a:r>
            <a:r>
              <a:rPr lang="zh-CN" altLang="en-US" sz="1600" dirty="0">
                <a:solidFill>
                  <a:prstClr val="black"/>
                </a:solidFill>
                <a:cs typeface="+mn-ea"/>
                <a:sym typeface="+mn-lt"/>
              </a:rPr>
              <a:t>中的</a:t>
            </a:r>
            <a:r>
              <a:rPr lang="en-US" altLang="zh-CN" sz="1600" dirty="0">
                <a:solidFill>
                  <a:prstClr val="black"/>
                </a:solidFill>
                <a:cs typeface="+mn-ea"/>
                <a:sym typeface="+mn-lt"/>
              </a:rPr>
              <a:t>【</a:t>
            </a:r>
            <a:r>
              <a:rPr lang="zh-CN" altLang="en-US" sz="1600" dirty="0">
                <a:solidFill>
                  <a:prstClr val="black"/>
                </a:solidFill>
                <a:cs typeface="+mn-ea"/>
                <a:sym typeface="+mn-lt"/>
              </a:rPr>
              <a:t>变体</a:t>
            </a:r>
            <a:r>
              <a:rPr lang="en-US" altLang="zh-CN" sz="1600" dirty="0">
                <a:solidFill>
                  <a:prstClr val="black"/>
                </a:solidFill>
                <a:cs typeface="+mn-ea"/>
                <a:sym typeface="+mn-lt"/>
              </a:rPr>
              <a:t>】</a:t>
            </a:r>
            <a:r>
              <a:rPr lang="zh-CN" altLang="en-US" sz="1600" dirty="0">
                <a:solidFill>
                  <a:prstClr val="black"/>
                </a:solidFill>
                <a:cs typeface="+mn-ea"/>
                <a:sym typeface="+mn-lt"/>
              </a:rPr>
              <a:t>的下滑菜单栏中选择</a:t>
            </a:r>
            <a:r>
              <a:rPr lang="en-US" altLang="zh-CN" sz="1600" dirty="0">
                <a:solidFill>
                  <a:prstClr val="black"/>
                </a:solidFill>
                <a:cs typeface="+mn-ea"/>
                <a:sym typeface="+mn-lt"/>
              </a:rPr>
              <a:t>【</a:t>
            </a:r>
            <a:r>
              <a:rPr lang="zh-CN" altLang="en-US" sz="1600" dirty="0">
                <a:solidFill>
                  <a:prstClr val="black"/>
                </a:solidFill>
                <a:cs typeface="+mn-ea"/>
                <a:sym typeface="+mn-lt"/>
              </a:rPr>
              <a:t>颜色</a:t>
            </a:r>
            <a:r>
              <a:rPr lang="en-US" altLang="zh-CN" sz="1600" dirty="0">
                <a:solidFill>
                  <a:prstClr val="black"/>
                </a:solidFill>
                <a:cs typeface="+mn-ea"/>
                <a:sym typeface="+mn-lt"/>
              </a:rPr>
              <a:t>】</a:t>
            </a:r>
            <a:r>
              <a:rPr lang="zh-CN" altLang="en-US" sz="1600" dirty="0">
                <a:solidFill>
                  <a:prstClr val="black"/>
                </a:solidFill>
                <a:cs typeface="+mn-ea"/>
                <a:sym typeface="+mn-lt"/>
              </a:rPr>
              <a:t>，选择自己想要的颜色进行更换。也可利用</a:t>
            </a:r>
            <a:r>
              <a:rPr lang="en-US" altLang="zh-CN" sz="1600" dirty="0" err="1">
                <a:solidFill>
                  <a:prstClr val="black"/>
                </a:solidFill>
                <a:cs typeface="+mn-ea"/>
                <a:sym typeface="+mn-lt"/>
              </a:rPr>
              <a:t>iSlide</a:t>
            </a:r>
            <a:r>
              <a:rPr lang="zh-CN" altLang="en-US" sz="1600" dirty="0">
                <a:solidFill>
                  <a:prstClr val="black"/>
                </a:solidFill>
                <a:cs typeface="+mn-ea"/>
                <a:sym typeface="+mn-lt"/>
              </a:rPr>
              <a:t>插件中的</a:t>
            </a:r>
            <a:r>
              <a:rPr lang="en-US" altLang="zh-CN" sz="1600" dirty="0">
                <a:solidFill>
                  <a:prstClr val="black"/>
                </a:solidFill>
                <a:cs typeface="+mn-ea"/>
                <a:sym typeface="+mn-lt"/>
              </a:rPr>
              <a:t>【</a:t>
            </a:r>
            <a:r>
              <a:rPr lang="zh-CN" altLang="en-US" sz="1600" dirty="0">
                <a:solidFill>
                  <a:prstClr val="black"/>
                </a:solidFill>
                <a:cs typeface="+mn-ea"/>
                <a:sym typeface="+mn-lt"/>
              </a:rPr>
              <a:t>色彩库</a:t>
            </a:r>
            <a:r>
              <a:rPr lang="en-US" altLang="zh-CN" sz="1600" dirty="0">
                <a:solidFill>
                  <a:prstClr val="black"/>
                </a:solidFill>
                <a:cs typeface="+mn-ea"/>
                <a:sym typeface="+mn-lt"/>
              </a:rPr>
              <a:t>】</a:t>
            </a:r>
            <a:r>
              <a:rPr lang="zh-CN" altLang="en-US" sz="1600" dirty="0">
                <a:solidFill>
                  <a:prstClr val="black"/>
                </a:solidFill>
                <a:cs typeface="+mn-ea"/>
                <a:sym typeface="+mn-lt"/>
              </a:rPr>
              <a:t>进行主题色的一键替换。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pic>
        <p:nvPicPr>
          <p:cNvPr id="4" name="图片 3">
            <a:extLst>
              <a:ext uri="{FF2B5EF4-FFF2-40B4-BE49-F238E27FC236}">
                <a16:creationId xmlns:a16="http://schemas.microsoft.com/office/drawing/2014/main" id="{D86DB2EA-97A3-460C-AFD0-7B40511529B4}"/>
              </a:ext>
            </a:extLst>
          </p:cNvPr>
          <p:cNvPicPr>
            <a:picLocks noChangeAspect="1"/>
          </p:cNvPicPr>
          <p:nvPr/>
        </p:nvPicPr>
        <p:blipFill>
          <a:blip r:embed="rId3"/>
          <a:stretch>
            <a:fillRect/>
          </a:stretch>
        </p:blipFill>
        <p:spPr>
          <a:xfrm>
            <a:off x="982663" y="3077723"/>
            <a:ext cx="5725391" cy="3056377"/>
          </a:xfrm>
          <a:prstGeom prst="rect">
            <a:avLst/>
          </a:prstGeom>
          <a:noFill/>
          <a:ln>
            <a:solidFill>
              <a:schemeClr val="bg1">
                <a:lumMod val="75000"/>
              </a:schemeClr>
            </a:solidFill>
          </a:ln>
        </p:spPr>
      </p:pic>
      <p:pic>
        <p:nvPicPr>
          <p:cNvPr id="5" name="图片 4">
            <a:extLst>
              <a:ext uri="{FF2B5EF4-FFF2-40B4-BE49-F238E27FC236}">
                <a16:creationId xmlns:a16="http://schemas.microsoft.com/office/drawing/2014/main" id="{161FAC64-F984-498D-934D-9314A4B00A45}"/>
              </a:ext>
            </a:extLst>
          </p:cNvPr>
          <p:cNvPicPr>
            <a:picLocks noChangeAspect="1"/>
          </p:cNvPicPr>
          <p:nvPr/>
        </p:nvPicPr>
        <p:blipFill>
          <a:blip r:embed="rId4"/>
          <a:stretch>
            <a:fillRect/>
          </a:stretch>
        </p:blipFill>
        <p:spPr>
          <a:xfrm>
            <a:off x="982663" y="1892563"/>
            <a:ext cx="3970512" cy="974653"/>
          </a:xfrm>
          <a:prstGeom prst="rect">
            <a:avLst/>
          </a:prstGeom>
          <a:noFill/>
          <a:ln>
            <a:solidFill>
              <a:schemeClr val="bg1">
                <a:lumMod val="75000"/>
              </a:schemeClr>
            </a:solidFill>
          </a:ln>
        </p:spPr>
      </p:pic>
      <p:cxnSp>
        <p:nvCxnSpPr>
          <p:cNvPr id="6" name="直接连接符 5">
            <a:extLst>
              <a:ext uri="{FF2B5EF4-FFF2-40B4-BE49-F238E27FC236}">
                <a16:creationId xmlns:a16="http://schemas.microsoft.com/office/drawing/2014/main" id="{96A47A90-5ED1-4C95-AC63-6DE5C227DC46}"/>
              </a:ext>
            </a:extLst>
          </p:cNvPr>
          <p:cNvCxnSpPr>
            <a:cxnSpLocks/>
          </p:cNvCxnSpPr>
          <p:nvPr/>
        </p:nvCxnSpPr>
        <p:spPr>
          <a:xfrm>
            <a:off x="5287518" y="2434336"/>
            <a:ext cx="3411982"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AD7678-132C-4CF2-B13A-8EFA59CEAC9F}"/>
              </a:ext>
            </a:extLst>
          </p:cNvPr>
          <p:cNvSpPr txBox="1"/>
          <p:nvPr/>
        </p:nvSpPr>
        <p:spPr>
          <a:xfrm>
            <a:off x="8963947" y="2171018"/>
            <a:ext cx="1809299" cy="416011"/>
          </a:xfrm>
          <a:prstGeom prst="rect">
            <a:avLst/>
          </a:prstGeom>
          <a:noFill/>
        </p:spPr>
        <p:txBody>
          <a:bodyPr wrap="square" lIns="0" rtlCol="0">
            <a:spAutoFit/>
          </a:bodyPr>
          <a:lstStyle/>
          <a:p>
            <a:pPr lvl="0">
              <a:lnSpc>
                <a:spcPct val="150000"/>
              </a:lnSpc>
              <a:defRPr/>
            </a:pPr>
            <a:r>
              <a:rPr lang="en-US" altLang="zh-CN" sz="1600" dirty="0" err="1">
                <a:solidFill>
                  <a:prstClr val="black"/>
                </a:solidFill>
                <a:cs typeface="+mn-ea"/>
                <a:sym typeface="+mn-lt"/>
              </a:rPr>
              <a:t>iSlide</a:t>
            </a:r>
            <a:r>
              <a:rPr lang="zh-CN" altLang="en-US" sz="1600" dirty="0">
                <a:solidFill>
                  <a:prstClr val="black"/>
                </a:solidFill>
                <a:cs typeface="+mn-ea"/>
                <a:sym typeface="+mn-lt"/>
              </a:rPr>
              <a:t>插件界面</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cxnSp>
        <p:nvCxnSpPr>
          <p:cNvPr id="8" name="直接连接符 7">
            <a:extLst>
              <a:ext uri="{FF2B5EF4-FFF2-40B4-BE49-F238E27FC236}">
                <a16:creationId xmlns:a16="http://schemas.microsoft.com/office/drawing/2014/main" id="{8E13A34D-F3E6-4B8D-A347-7C137ADDA115}"/>
              </a:ext>
            </a:extLst>
          </p:cNvPr>
          <p:cNvCxnSpPr>
            <a:cxnSpLocks/>
          </p:cNvCxnSpPr>
          <p:nvPr/>
        </p:nvCxnSpPr>
        <p:spPr>
          <a:xfrm>
            <a:off x="7065410" y="4365602"/>
            <a:ext cx="1634090"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8762123-F03E-4A1B-9E49-290FA69EFF62}"/>
              </a:ext>
            </a:extLst>
          </p:cNvPr>
          <p:cNvSpPr txBox="1"/>
          <p:nvPr/>
        </p:nvSpPr>
        <p:spPr>
          <a:xfrm>
            <a:off x="8963947" y="4101418"/>
            <a:ext cx="2554953" cy="417743"/>
          </a:xfrm>
          <a:prstGeom prst="rect">
            <a:avLst/>
          </a:prstGeom>
          <a:noFill/>
        </p:spPr>
        <p:txBody>
          <a:bodyPr wrap="square" lIns="0" rtlCol="0">
            <a:spAutoFit/>
          </a:bodyPr>
          <a:lstStyle/>
          <a:p>
            <a:pPr lvl="0">
              <a:lnSpc>
                <a:spcPct val="150000"/>
              </a:lnSpc>
              <a:defRPr/>
            </a:pPr>
            <a:r>
              <a:rPr lang="zh-CN" altLang="en-US" sz="1600" dirty="0">
                <a:solidFill>
                  <a:prstClr val="black"/>
                </a:solidFill>
                <a:cs typeface="+mn-ea"/>
                <a:sym typeface="+mn-lt"/>
              </a:rPr>
              <a:t>替换颜色方法图示</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Tree>
    <p:extLst>
      <p:ext uri="{BB962C8B-B14F-4D97-AF65-F5344CB8AC3E}">
        <p14:creationId xmlns:p14="http://schemas.microsoft.com/office/powerpoint/2010/main" val="232703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A4B9EB-E1F3-4BB0-B681-A532497173F2}"/>
              </a:ext>
            </a:extLst>
          </p:cNvPr>
          <p:cNvSpPr>
            <a:spLocks noGrp="1"/>
          </p:cNvSpPr>
          <p:nvPr>
            <p:ph type="body" sz="quarter" idx="11"/>
          </p:nvPr>
        </p:nvSpPr>
        <p:spPr>
          <a:xfrm>
            <a:off x="928688" y="384462"/>
            <a:ext cx="5588000" cy="480131"/>
          </a:xfrm>
        </p:spPr>
        <p:txBody>
          <a:bodyPr/>
          <a:lstStyle/>
          <a:p>
            <a:pPr marL="0" indent="0">
              <a:buNone/>
            </a:pPr>
            <a:r>
              <a:rPr lang="zh-CN" altLang="en-US" dirty="0"/>
              <a:t>广工图片</a:t>
            </a:r>
          </a:p>
        </p:txBody>
      </p:sp>
      <p:pic>
        <p:nvPicPr>
          <p:cNvPr id="8" name="图片 7" descr="图片包含 户外, 水, 天空&#10;&#10;描述已自动生成">
            <a:extLst>
              <a:ext uri="{FF2B5EF4-FFF2-40B4-BE49-F238E27FC236}">
                <a16:creationId xmlns:a16="http://schemas.microsoft.com/office/drawing/2014/main" id="{1752BB75-B065-430B-A5BB-C511D5CC89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70901" y="1059985"/>
            <a:ext cx="3048000" cy="2286000"/>
          </a:xfrm>
          <a:prstGeom prst="rect">
            <a:avLst/>
          </a:prstGeom>
        </p:spPr>
      </p:pic>
      <p:pic>
        <p:nvPicPr>
          <p:cNvPr id="10" name="图片 9" descr="图片包含 水, 建筑物, 天空, 户外&#10;&#10;描述已自动生成">
            <a:extLst>
              <a:ext uri="{FF2B5EF4-FFF2-40B4-BE49-F238E27FC236}">
                <a16:creationId xmlns:a16="http://schemas.microsoft.com/office/drawing/2014/main" id="{4200E25A-FB45-4896-B045-6DB9FD9A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6806" y="1104265"/>
            <a:ext cx="3050563" cy="2287922"/>
          </a:xfrm>
          <a:prstGeom prst="rect">
            <a:avLst/>
          </a:prstGeom>
        </p:spPr>
      </p:pic>
      <p:pic>
        <p:nvPicPr>
          <p:cNvPr id="12" name="图片 11" descr="图片包含 水, 建筑物, 天空, 户外&#10;&#10;描述已自动生成">
            <a:extLst>
              <a:ext uri="{FF2B5EF4-FFF2-40B4-BE49-F238E27FC236}">
                <a16:creationId xmlns:a16="http://schemas.microsoft.com/office/drawing/2014/main" id="{BF03DAB0-F071-410F-9CED-C5AD87AF47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0535" y="1076598"/>
            <a:ext cx="3062740" cy="2297055"/>
          </a:xfrm>
          <a:prstGeom prst="rect">
            <a:avLst/>
          </a:prstGeom>
        </p:spPr>
      </p:pic>
      <p:pic>
        <p:nvPicPr>
          <p:cNvPr id="14" name="图片 13" descr="图片包含 天空, 户外, 树, 建筑物&#10;&#10;描述已自动生成">
            <a:extLst>
              <a:ext uri="{FF2B5EF4-FFF2-40B4-BE49-F238E27FC236}">
                <a16:creationId xmlns:a16="http://schemas.microsoft.com/office/drawing/2014/main" id="{4D2B4384-7317-4C09-94F1-4CF4573028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584" y="3704160"/>
            <a:ext cx="3242614" cy="2297055"/>
          </a:xfrm>
          <a:prstGeom prst="rect">
            <a:avLst/>
          </a:prstGeom>
        </p:spPr>
      </p:pic>
      <p:pic>
        <p:nvPicPr>
          <p:cNvPr id="16" name="图片 15" descr="图片包含 建筑物&#10;&#10;描述已自动生成">
            <a:extLst>
              <a:ext uri="{FF2B5EF4-FFF2-40B4-BE49-F238E27FC236}">
                <a16:creationId xmlns:a16="http://schemas.microsoft.com/office/drawing/2014/main" id="{93232BD6-14BC-47C5-BDAC-37EF4D266AE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8725" y="3704159"/>
            <a:ext cx="3062740" cy="2297055"/>
          </a:xfrm>
          <a:prstGeom prst="rect">
            <a:avLst/>
          </a:prstGeom>
        </p:spPr>
      </p:pic>
      <p:pic>
        <p:nvPicPr>
          <p:cNvPr id="25" name="图片 24" descr="图片包含 室内, 餐桌, 地板, 墙壁&#10;&#10;描述已自动生成">
            <a:extLst>
              <a:ext uri="{FF2B5EF4-FFF2-40B4-BE49-F238E27FC236}">
                <a16:creationId xmlns:a16="http://schemas.microsoft.com/office/drawing/2014/main" id="{2DE589D5-829D-4DF0-88D0-DA5889853E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79161" y="3720465"/>
            <a:ext cx="3832601" cy="2280750"/>
          </a:xfrm>
          <a:prstGeom prst="rect">
            <a:avLst/>
          </a:prstGeom>
        </p:spPr>
      </p:pic>
    </p:spTree>
    <p:extLst>
      <p:ext uri="{BB962C8B-B14F-4D97-AF65-F5344CB8AC3E}">
        <p14:creationId xmlns:p14="http://schemas.microsoft.com/office/powerpoint/2010/main" val="3198218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64EEAA2-5232-4A1D-8760-3719930912E6}"/>
              </a:ext>
            </a:extLst>
          </p:cNvPr>
          <p:cNvSpPr>
            <a:spLocks noGrp="1"/>
          </p:cNvSpPr>
          <p:nvPr>
            <p:ph type="body" sz="quarter" idx="11"/>
          </p:nvPr>
        </p:nvSpPr>
        <p:spPr>
          <a:xfrm>
            <a:off x="928688" y="384462"/>
            <a:ext cx="5588000" cy="480131"/>
          </a:xfrm>
        </p:spPr>
        <p:txBody>
          <a:bodyPr/>
          <a:lstStyle/>
          <a:p>
            <a:pPr marL="0" indent="0">
              <a:buNone/>
            </a:pPr>
            <a:r>
              <a:rPr lang="zh-CN" altLang="en-US" dirty="0"/>
              <a:t>广工图片</a:t>
            </a:r>
          </a:p>
        </p:txBody>
      </p:sp>
      <p:pic>
        <p:nvPicPr>
          <p:cNvPr id="5" name="图片 4" descr="图片包含 树, 户外, 草, 地面&#10;&#10;描述已自动生成">
            <a:extLst>
              <a:ext uri="{FF2B5EF4-FFF2-40B4-BE49-F238E27FC236}">
                <a16:creationId xmlns:a16="http://schemas.microsoft.com/office/drawing/2014/main" id="{233B8A74-8229-41E9-9A3F-38D4DE2C53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7035" y="3683811"/>
            <a:ext cx="3090110" cy="2317583"/>
          </a:xfrm>
          <a:prstGeom prst="rect">
            <a:avLst/>
          </a:prstGeom>
        </p:spPr>
      </p:pic>
      <p:pic>
        <p:nvPicPr>
          <p:cNvPr id="6" name="图片 5" descr="图片包含 树, 草, 户外, 天空&#10;&#10;描述已自动生成">
            <a:extLst>
              <a:ext uri="{FF2B5EF4-FFF2-40B4-BE49-F238E27FC236}">
                <a16:creationId xmlns:a16="http://schemas.microsoft.com/office/drawing/2014/main" id="{94237E4A-84C2-454E-9B9D-F6609033FE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7569" y="3683812"/>
            <a:ext cx="3090109" cy="2317582"/>
          </a:xfrm>
          <a:prstGeom prst="rect">
            <a:avLst/>
          </a:prstGeom>
        </p:spPr>
      </p:pic>
      <p:pic>
        <p:nvPicPr>
          <p:cNvPr id="8" name="图片 7" descr="图片包含 户外, 天空, 树, 建筑物&#10;&#10;描述已自动生成">
            <a:extLst>
              <a:ext uri="{FF2B5EF4-FFF2-40B4-BE49-F238E27FC236}">
                <a16:creationId xmlns:a16="http://schemas.microsoft.com/office/drawing/2014/main" id="{046E078A-F075-4F67-8BE4-97FC876767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0400" y="3687206"/>
            <a:ext cx="3897812" cy="2311938"/>
          </a:xfrm>
          <a:prstGeom prst="rect">
            <a:avLst/>
          </a:prstGeom>
        </p:spPr>
      </p:pic>
      <p:pic>
        <p:nvPicPr>
          <p:cNvPr id="10" name="图片 9" descr="图片包含 天空, 户外, 建筑物, 地面&#10;&#10;描述已自动生成">
            <a:extLst>
              <a:ext uri="{FF2B5EF4-FFF2-40B4-BE49-F238E27FC236}">
                <a16:creationId xmlns:a16="http://schemas.microsoft.com/office/drawing/2014/main" id="{801D496B-2EAD-4C62-87CA-FCA79C08115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94669" y="1059805"/>
            <a:ext cx="3218731" cy="2299975"/>
          </a:xfrm>
          <a:prstGeom prst="rect">
            <a:avLst/>
          </a:prstGeom>
        </p:spPr>
      </p:pic>
      <p:pic>
        <p:nvPicPr>
          <p:cNvPr id="12" name="图片 11" descr="图片包含 草, 户外, 建筑物, 天空&#10;&#10;描述已自动生成">
            <a:extLst>
              <a:ext uri="{FF2B5EF4-FFF2-40B4-BE49-F238E27FC236}">
                <a16:creationId xmlns:a16="http://schemas.microsoft.com/office/drawing/2014/main" id="{27574C61-B8FF-465A-B57D-9A9F70A901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0400" y="1059805"/>
            <a:ext cx="3447500" cy="2299975"/>
          </a:xfrm>
          <a:prstGeom prst="rect">
            <a:avLst/>
          </a:prstGeom>
        </p:spPr>
      </p:pic>
      <p:pic>
        <p:nvPicPr>
          <p:cNvPr id="14" name="图片 13" descr="图片包含 场景, 建筑物, 草, 户外&#10;&#10;描述已自动生成">
            <a:extLst>
              <a:ext uri="{FF2B5EF4-FFF2-40B4-BE49-F238E27FC236}">
                <a16:creationId xmlns:a16="http://schemas.microsoft.com/office/drawing/2014/main" id="{51329A7A-078C-4C0D-82A9-3A0F03BA2A0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00168" y="1065177"/>
            <a:ext cx="3218731" cy="2294603"/>
          </a:xfrm>
          <a:prstGeom prst="rect">
            <a:avLst/>
          </a:prstGeom>
        </p:spPr>
      </p:pic>
    </p:spTree>
    <p:extLst>
      <p:ext uri="{BB962C8B-B14F-4D97-AF65-F5344CB8AC3E}">
        <p14:creationId xmlns:p14="http://schemas.microsoft.com/office/powerpoint/2010/main" val="2253608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CACCD18-D440-4EFF-BE22-B91352248F8A}"/>
              </a:ext>
            </a:extLst>
          </p:cNvPr>
          <p:cNvSpPr>
            <a:spLocks noGrp="1"/>
          </p:cNvSpPr>
          <p:nvPr>
            <p:ph type="body" sz="quarter" idx="11"/>
          </p:nvPr>
        </p:nvSpPr>
        <p:spPr>
          <a:xfrm>
            <a:off x="928688" y="384462"/>
            <a:ext cx="5588000" cy="480131"/>
          </a:xfrm>
        </p:spPr>
        <p:txBody>
          <a:bodyPr/>
          <a:lstStyle/>
          <a:p>
            <a:pPr marL="0" indent="0">
              <a:buNone/>
            </a:pPr>
            <a:r>
              <a:rPr lang="zh-CN" altLang="en-US" dirty="0">
                <a:solidFill>
                  <a:schemeClr val="tx1">
                    <a:lumMod val="65000"/>
                    <a:lumOff val="35000"/>
                  </a:schemeClr>
                </a:solidFill>
              </a:rPr>
              <a:t>模板说明</a:t>
            </a:r>
            <a:endParaRPr lang="en-US" altLang="zh-CN" dirty="0">
              <a:solidFill>
                <a:schemeClr val="tx1">
                  <a:lumMod val="65000"/>
                  <a:lumOff val="35000"/>
                </a:schemeClr>
              </a:solidFill>
            </a:endParaRPr>
          </a:p>
        </p:txBody>
      </p:sp>
      <p:sp>
        <p:nvSpPr>
          <p:cNvPr id="4" name="文本框 3">
            <a:extLst>
              <a:ext uri="{FF2B5EF4-FFF2-40B4-BE49-F238E27FC236}">
                <a16:creationId xmlns:a16="http://schemas.microsoft.com/office/drawing/2014/main" id="{BD788449-9089-48FE-8664-61DC719880EB}"/>
              </a:ext>
            </a:extLst>
          </p:cNvPr>
          <p:cNvSpPr txBox="1"/>
          <p:nvPr/>
        </p:nvSpPr>
        <p:spPr>
          <a:xfrm>
            <a:off x="911225" y="1618009"/>
            <a:ext cx="10369550" cy="785343"/>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作者：谢锦成（万戈）</a:t>
            </a:r>
            <a:r>
              <a:rPr lang="zh-CN" altLang="en-US" sz="1600" noProof="0" dirty="0">
                <a:solidFill>
                  <a:prstClr val="black"/>
                </a:solidFill>
                <a:cs typeface="+mn-ea"/>
                <a:sym typeface="+mn-lt"/>
              </a:rPr>
              <a:t>，</a:t>
            </a:r>
            <a:r>
              <a:rPr kumimoji="0" lang="zh-CN" altLang="en-US" sz="1600" b="0" i="0" u="none" strike="noStrike" kern="1200" cap="none" spc="0" normalizeH="0" baseline="0" noProof="0" dirty="0">
                <a:ln>
                  <a:noFill/>
                </a:ln>
                <a:solidFill>
                  <a:prstClr val="black"/>
                </a:solidFill>
                <a:effectLst/>
                <a:uLnTx/>
                <a:uFillTx/>
                <a:cs typeface="+mn-ea"/>
                <a:sym typeface="+mn-lt"/>
              </a:rPr>
              <a:t>广东工业大学。</a:t>
            </a:r>
            <a:endParaRPr kumimoji="0" lang="en-US" altLang="zh-CN" sz="1600" b="0" i="0" u="none" strike="noStrike" kern="1200" cap="none" spc="0" normalizeH="0" baseline="0" noProof="0" dirty="0">
              <a:ln>
                <a:noFill/>
              </a:ln>
              <a:solidFill>
                <a:prstClr val="black"/>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cs typeface="+mn-ea"/>
                <a:sym typeface="+mn-lt"/>
              </a:rPr>
              <a:t>微信：</a:t>
            </a:r>
            <a:r>
              <a:rPr lang="en-US" altLang="zh-CN" sz="1600" dirty="0">
                <a:solidFill>
                  <a:prstClr val="black"/>
                </a:solidFill>
                <a:cs typeface="+mn-ea"/>
                <a:sym typeface="+mn-lt"/>
              </a:rPr>
              <a:t>XJC1456069474</a:t>
            </a:r>
            <a:endParaRPr kumimoji="0" lang="en-US" altLang="zh-CN" sz="1600" b="0" i="0" u="none" strike="noStrike" kern="1200" cap="none" spc="0" normalizeH="0" baseline="0" noProof="0" dirty="0">
              <a:ln>
                <a:noFill/>
              </a:ln>
              <a:solidFill>
                <a:prstClr val="black"/>
              </a:solidFill>
              <a:effectLst/>
              <a:uLnTx/>
              <a:uFillTx/>
              <a:cs typeface="+mn-ea"/>
              <a:sym typeface="+mn-lt"/>
            </a:endParaRPr>
          </a:p>
        </p:txBody>
      </p:sp>
      <p:sp>
        <p:nvSpPr>
          <p:cNvPr id="5" name="矩形 4">
            <a:extLst>
              <a:ext uri="{FF2B5EF4-FFF2-40B4-BE49-F238E27FC236}">
                <a16:creationId xmlns:a16="http://schemas.microsoft.com/office/drawing/2014/main" id="{9BDE4924-67F9-49B2-A111-D2286F963371}"/>
              </a:ext>
            </a:extLst>
          </p:cNvPr>
          <p:cNvSpPr/>
          <p:nvPr/>
        </p:nvSpPr>
        <p:spPr>
          <a:xfrm>
            <a:off x="925513" y="1405557"/>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E46039C-8DDF-402F-86E5-2293D9487981}"/>
              </a:ext>
            </a:extLst>
          </p:cNvPr>
          <p:cNvSpPr txBox="1"/>
          <p:nvPr/>
        </p:nvSpPr>
        <p:spPr>
          <a:xfrm>
            <a:off x="1389508" y="1243750"/>
            <a:ext cx="1176843" cy="369332"/>
          </a:xfrm>
          <a:prstGeom prst="rect">
            <a:avLst/>
          </a:prstGeom>
          <a:noFill/>
        </p:spPr>
        <p:txBody>
          <a:bodyPr wrap="square" rtlCol="0">
            <a:spAutoFit/>
          </a:bodyPr>
          <a:lstStyle/>
          <a:p>
            <a:r>
              <a:rPr lang="zh-CN" altLang="en-US" b="1" dirty="0">
                <a:solidFill>
                  <a:schemeClr val="tx1">
                    <a:lumMod val="65000"/>
                    <a:lumOff val="35000"/>
                  </a:schemeClr>
                </a:solidFill>
                <a:latin typeface="+mn-ea"/>
                <a:sym typeface="思源黑体 CN Light" panose="020B0300000000000000" pitchFamily="34" charset="-122"/>
              </a:rPr>
              <a:t>关于作者</a:t>
            </a:r>
          </a:p>
        </p:txBody>
      </p:sp>
      <p:sp>
        <p:nvSpPr>
          <p:cNvPr id="7" name="文本框 6">
            <a:extLst>
              <a:ext uri="{FF2B5EF4-FFF2-40B4-BE49-F238E27FC236}">
                <a16:creationId xmlns:a16="http://schemas.microsoft.com/office/drawing/2014/main" id="{5334F5C8-6A50-4343-9AB4-28145BDF4E18}"/>
              </a:ext>
            </a:extLst>
          </p:cNvPr>
          <p:cNvSpPr txBox="1"/>
          <p:nvPr/>
        </p:nvSpPr>
        <p:spPr>
          <a:xfrm>
            <a:off x="925513" y="3261403"/>
            <a:ext cx="10369550" cy="787075"/>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cs typeface="+mn-ea"/>
                <a:sym typeface="+mn-lt"/>
              </a:rPr>
              <a:t>模板素材来自广工官网、个人拍摄、网络，线稿部分灵感来自广工的校内建筑；该模板供广大师生校内课件、答辩、汇报、校外招生等场合使用；</a:t>
            </a:r>
            <a:r>
              <a:rPr kumimoji="0" lang="zh-CN" altLang="en-US" sz="1600" b="1" i="0" u="none" strike="noStrike" kern="1200" cap="none" spc="0" normalizeH="0" baseline="0" noProof="0" dirty="0">
                <a:ln>
                  <a:noFill/>
                </a:ln>
                <a:solidFill>
                  <a:prstClr val="black"/>
                </a:solidFill>
                <a:effectLst/>
                <a:uLnTx/>
                <a:uFillTx/>
                <a:cs typeface="+mn-ea"/>
                <a:sym typeface="+mn-lt"/>
              </a:rPr>
              <a:t>禁止用于商业形式用途</a:t>
            </a:r>
            <a:r>
              <a:rPr lang="zh-CN" altLang="en-US" sz="1600" b="1" dirty="0">
                <a:solidFill>
                  <a:prstClr val="black"/>
                </a:solidFill>
                <a:cs typeface="+mn-ea"/>
                <a:sym typeface="+mn-lt"/>
              </a:rPr>
              <a:t>。</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
        <p:nvSpPr>
          <p:cNvPr id="8" name="矩形 7">
            <a:extLst>
              <a:ext uri="{FF2B5EF4-FFF2-40B4-BE49-F238E27FC236}">
                <a16:creationId xmlns:a16="http://schemas.microsoft.com/office/drawing/2014/main" id="{0ECD92A2-5043-4A09-B147-0CA069DA2AA3}"/>
              </a:ext>
            </a:extLst>
          </p:cNvPr>
          <p:cNvSpPr/>
          <p:nvPr/>
        </p:nvSpPr>
        <p:spPr>
          <a:xfrm>
            <a:off x="925513" y="2943842"/>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E0FD3DD-7112-498C-A5E4-7CE97E86B3CA}"/>
              </a:ext>
            </a:extLst>
          </p:cNvPr>
          <p:cNvSpPr txBox="1"/>
          <p:nvPr/>
        </p:nvSpPr>
        <p:spPr>
          <a:xfrm>
            <a:off x="1389508" y="2782035"/>
            <a:ext cx="1176843" cy="369332"/>
          </a:xfrm>
          <a:prstGeom prst="rect">
            <a:avLst/>
          </a:prstGeom>
          <a:noFill/>
        </p:spPr>
        <p:txBody>
          <a:bodyPr wrap="square" rtlCol="0">
            <a:spAutoFit/>
          </a:bodyPr>
          <a:lstStyle/>
          <a:p>
            <a:r>
              <a:rPr lang="zh-CN" altLang="en-US" b="1" dirty="0">
                <a:solidFill>
                  <a:schemeClr val="tx1">
                    <a:lumMod val="65000"/>
                    <a:lumOff val="35000"/>
                  </a:schemeClr>
                </a:solidFill>
                <a:latin typeface="+mn-ea"/>
                <a:sym typeface="思源黑体 CN Light" panose="020B0300000000000000" pitchFamily="34" charset="-122"/>
              </a:rPr>
              <a:t>关于版权</a:t>
            </a:r>
          </a:p>
        </p:txBody>
      </p:sp>
      <p:sp>
        <p:nvSpPr>
          <p:cNvPr id="10" name="文本框 9">
            <a:extLst>
              <a:ext uri="{FF2B5EF4-FFF2-40B4-BE49-F238E27FC236}">
                <a16:creationId xmlns:a16="http://schemas.microsoft.com/office/drawing/2014/main" id="{0F247D44-C7F5-437E-BEFE-A92B883E81A9}"/>
              </a:ext>
            </a:extLst>
          </p:cNvPr>
          <p:cNvSpPr txBox="1"/>
          <p:nvPr/>
        </p:nvSpPr>
        <p:spPr>
          <a:xfrm>
            <a:off x="925513" y="4938651"/>
            <a:ext cx="10369550" cy="417743"/>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cs typeface="+mn-ea"/>
                <a:sym typeface="+mn-lt"/>
              </a:rPr>
              <a:t>感谢</a:t>
            </a:r>
            <a:r>
              <a:rPr lang="en-US" altLang="zh-CN" sz="1600" dirty="0">
                <a:solidFill>
                  <a:prstClr val="black"/>
                </a:solidFill>
                <a:cs typeface="+mn-ea"/>
                <a:sym typeface="+mn-lt"/>
              </a:rPr>
              <a:t>【</a:t>
            </a:r>
            <a:r>
              <a:rPr lang="zh-CN" altLang="en-US" sz="1600" dirty="0">
                <a:solidFill>
                  <a:prstClr val="black"/>
                </a:solidFill>
                <a:cs typeface="+mn-ea"/>
                <a:sym typeface="+mn-lt"/>
              </a:rPr>
              <a:t>给母校送模板</a:t>
            </a:r>
            <a:r>
              <a:rPr lang="en-US" altLang="zh-CN" sz="1600" dirty="0">
                <a:solidFill>
                  <a:prstClr val="black"/>
                </a:solidFill>
                <a:cs typeface="+mn-ea"/>
                <a:sym typeface="+mn-lt"/>
              </a:rPr>
              <a:t>】</a:t>
            </a:r>
            <a:r>
              <a:rPr lang="zh-CN" altLang="en-US" sz="1600" dirty="0">
                <a:solidFill>
                  <a:prstClr val="black"/>
                </a:solidFill>
                <a:cs typeface="+mn-ea"/>
                <a:sym typeface="+mn-lt"/>
              </a:rPr>
              <a:t>活动的发起者秦阳、辅导员伟崇和众多的热爱</a:t>
            </a:r>
            <a:r>
              <a:rPr lang="en-US" altLang="zh-CN" sz="1600" dirty="0">
                <a:solidFill>
                  <a:prstClr val="black"/>
                </a:solidFill>
                <a:cs typeface="+mn-ea"/>
                <a:sym typeface="+mn-lt"/>
              </a:rPr>
              <a:t>PPT</a:t>
            </a:r>
            <a:r>
              <a:rPr lang="zh-CN" altLang="en-US" sz="1600" dirty="0">
                <a:solidFill>
                  <a:prstClr val="black"/>
                </a:solidFill>
                <a:cs typeface="+mn-ea"/>
                <a:sym typeface="+mn-lt"/>
              </a:rPr>
              <a:t>的小伙伴。</a:t>
            </a:r>
            <a:endParaRPr kumimoji="0" lang="zh-CN" altLang="en-US" sz="1600" b="0" i="0" u="none" strike="noStrike" kern="1200" cap="none" spc="0" normalizeH="0" baseline="0" noProof="0" dirty="0">
              <a:ln>
                <a:noFill/>
              </a:ln>
              <a:solidFill>
                <a:prstClr val="black"/>
              </a:solidFill>
              <a:effectLst/>
              <a:uLnTx/>
              <a:uFillTx/>
              <a:cs typeface="+mn-ea"/>
              <a:sym typeface="+mn-lt"/>
            </a:endParaRPr>
          </a:p>
        </p:txBody>
      </p:sp>
      <p:sp>
        <p:nvSpPr>
          <p:cNvPr id="11" name="矩形 10">
            <a:extLst>
              <a:ext uri="{FF2B5EF4-FFF2-40B4-BE49-F238E27FC236}">
                <a16:creationId xmlns:a16="http://schemas.microsoft.com/office/drawing/2014/main" id="{AD1F09FF-BBBD-4F2F-AC45-DE4B7696980F}"/>
              </a:ext>
            </a:extLst>
          </p:cNvPr>
          <p:cNvSpPr/>
          <p:nvPr/>
        </p:nvSpPr>
        <p:spPr>
          <a:xfrm>
            <a:off x="925513" y="4621090"/>
            <a:ext cx="422065"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2C34640-8DC0-4826-8C93-E4428B1C80C4}"/>
              </a:ext>
            </a:extLst>
          </p:cNvPr>
          <p:cNvSpPr txBox="1"/>
          <p:nvPr/>
        </p:nvSpPr>
        <p:spPr>
          <a:xfrm>
            <a:off x="1389508" y="4459283"/>
            <a:ext cx="1176843" cy="369332"/>
          </a:xfrm>
          <a:prstGeom prst="rect">
            <a:avLst/>
          </a:prstGeom>
          <a:noFill/>
        </p:spPr>
        <p:txBody>
          <a:bodyPr wrap="square" rtlCol="0">
            <a:spAutoFit/>
          </a:bodyPr>
          <a:lstStyle/>
          <a:p>
            <a:r>
              <a:rPr lang="zh-CN" altLang="en-US" b="1" dirty="0">
                <a:solidFill>
                  <a:schemeClr val="tx1">
                    <a:lumMod val="65000"/>
                    <a:lumOff val="35000"/>
                  </a:schemeClr>
                </a:solidFill>
                <a:latin typeface="+mn-ea"/>
                <a:sym typeface="思源黑体 CN Light" panose="020B0300000000000000" pitchFamily="34" charset="-122"/>
              </a:rPr>
              <a:t>特别感谢</a:t>
            </a:r>
          </a:p>
        </p:txBody>
      </p:sp>
    </p:spTree>
    <p:extLst>
      <p:ext uri="{BB962C8B-B14F-4D97-AF65-F5344CB8AC3E}">
        <p14:creationId xmlns:p14="http://schemas.microsoft.com/office/powerpoint/2010/main" val="3954261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583985"/>
            <a:ext cx="329184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谢锦成</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583985"/>
            <a:ext cx="329184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75000"/>
                    <a:lumOff val="25000"/>
                  </a:prstClr>
                </a:solidFill>
                <a:effectLst/>
                <a:uLnTx/>
                <a:uFillTx/>
                <a:latin typeface="等线 Light" panose="02010600030101010101" pitchFamily="2" charset="-122"/>
                <a:ea typeface="等线 Light" panose="02010600030101010101" pitchFamily="2" charset="-122"/>
                <a:cs typeface="+mn-cs"/>
              </a:rPr>
              <a:t>广东工业大学</a:t>
            </a:r>
          </a:p>
        </p:txBody>
      </p:sp>
      <p:pic>
        <p:nvPicPr>
          <p:cNvPr id="6" name="图片 5" descr="图片包含 黑色, 文字&#10;&#10;描述已自动生成">
            <a:extLst>
              <a:ext uri="{FF2B5EF4-FFF2-40B4-BE49-F238E27FC236}">
                <a16:creationId xmlns:a16="http://schemas.microsoft.com/office/drawing/2014/main" id="{DD923D2E-9196-4A68-9BBD-3F663A59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7EBBAF5-7349-4AA7-A9EE-3EE5A2808CA2}"/>
              </a:ext>
            </a:extLst>
          </p:cNvPr>
          <p:cNvSpPr>
            <a:spLocks noGrp="1"/>
          </p:cNvSpPr>
          <p:nvPr>
            <p:ph type="body" sz="quarter" idx="11"/>
          </p:nvPr>
        </p:nvSpPr>
        <p:spPr>
          <a:xfrm>
            <a:off x="928688" y="384462"/>
            <a:ext cx="5588000" cy="480131"/>
          </a:xfrm>
        </p:spPr>
        <p:txBody>
          <a:bodyPr/>
          <a:lstStyle/>
          <a:p>
            <a:pPr marL="0" indent="0">
              <a:buNone/>
            </a:pPr>
            <a:r>
              <a:rPr lang="zh-CN" altLang="en-US" dirty="0"/>
              <a:t>引言页演示</a:t>
            </a:r>
            <a:r>
              <a:rPr lang="en-US" altLang="zh-CN" dirty="0"/>
              <a:t>2</a:t>
            </a:r>
            <a:endParaRPr lang="zh-CN" altLang="en-US" dirty="0"/>
          </a:p>
        </p:txBody>
      </p:sp>
      <p:sp>
        <p:nvSpPr>
          <p:cNvPr id="10" name="矩形 9">
            <a:extLst>
              <a:ext uri="{FF2B5EF4-FFF2-40B4-BE49-F238E27FC236}">
                <a16:creationId xmlns:a16="http://schemas.microsoft.com/office/drawing/2014/main" id="{E5A990B2-8CEF-49AA-80AC-3E3E65C50D6B}"/>
              </a:ext>
            </a:extLst>
          </p:cNvPr>
          <p:cNvSpPr/>
          <p:nvPr/>
        </p:nvSpPr>
        <p:spPr>
          <a:xfrm>
            <a:off x="2009781" y="3688550"/>
            <a:ext cx="8208952" cy="1525739"/>
          </a:xfrm>
          <a:prstGeom prst="rect">
            <a:avLst/>
          </a:prstGeom>
        </p:spPr>
        <p:txBody>
          <a:bodyPr wrap="square" lIns="0" rIns="0">
            <a:spAutoFit/>
          </a:bodyPr>
          <a:lstStyle/>
          <a:p>
            <a:pPr>
              <a:lnSpc>
                <a:spcPct val="150000"/>
              </a:lnSpc>
            </a:pPr>
            <a:r>
              <a:rPr lang="zh-CN" altLang="en-US" sz="1600" dirty="0">
                <a:solidFill>
                  <a:schemeClr val="accent1">
                    <a:lumMod val="50000"/>
                  </a:schemeClr>
                </a:solidFill>
                <a:latin typeface="+mn-ea"/>
                <a:sym typeface="方正正黑简体" panose="02000000000000000000" pitchFamily="2" charset="-122"/>
              </a:rPr>
              <a:t>从来都没有想过自己有朝一日会成为一名拾荒者。就连从小到大很多次信手涂鸦的荒诞文章里，就连每天晚上都要经历的丰富多彩的梦境里，就连朋友扎堆自暴自弃的玩笑话里都未曾出现过。然而，随着</a:t>
            </a:r>
            <a:r>
              <a:rPr lang="en-US" altLang="zh-CN" sz="1600" dirty="0">
                <a:solidFill>
                  <a:schemeClr val="accent1">
                    <a:lumMod val="50000"/>
                  </a:schemeClr>
                </a:solidFill>
                <a:latin typeface="+mn-ea"/>
                <a:sym typeface="方正正黑简体" panose="02000000000000000000" pitchFamily="2" charset="-122"/>
              </a:rPr>
              <a:t>8</a:t>
            </a:r>
            <a:r>
              <a:rPr lang="zh-CN" altLang="en-US" sz="1600" dirty="0">
                <a:solidFill>
                  <a:schemeClr val="accent1">
                    <a:lumMod val="50000"/>
                  </a:schemeClr>
                </a:solidFill>
                <a:latin typeface="+mn-ea"/>
                <a:sym typeface="方正正黑简体" panose="02000000000000000000" pitchFamily="2" charset="-122"/>
              </a:rPr>
              <a:t>月</a:t>
            </a:r>
            <a:r>
              <a:rPr lang="en-US" altLang="zh-CN" sz="1600" dirty="0">
                <a:solidFill>
                  <a:schemeClr val="accent1">
                    <a:lumMod val="50000"/>
                  </a:schemeClr>
                </a:solidFill>
                <a:latin typeface="+mn-ea"/>
                <a:sym typeface="方正正黑简体" panose="02000000000000000000" pitchFamily="2" charset="-122"/>
              </a:rPr>
              <a:t>29</a:t>
            </a:r>
            <a:r>
              <a:rPr lang="zh-CN" altLang="en-US" sz="1600" dirty="0">
                <a:solidFill>
                  <a:schemeClr val="accent1">
                    <a:lumMod val="50000"/>
                  </a:schemeClr>
                </a:solidFill>
                <a:latin typeface="+mn-ea"/>
                <a:sym typeface="方正正黑简体" panose="02000000000000000000" pitchFamily="2" charset="-122"/>
              </a:rPr>
              <a:t>日深夜 </a:t>
            </a:r>
            <a:r>
              <a:rPr lang="en-US" altLang="zh-CN" sz="1600" dirty="0">
                <a:solidFill>
                  <a:schemeClr val="accent1">
                    <a:lumMod val="50000"/>
                  </a:schemeClr>
                </a:solidFill>
                <a:latin typeface="+mn-ea"/>
                <a:sym typeface="方正正黑简体" panose="02000000000000000000" pitchFamily="2" charset="-122"/>
              </a:rPr>
              <a:t>10</a:t>
            </a:r>
            <a:r>
              <a:rPr lang="zh-CN" altLang="en-US" sz="1600" dirty="0">
                <a:solidFill>
                  <a:schemeClr val="accent1">
                    <a:lumMod val="50000"/>
                  </a:schemeClr>
                </a:solidFill>
                <a:latin typeface="+mn-ea"/>
                <a:sym typeface="方正正黑简体" panose="02000000000000000000" pitchFamily="2" charset="-122"/>
              </a:rPr>
              <a:t>点</a:t>
            </a:r>
            <a:r>
              <a:rPr lang="en-US" altLang="zh-CN" sz="1600" dirty="0">
                <a:solidFill>
                  <a:schemeClr val="accent1">
                    <a:lumMod val="50000"/>
                  </a:schemeClr>
                </a:solidFill>
                <a:latin typeface="+mn-ea"/>
                <a:sym typeface="方正正黑简体" panose="02000000000000000000" pitchFamily="2" charset="-122"/>
              </a:rPr>
              <a:t>51</a:t>
            </a:r>
            <a:r>
              <a:rPr lang="zh-CN" altLang="en-US" sz="1600" dirty="0">
                <a:solidFill>
                  <a:schemeClr val="accent1">
                    <a:lumMod val="50000"/>
                  </a:schemeClr>
                </a:solidFill>
                <a:latin typeface="+mn-ea"/>
                <a:sym typeface="方正正黑简体" panose="02000000000000000000" pitchFamily="2" charset="-122"/>
              </a:rPr>
              <a:t>分，一次剧烈撞击的发生，我似乎顺其自然却又万分无奈地开始了一段拾荒的旅程。</a:t>
            </a:r>
            <a:endParaRPr lang="en-US" altLang="zh-CN" sz="1600" dirty="0">
              <a:solidFill>
                <a:schemeClr val="accent1">
                  <a:lumMod val="50000"/>
                </a:schemeClr>
              </a:solidFill>
              <a:latin typeface="+mn-ea"/>
              <a:sym typeface="方正正黑简体" panose="02000000000000000000" pitchFamily="2" charset="-122"/>
            </a:endParaRPr>
          </a:p>
        </p:txBody>
      </p:sp>
      <p:sp>
        <p:nvSpPr>
          <p:cNvPr id="11" name="矩形 10">
            <a:extLst>
              <a:ext uri="{FF2B5EF4-FFF2-40B4-BE49-F238E27FC236}">
                <a16:creationId xmlns:a16="http://schemas.microsoft.com/office/drawing/2014/main" id="{2DD96D63-DDA3-48FF-A860-51CF4D66D35A}"/>
              </a:ext>
            </a:extLst>
          </p:cNvPr>
          <p:cNvSpPr/>
          <p:nvPr/>
        </p:nvSpPr>
        <p:spPr>
          <a:xfrm>
            <a:off x="2009781" y="1337889"/>
            <a:ext cx="8208952" cy="1308179"/>
          </a:xfrm>
          <a:prstGeom prst="rect">
            <a:avLst/>
          </a:prstGeom>
        </p:spPr>
        <p:txBody>
          <a:bodyPr wrap="square" lIns="0" rIns="0">
            <a:spAutoFit/>
          </a:bodyPr>
          <a:lstStyle/>
          <a:p>
            <a:pPr>
              <a:lnSpc>
                <a:spcPct val="150000"/>
              </a:lnSpc>
            </a:pPr>
            <a:r>
              <a:rPr lang="zh-CN" altLang="en-US" sz="2800" dirty="0">
                <a:solidFill>
                  <a:schemeClr val="accent1"/>
                </a:solidFill>
                <a:latin typeface="+mn-ea"/>
                <a:sym typeface="方正正黑简体" panose="02000000000000000000" pitchFamily="2" charset="-122"/>
              </a:rPr>
              <a:t>上天赋予每个生命个体的时间非常有限，若我们不为自己的命运疾走，生命的痕迹就显得太短浅了。</a:t>
            </a:r>
            <a:endParaRPr lang="en-US" altLang="zh-CN" sz="1600" dirty="0">
              <a:solidFill>
                <a:schemeClr val="accent1"/>
              </a:solidFill>
              <a:latin typeface="+mn-ea"/>
              <a:sym typeface="方正正黑简体" panose="02000000000000000000" pitchFamily="2" charset="-122"/>
            </a:endParaRPr>
          </a:p>
        </p:txBody>
      </p:sp>
      <p:sp>
        <p:nvSpPr>
          <p:cNvPr id="9" name="文本框 8">
            <a:extLst>
              <a:ext uri="{FF2B5EF4-FFF2-40B4-BE49-F238E27FC236}">
                <a16:creationId xmlns:a16="http://schemas.microsoft.com/office/drawing/2014/main" id="{E27F7581-21F2-4032-A2FF-28C1C0C78332}"/>
              </a:ext>
            </a:extLst>
          </p:cNvPr>
          <p:cNvSpPr txBox="1"/>
          <p:nvPr/>
        </p:nvSpPr>
        <p:spPr>
          <a:xfrm>
            <a:off x="1063648" y="1350171"/>
            <a:ext cx="423863" cy="361950"/>
          </a:xfrm>
          <a:custGeom>
            <a:avLst/>
            <a:gdLst/>
            <a:ahLst/>
            <a:cxnLst/>
            <a:rect l="l" t="t" r="r" b="b"/>
            <a:pathLst>
              <a:path w="423863" h="361950">
                <a:moveTo>
                  <a:pt x="404813" y="0"/>
                </a:moveTo>
                <a:lnTo>
                  <a:pt x="404813" y="66675"/>
                </a:lnTo>
                <a:cubicBezTo>
                  <a:pt x="357188" y="82550"/>
                  <a:pt x="336550" y="128587"/>
                  <a:pt x="342900" y="204787"/>
                </a:cubicBezTo>
                <a:lnTo>
                  <a:pt x="423863" y="204787"/>
                </a:lnTo>
                <a:lnTo>
                  <a:pt x="423863" y="361950"/>
                </a:lnTo>
                <a:lnTo>
                  <a:pt x="266700" y="361950"/>
                </a:lnTo>
                <a:lnTo>
                  <a:pt x="266700" y="161925"/>
                </a:lnTo>
                <a:cubicBezTo>
                  <a:pt x="285750" y="69850"/>
                  <a:pt x="330200" y="17462"/>
                  <a:pt x="400050" y="4762"/>
                </a:cubicBezTo>
                <a:close/>
                <a:moveTo>
                  <a:pt x="138113" y="0"/>
                </a:moveTo>
                <a:lnTo>
                  <a:pt x="138113" y="66675"/>
                </a:lnTo>
                <a:cubicBezTo>
                  <a:pt x="90488" y="82550"/>
                  <a:pt x="69850" y="128587"/>
                  <a:pt x="76200" y="204787"/>
                </a:cubicBezTo>
                <a:lnTo>
                  <a:pt x="152400" y="204787"/>
                </a:lnTo>
                <a:lnTo>
                  <a:pt x="152400" y="361950"/>
                </a:lnTo>
                <a:lnTo>
                  <a:pt x="0" y="361950"/>
                </a:lnTo>
                <a:lnTo>
                  <a:pt x="0" y="161925"/>
                </a:lnTo>
                <a:cubicBezTo>
                  <a:pt x="15875" y="69850"/>
                  <a:pt x="60325" y="17462"/>
                  <a:pt x="133350" y="476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accent1"/>
              </a:solidFill>
              <a:latin typeface="黑体" panose="02010609060101010101" pitchFamily="49" charset="-122"/>
              <a:ea typeface="黑体" panose="02010609060101010101" pitchFamily="49" charset="-122"/>
              <a:sym typeface="黑体" panose="02010609060101010101" pitchFamily="49" charset="-122"/>
            </a:endParaRPr>
          </a:p>
        </p:txBody>
      </p:sp>
      <p:sp>
        <p:nvSpPr>
          <p:cNvPr id="15" name="文本框 14">
            <a:extLst>
              <a:ext uri="{FF2B5EF4-FFF2-40B4-BE49-F238E27FC236}">
                <a16:creationId xmlns:a16="http://schemas.microsoft.com/office/drawing/2014/main" id="{EE2D6FA8-DB5D-4FEF-B67E-E1F1761E9D94}"/>
              </a:ext>
            </a:extLst>
          </p:cNvPr>
          <p:cNvSpPr txBox="1"/>
          <p:nvPr/>
        </p:nvSpPr>
        <p:spPr>
          <a:xfrm rot="10800000">
            <a:off x="10741002" y="2357330"/>
            <a:ext cx="423863" cy="361950"/>
          </a:xfrm>
          <a:custGeom>
            <a:avLst/>
            <a:gdLst/>
            <a:ahLst/>
            <a:cxnLst/>
            <a:rect l="l" t="t" r="r" b="b"/>
            <a:pathLst>
              <a:path w="423863" h="361950">
                <a:moveTo>
                  <a:pt x="404813" y="0"/>
                </a:moveTo>
                <a:lnTo>
                  <a:pt x="404813" y="66675"/>
                </a:lnTo>
                <a:cubicBezTo>
                  <a:pt x="357188" y="82550"/>
                  <a:pt x="336550" y="128587"/>
                  <a:pt x="342900" y="204787"/>
                </a:cubicBezTo>
                <a:lnTo>
                  <a:pt x="423863" y="204787"/>
                </a:lnTo>
                <a:lnTo>
                  <a:pt x="423863" y="361950"/>
                </a:lnTo>
                <a:lnTo>
                  <a:pt x="266700" y="361950"/>
                </a:lnTo>
                <a:lnTo>
                  <a:pt x="266700" y="161925"/>
                </a:lnTo>
                <a:cubicBezTo>
                  <a:pt x="285750" y="69850"/>
                  <a:pt x="330200" y="17462"/>
                  <a:pt x="400050" y="4762"/>
                </a:cubicBezTo>
                <a:close/>
                <a:moveTo>
                  <a:pt x="138113" y="0"/>
                </a:moveTo>
                <a:lnTo>
                  <a:pt x="138113" y="66675"/>
                </a:lnTo>
                <a:cubicBezTo>
                  <a:pt x="90488" y="82550"/>
                  <a:pt x="69850" y="128587"/>
                  <a:pt x="76200" y="204787"/>
                </a:cubicBezTo>
                <a:lnTo>
                  <a:pt x="152400" y="204787"/>
                </a:lnTo>
                <a:lnTo>
                  <a:pt x="152400" y="361950"/>
                </a:lnTo>
                <a:lnTo>
                  <a:pt x="0" y="361950"/>
                </a:lnTo>
                <a:lnTo>
                  <a:pt x="0" y="161925"/>
                </a:lnTo>
                <a:cubicBezTo>
                  <a:pt x="15875" y="69850"/>
                  <a:pt x="60325" y="17462"/>
                  <a:pt x="133350" y="476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17" name="矩形: 圆角 16">
            <a:extLst>
              <a:ext uri="{FF2B5EF4-FFF2-40B4-BE49-F238E27FC236}">
                <a16:creationId xmlns:a16="http://schemas.microsoft.com/office/drawing/2014/main" id="{C3CDFDBB-0659-463B-B724-0C6F9EB81BAF}"/>
              </a:ext>
            </a:extLst>
          </p:cNvPr>
          <p:cNvSpPr/>
          <p:nvPr/>
        </p:nvSpPr>
        <p:spPr>
          <a:xfrm>
            <a:off x="8946357" y="2719280"/>
            <a:ext cx="1272376" cy="442674"/>
          </a:xfrm>
          <a:prstGeom prst="roundRect">
            <a:avLst/>
          </a:prstGeom>
          <a:noFill/>
        </p:spPr>
        <p:txBody>
          <a:bodyPr wrap="square" lIns="0" rIns="0" rtlCol="0" anchor="ctr">
            <a:spAutoFit/>
          </a:bodyPr>
          <a:lstStyle/>
          <a:p>
            <a:pPr algn="r"/>
            <a:r>
              <a:rPr lang="en-US" altLang="zh-CN" sz="2000" dirty="0">
                <a:solidFill>
                  <a:schemeClr val="accent1"/>
                </a:solidFill>
                <a:latin typeface="Impact" panose="020B0806030902050204" pitchFamily="34" charset="0"/>
                <a:sym typeface="Impact" panose="020B0806030902050204" pitchFamily="34" charset="0"/>
              </a:rPr>
              <a:t>—— </a:t>
            </a:r>
            <a:r>
              <a:rPr lang="zh-CN" altLang="en-US" sz="2000" dirty="0">
                <a:solidFill>
                  <a:schemeClr val="accent1"/>
                </a:solidFill>
                <a:latin typeface="Impact" panose="020B0806030902050204" pitchFamily="34" charset="0"/>
                <a:sym typeface="Impact" panose="020B0806030902050204" pitchFamily="34" charset="0"/>
              </a:rPr>
              <a:t>胡歌</a:t>
            </a:r>
          </a:p>
        </p:txBody>
      </p:sp>
      <p:cxnSp>
        <p:nvCxnSpPr>
          <p:cNvPr id="19" name="直接连接符 18">
            <a:extLst>
              <a:ext uri="{FF2B5EF4-FFF2-40B4-BE49-F238E27FC236}">
                <a16:creationId xmlns:a16="http://schemas.microsoft.com/office/drawing/2014/main" id="{9171666B-A137-482D-8E5F-82657F655E85}"/>
              </a:ext>
            </a:extLst>
          </p:cNvPr>
          <p:cNvCxnSpPr>
            <a:cxnSpLocks/>
          </p:cNvCxnSpPr>
          <p:nvPr/>
        </p:nvCxnSpPr>
        <p:spPr>
          <a:xfrm>
            <a:off x="1991524" y="3425252"/>
            <a:ext cx="82089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6E71F3C2-14BD-4339-8DBA-B7F53B1B9992}"/>
              </a:ext>
            </a:extLst>
          </p:cNvPr>
          <p:cNvSpPr/>
          <p:nvPr/>
        </p:nvSpPr>
        <p:spPr>
          <a:xfrm>
            <a:off x="8299938" y="5361290"/>
            <a:ext cx="1918795" cy="408623"/>
          </a:xfrm>
          <a:prstGeom prst="roundRect">
            <a:avLst/>
          </a:prstGeom>
          <a:noFill/>
        </p:spPr>
        <p:txBody>
          <a:bodyPr wrap="square" lIns="0" rIns="0" rtlCol="0" anchor="ctr">
            <a:spAutoFit/>
          </a:bodyPr>
          <a:lstStyle/>
          <a:p>
            <a:pPr algn="ctr"/>
            <a:r>
              <a:rPr lang="en-US" altLang="zh-CN" dirty="0">
                <a:solidFill>
                  <a:schemeClr val="accent1"/>
                </a:solidFill>
                <a:latin typeface="Impact" panose="020B0806030902050204" pitchFamily="34" charset="0"/>
                <a:sym typeface="Impact" panose="020B0806030902050204" pitchFamily="34" charset="0"/>
              </a:rPr>
              <a:t>《</a:t>
            </a:r>
            <a:r>
              <a:rPr lang="zh-CN" altLang="en-US" dirty="0">
                <a:solidFill>
                  <a:schemeClr val="accent1"/>
                </a:solidFill>
                <a:latin typeface="Impact" panose="020B0806030902050204" pitchFamily="34" charset="0"/>
                <a:sym typeface="Impact" panose="020B0806030902050204" pitchFamily="34" charset="0"/>
              </a:rPr>
              <a:t>幸福的拾荒者</a:t>
            </a:r>
            <a:r>
              <a:rPr lang="en-US" altLang="zh-CN" dirty="0">
                <a:solidFill>
                  <a:schemeClr val="accent1"/>
                </a:solidFill>
                <a:latin typeface="Impact" panose="020B0806030902050204" pitchFamily="34" charset="0"/>
                <a:sym typeface="Impact" panose="020B0806030902050204" pitchFamily="34" charset="0"/>
              </a:rPr>
              <a:t>》</a:t>
            </a:r>
            <a:endParaRPr lang="zh-CN" altLang="en-US" dirty="0">
              <a:solidFill>
                <a:schemeClr val="accent1"/>
              </a:solidFill>
              <a:latin typeface="Impact" panose="020B0806030902050204" pitchFamily="34" charset="0"/>
              <a:sym typeface="Impact" panose="020B0806030902050204" pitchFamily="34" charset="0"/>
            </a:endParaRPr>
          </a:p>
        </p:txBody>
      </p:sp>
    </p:spTree>
    <p:extLst>
      <p:ext uri="{BB962C8B-B14F-4D97-AF65-F5344CB8AC3E}">
        <p14:creationId xmlns:p14="http://schemas.microsoft.com/office/powerpoint/2010/main" val="382823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59C490-7185-4CB4-A68E-FF31A00DF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0" y="3632200"/>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1614FF4-53AF-4BC1-BC2B-93800E6145FB}"/>
              </a:ext>
            </a:extLst>
          </p:cNvPr>
          <p:cNvSpPr>
            <a:spLocks noGrp="1"/>
          </p:cNvSpPr>
          <p:nvPr>
            <p:ph type="body" sz="quarter" idx="11"/>
          </p:nvPr>
        </p:nvSpPr>
        <p:spPr>
          <a:xfrm>
            <a:off x="928688" y="384462"/>
            <a:ext cx="5588000" cy="480131"/>
          </a:xfrm>
        </p:spPr>
        <p:txBody>
          <a:bodyPr/>
          <a:lstStyle/>
          <a:p>
            <a:pPr marL="0" indent="0">
              <a:buNone/>
            </a:pPr>
            <a:r>
              <a:rPr lang="zh-CN" altLang="en-US" dirty="0"/>
              <a:t>大段文字演示</a:t>
            </a:r>
          </a:p>
        </p:txBody>
      </p:sp>
      <p:sp>
        <p:nvSpPr>
          <p:cNvPr id="4" name="矩形 3">
            <a:extLst>
              <a:ext uri="{FF2B5EF4-FFF2-40B4-BE49-F238E27FC236}">
                <a16:creationId xmlns:a16="http://schemas.microsoft.com/office/drawing/2014/main" id="{23C8E5E4-B93E-465B-A7B4-DD7EF6314BC7}"/>
              </a:ext>
            </a:extLst>
          </p:cNvPr>
          <p:cNvSpPr/>
          <p:nvPr/>
        </p:nvSpPr>
        <p:spPr>
          <a:xfrm>
            <a:off x="660400" y="1038027"/>
            <a:ext cx="10858500" cy="49418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099BCDB7-C07D-4B81-A8F9-76CB977D5AFD}"/>
              </a:ext>
            </a:extLst>
          </p:cNvPr>
          <p:cNvSpPr/>
          <p:nvPr/>
        </p:nvSpPr>
        <p:spPr>
          <a:xfrm rot="5400000">
            <a:off x="408561" y="1405706"/>
            <a:ext cx="503676" cy="475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4F618D05-786D-4CBE-BA0A-7F388851DEDE}"/>
              </a:ext>
            </a:extLst>
          </p:cNvPr>
          <p:cNvSpPr/>
          <p:nvPr/>
        </p:nvSpPr>
        <p:spPr>
          <a:xfrm>
            <a:off x="928687" y="1214055"/>
            <a:ext cx="2596178" cy="430887"/>
          </a:xfrm>
          <a:prstGeom prst="roundRect">
            <a:avLst>
              <a:gd name="adj" fmla="val 0"/>
            </a:avLst>
          </a:prstGeom>
          <a:noFill/>
        </p:spPr>
        <p:txBody>
          <a:bodyPr wrap="square" lIns="0" tIns="0" rIns="0" bIns="0" rtlCol="0" anchor="ctr">
            <a:spAutoFit/>
          </a:bodyPr>
          <a:lstStyle/>
          <a:p>
            <a:r>
              <a:rPr lang="zh-CN" altLang="en-US" sz="2800" dirty="0">
                <a:solidFill>
                  <a:schemeClr val="accent1"/>
                </a:solidFill>
                <a:latin typeface="Impact" panose="020B0806030902050204" pitchFamily="34" charset="0"/>
                <a:sym typeface="Impact" panose="020B0806030902050204" pitchFamily="34" charset="0"/>
              </a:rPr>
              <a:t>幸福的拾荒者</a:t>
            </a:r>
          </a:p>
        </p:txBody>
      </p:sp>
      <p:sp>
        <p:nvSpPr>
          <p:cNvPr id="15" name="矩形: 圆角 14">
            <a:extLst>
              <a:ext uri="{FF2B5EF4-FFF2-40B4-BE49-F238E27FC236}">
                <a16:creationId xmlns:a16="http://schemas.microsoft.com/office/drawing/2014/main" id="{5DFA58FB-1F63-4A76-BD27-66C478E1C70E}"/>
              </a:ext>
            </a:extLst>
          </p:cNvPr>
          <p:cNvSpPr/>
          <p:nvPr/>
        </p:nvSpPr>
        <p:spPr>
          <a:xfrm rot="5400000">
            <a:off x="11267063" y="5616245"/>
            <a:ext cx="503676" cy="475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B61D182-30DC-4B36-95E8-F7E30BE753F1}"/>
              </a:ext>
            </a:extLst>
          </p:cNvPr>
          <p:cNvSpPr txBox="1"/>
          <p:nvPr/>
        </p:nvSpPr>
        <p:spPr>
          <a:xfrm>
            <a:off x="928687" y="1818376"/>
            <a:ext cx="10352088" cy="2443618"/>
          </a:xfrm>
          <a:prstGeom prst="rect">
            <a:avLst/>
          </a:prstGeom>
          <a:noFill/>
        </p:spPr>
        <p:txBody>
          <a:bodyPr wrap="square" lIns="0" tIns="0" rIns="0" bIns="0" rtlCol="0">
            <a:spAutoFit/>
          </a:bodyPr>
          <a:lstStyle/>
          <a:p>
            <a:pPr>
              <a:lnSpc>
                <a:spcPct val="150000"/>
              </a:lnSpc>
            </a:pPr>
            <a:r>
              <a:rPr lang="zh-CN" altLang="en-US" dirty="0">
                <a:solidFill>
                  <a:schemeClr val="accent1">
                    <a:lumMod val="50000"/>
                  </a:schemeClr>
                </a:solidFill>
              </a:rPr>
              <a:t>当我在黑暗中艰难摸索，试图拾起些碎片的时候，却发现这个过程远没有想像中那么简单。我幸运地最先找回了生命，却看着另一个生命逐渐远去；我感谢上天保全了我的眼睛，却无法在感受光明的同时去认领残破的容颜；我披荆斩棘得到了重返生活的自信，却又在无数个漫漫长夜的等待中消磨殆尽；我努力拼凑起不完整的记忆，却令自己在现实面前无所适从；我跋山涉水获得了生命的智慧，却又在欲望到来的时候烟消云散</a:t>
            </a:r>
            <a:r>
              <a:rPr lang="en-US" altLang="zh-CN" dirty="0">
                <a:solidFill>
                  <a:schemeClr val="accent1">
                    <a:lumMod val="50000"/>
                  </a:schemeClr>
                </a:solidFill>
              </a:rPr>
              <a:t>—— </a:t>
            </a:r>
            <a:r>
              <a:rPr lang="zh-CN" altLang="en-US" dirty="0">
                <a:solidFill>
                  <a:schemeClr val="accent1">
                    <a:lumMod val="50000"/>
                  </a:schemeClr>
                </a:solidFill>
              </a:rPr>
              <a:t>恐惧、迷茫、懒惰、焦虑、贪婪也同时被我拾起放入背篓，它们把我压得喘不过气来。然而这些碎片都是我所熟悉的，因为它们都是我原本的一部分。</a:t>
            </a:r>
          </a:p>
        </p:txBody>
      </p:sp>
      <p:sp>
        <p:nvSpPr>
          <p:cNvPr id="16" name="矩形 15">
            <a:extLst>
              <a:ext uri="{FF2B5EF4-FFF2-40B4-BE49-F238E27FC236}">
                <a16:creationId xmlns:a16="http://schemas.microsoft.com/office/drawing/2014/main" id="{E6C291C6-02D9-4751-B43F-95A272CE2B3D}"/>
              </a:ext>
            </a:extLst>
          </p:cNvPr>
          <p:cNvSpPr/>
          <p:nvPr/>
        </p:nvSpPr>
        <p:spPr>
          <a:xfrm>
            <a:off x="911225" y="4471863"/>
            <a:ext cx="10369550" cy="1197123"/>
          </a:xfrm>
          <a:prstGeom prst="rect">
            <a:avLst/>
          </a:prstGeom>
        </p:spPr>
        <p:txBody>
          <a:bodyPr wrap="square" lIns="0" tIns="0" rIns="0" bIns="0">
            <a:spAutoFit/>
          </a:bodyPr>
          <a:lstStyle/>
          <a:p>
            <a:pPr>
              <a:lnSpc>
                <a:spcPct val="150000"/>
              </a:lnSpc>
            </a:pPr>
            <a:r>
              <a:rPr lang="zh-CN" altLang="en-US" dirty="0">
                <a:solidFill>
                  <a:schemeClr val="accent1">
                    <a:lumMod val="50000"/>
                  </a:schemeClr>
                </a:solidFill>
              </a:rPr>
              <a:t>我想要在拾荒的旅程中找回自己，却无意中得到了一个重新审视自己的机会——重塑的同时也在不断颠覆。人很多时候都在惯性中生活，没有办法也没有愿望去真正认识自己。车祸把我撞离了原本的轨道，让我能够以最真实的状态去寻找新的动力和方向。</a:t>
            </a:r>
          </a:p>
        </p:txBody>
      </p:sp>
    </p:spTree>
    <p:extLst>
      <p:ext uri="{BB962C8B-B14F-4D97-AF65-F5344CB8AC3E}">
        <p14:creationId xmlns:p14="http://schemas.microsoft.com/office/powerpoint/2010/main" val="22790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5B01F97-0025-4E6C-95A2-1BD6C58A3E31}"/>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t>时间轴线</a:t>
            </a:r>
          </a:p>
        </p:txBody>
      </p:sp>
      <p:grpSp>
        <p:nvGrpSpPr>
          <p:cNvPr id="3" name="组合 2">
            <a:extLst>
              <a:ext uri="{FF2B5EF4-FFF2-40B4-BE49-F238E27FC236}">
                <a16:creationId xmlns:a16="http://schemas.microsoft.com/office/drawing/2014/main" id="{2BD138D4-F2A0-48AF-86B3-E435E8CDFFEE}"/>
              </a:ext>
            </a:extLst>
          </p:cNvPr>
          <p:cNvGrpSpPr/>
          <p:nvPr/>
        </p:nvGrpSpPr>
        <p:grpSpPr>
          <a:xfrm>
            <a:off x="-533828" y="3015387"/>
            <a:ext cx="13273642" cy="1642967"/>
            <a:chOff x="-533828" y="4596039"/>
            <a:chExt cx="13273642" cy="1642967"/>
          </a:xfrm>
        </p:grpSpPr>
        <p:cxnSp>
          <p:nvCxnSpPr>
            <p:cNvPr id="5" name="直接连接符 4">
              <a:extLst>
                <a:ext uri="{FF2B5EF4-FFF2-40B4-BE49-F238E27FC236}">
                  <a16:creationId xmlns:a16="http://schemas.microsoft.com/office/drawing/2014/main" id="{8A1BC2CF-007A-45CD-8387-3428F42E4975}"/>
                </a:ext>
              </a:extLst>
            </p:cNvPr>
            <p:cNvCxnSpPr>
              <a:cxnSpLocks/>
            </p:cNvCxnSpPr>
            <p:nvPr/>
          </p:nvCxnSpPr>
          <p:spPr>
            <a:xfrm>
              <a:off x="3871910"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90E02B1-2121-472C-9454-1DDBB10DFDDE}"/>
                </a:ext>
              </a:extLst>
            </p:cNvPr>
            <p:cNvCxnSpPr>
              <a:cxnSpLocks/>
            </p:cNvCxnSpPr>
            <p:nvPr/>
          </p:nvCxnSpPr>
          <p:spPr>
            <a:xfrm>
              <a:off x="3871910"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4A97302-C170-4F96-BF04-EF6E67BDFA4B}"/>
                </a:ext>
              </a:extLst>
            </p:cNvPr>
            <p:cNvCxnSpPr>
              <a:cxnSpLocks/>
            </p:cNvCxnSpPr>
            <p:nvPr/>
          </p:nvCxnSpPr>
          <p:spPr>
            <a:xfrm>
              <a:off x="3871910"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EE45CE0-6633-4912-A211-68C463A58CF3}"/>
                </a:ext>
              </a:extLst>
            </p:cNvPr>
            <p:cNvCxnSpPr>
              <a:cxnSpLocks/>
            </p:cNvCxnSpPr>
            <p:nvPr/>
          </p:nvCxnSpPr>
          <p:spPr>
            <a:xfrm>
              <a:off x="3871910"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70DB02-A026-47DE-8F32-CEC7579D7C0F}"/>
                </a:ext>
              </a:extLst>
            </p:cNvPr>
            <p:cNvCxnSpPr>
              <a:cxnSpLocks/>
            </p:cNvCxnSpPr>
            <p:nvPr/>
          </p:nvCxnSpPr>
          <p:spPr>
            <a:xfrm>
              <a:off x="3871910"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2" name="任意多边形: 形状 51">
              <a:extLst>
                <a:ext uri="{FF2B5EF4-FFF2-40B4-BE49-F238E27FC236}">
                  <a16:creationId xmlns:a16="http://schemas.microsoft.com/office/drawing/2014/main" id="{656475D5-EDA6-4651-A560-9ABCC90BB262}"/>
                </a:ext>
              </a:extLst>
            </p:cNvPr>
            <p:cNvSpPr/>
            <p:nvPr/>
          </p:nvSpPr>
          <p:spPr>
            <a:xfrm>
              <a:off x="-533828" y="5260729"/>
              <a:ext cx="13273642" cy="360000"/>
            </a:xfrm>
            <a:custGeom>
              <a:avLst/>
              <a:gdLst>
                <a:gd name="connsiteX0" fmla="*/ 53813 w 13273642"/>
                <a:gd name="connsiteY0" fmla="*/ 0 h 360000"/>
                <a:gd name="connsiteX1" fmla="*/ 4410187 w 13273642"/>
                <a:gd name="connsiteY1" fmla="*/ 0 h 360000"/>
                <a:gd name="connsiteX2" fmla="*/ 4430914 w 13273642"/>
                <a:gd name="connsiteY2" fmla="*/ 4185 h 360000"/>
                <a:gd name="connsiteX3" fmla="*/ 4451641 w 13273642"/>
                <a:gd name="connsiteY3" fmla="*/ 0 h 360000"/>
                <a:gd name="connsiteX4" fmla="*/ 8808015 w 13273642"/>
                <a:gd name="connsiteY4" fmla="*/ 0 h 360000"/>
                <a:gd name="connsiteX5" fmla="*/ 8828962 w 13273642"/>
                <a:gd name="connsiteY5" fmla="*/ 4229 h 360000"/>
                <a:gd name="connsiteX6" fmla="*/ 8835735 w 13273642"/>
                <a:gd name="connsiteY6" fmla="*/ 8796 h 360000"/>
                <a:gd name="connsiteX7" fmla="*/ 8842509 w 13273642"/>
                <a:gd name="connsiteY7" fmla="*/ 4229 h 360000"/>
                <a:gd name="connsiteX8" fmla="*/ 8863455 w 13273642"/>
                <a:gd name="connsiteY8" fmla="*/ 0 h 360000"/>
                <a:gd name="connsiteX9" fmla="*/ 13219829 w 13273642"/>
                <a:gd name="connsiteY9" fmla="*/ 0 h 360000"/>
                <a:gd name="connsiteX10" fmla="*/ 13273642 w 13273642"/>
                <a:gd name="connsiteY10" fmla="*/ 53813 h 360000"/>
                <a:gd name="connsiteX11" fmla="*/ 13273642 w 13273642"/>
                <a:gd name="connsiteY11" fmla="*/ 306187 h 360000"/>
                <a:gd name="connsiteX12" fmla="*/ 13219829 w 13273642"/>
                <a:gd name="connsiteY12" fmla="*/ 360000 h 360000"/>
                <a:gd name="connsiteX13" fmla="*/ 8863455 w 13273642"/>
                <a:gd name="connsiteY13" fmla="*/ 360000 h 360000"/>
                <a:gd name="connsiteX14" fmla="*/ 8842509 w 13273642"/>
                <a:gd name="connsiteY14" fmla="*/ 355771 h 360000"/>
                <a:gd name="connsiteX15" fmla="*/ 8835735 w 13273642"/>
                <a:gd name="connsiteY15" fmla="*/ 351204 h 360000"/>
                <a:gd name="connsiteX16" fmla="*/ 8828962 w 13273642"/>
                <a:gd name="connsiteY16" fmla="*/ 355771 h 360000"/>
                <a:gd name="connsiteX17" fmla="*/ 8808015 w 13273642"/>
                <a:gd name="connsiteY17" fmla="*/ 360000 h 360000"/>
                <a:gd name="connsiteX18" fmla="*/ 4451641 w 13273642"/>
                <a:gd name="connsiteY18" fmla="*/ 360000 h 360000"/>
                <a:gd name="connsiteX19" fmla="*/ 4430914 w 13273642"/>
                <a:gd name="connsiteY19" fmla="*/ 355816 h 360000"/>
                <a:gd name="connsiteX20" fmla="*/ 4410187 w 13273642"/>
                <a:gd name="connsiteY20" fmla="*/ 360000 h 360000"/>
                <a:gd name="connsiteX21" fmla="*/ 53813 w 13273642"/>
                <a:gd name="connsiteY21" fmla="*/ 360000 h 360000"/>
                <a:gd name="connsiteX22" fmla="*/ 0 w 13273642"/>
                <a:gd name="connsiteY22" fmla="*/ 306187 h 360000"/>
                <a:gd name="connsiteX23" fmla="*/ 0 w 13273642"/>
                <a:gd name="connsiteY23" fmla="*/ 53813 h 360000"/>
                <a:gd name="connsiteX24" fmla="*/ 53813 w 13273642"/>
                <a:gd name="connsiteY24"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273642" h="360000">
                  <a:moveTo>
                    <a:pt x="53813" y="0"/>
                  </a:moveTo>
                  <a:lnTo>
                    <a:pt x="4410187" y="0"/>
                  </a:lnTo>
                  <a:lnTo>
                    <a:pt x="4430914" y="4185"/>
                  </a:lnTo>
                  <a:lnTo>
                    <a:pt x="4451641" y="0"/>
                  </a:lnTo>
                  <a:lnTo>
                    <a:pt x="8808015" y="0"/>
                  </a:lnTo>
                  <a:cubicBezTo>
                    <a:pt x="8815445" y="0"/>
                    <a:pt x="8822524" y="1506"/>
                    <a:pt x="8828962" y="4229"/>
                  </a:cubicBezTo>
                  <a:lnTo>
                    <a:pt x="8835735" y="8796"/>
                  </a:lnTo>
                  <a:lnTo>
                    <a:pt x="8842509" y="4229"/>
                  </a:lnTo>
                  <a:cubicBezTo>
                    <a:pt x="8848947" y="1506"/>
                    <a:pt x="8856025" y="0"/>
                    <a:pt x="8863455" y="0"/>
                  </a:cubicBezTo>
                  <a:lnTo>
                    <a:pt x="13219829" y="0"/>
                  </a:lnTo>
                  <a:cubicBezTo>
                    <a:pt x="13249549" y="0"/>
                    <a:pt x="13273642" y="24093"/>
                    <a:pt x="13273642" y="53813"/>
                  </a:cubicBezTo>
                  <a:lnTo>
                    <a:pt x="13273642" y="306187"/>
                  </a:lnTo>
                  <a:cubicBezTo>
                    <a:pt x="13273642" y="335907"/>
                    <a:pt x="13249549" y="360000"/>
                    <a:pt x="13219829" y="360000"/>
                  </a:cubicBezTo>
                  <a:lnTo>
                    <a:pt x="8863455" y="360000"/>
                  </a:lnTo>
                  <a:cubicBezTo>
                    <a:pt x="8856025" y="360000"/>
                    <a:pt x="8848947" y="358494"/>
                    <a:pt x="8842509" y="355771"/>
                  </a:cubicBezTo>
                  <a:lnTo>
                    <a:pt x="8835735" y="351204"/>
                  </a:lnTo>
                  <a:lnTo>
                    <a:pt x="8828962" y="355771"/>
                  </a:lnTo>
                  <a:cubicBezTo>
                    <a:pt x="8822524" y="358494"/>
                    <a:pt x="8815445" y="360000"/>
                    <a:pt x="8808015" y="360000"/>
                  </a:cubicBezTo>
                  <a:lnTo>
                    <a:pt x="4451641" y="360000"/>
                  </a:lnTo>
                  <a:lnTo>
                    <a:pt x="4430914" y="355816"/>
                  </a:lnTo>
                  <a:lnTo>
                    <a:pt x="4410187" y="360000"/>
                  </a:lnTo>
                  <a:lnTo>
                    <a:pt x="53813" y="360000"/>
                  </a:lnTo>
                  <a:cubicBezTo>
                    <a:pt x="24093" y="360000"/>
                    <a:pt x="0" y="335907"/>
                    <a:pt x="0" y="306187"/>
                  </a:cubicBezTo>
                  <a:lnTo>
                    <a:pt x="0" y="53813"/>
                  </a:lnTo>
                  <a:cubicBezTo>
                    <a:pt x="0" y="24093"/>
                    <a:pt x="24093" y="0"/>
                    <a:pt x="53813" y="0"/>
                  </a:cubicBezTo>
                  <a:close/>
                </a:path>
              </a:pathLst>
            </a:custGeom>
            <a:gradFill>
              <a:gsLst>
                <a:gs pos="66000">
                  <a:schemeClr val="accent1"/>
                </a:gs>
                <a:gs pos="66000">
                  <a:schemeClr val="accent1">
                    <a:lumMod val="75000"/>
                  </a:schemeClr>
                </a:gs>
              </a:gsLst>
              <a:lin ang="5400000" scaled="1"/>
            </a:gradFill>
            <a:ln w="25400">
              <a:gradFill>
                <a:gsLst>
                  <a:gs pos="65000">
                    <a:schemeClr val="accent1"/>
                  </a:gs>
                  <a:gs pos="65000">
                    <a:schemeClr val="accent1">
                      <a:lumMod val="75000"/>
                    </a:schemeClr>
                  </a:gs>
                </a:gsLst>
                <a:lin ang="5400000" scaled="1"/>
              </a:gra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矩形: 圆角 10">
              <a:extLst>
                <a:ext uri="{FF2B5EF4-FFF2-40B4-BE49-F238E27FC236}">
                  <a16:creationId xmlns:a16="http://schemas.microsoft.com/office/drawing/2014/main" id="{C41AA1A7-3267-4E8C-B7DC-D7F9B4C5C444}"/>
                </a:ext>
              </a:extLst>
            </p:cNvPr>
            <p:cNvSpPr/>
            <p:nvPr/>
          </p:nvSpPr>
          <p:spPr>
            <a:xfrm flipV="1">
              <a:off x="3876029"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矩形: 圆角 11">
              <a:extLst>
                <a:ext uri="{FF2B5EF4-FFF2-40B4-BE49-F238E27FC236}">
                  <a16:creationId xmlns:a16="http://schemas.microsoft.com/office/drawing/2014/main" id="{2C6B18CC-B151-4CAF-BCFA-752A4E6D21D5}"/>
                </a:ext>
              </a:extLst>
            </p:cNvPr>
            <p:cNvSpPr/>
            <p:nvPr/>
          </p:nvSpPr>
          <p:spPr>
            <a:xfrm flipV="1">
              <a:off x="6079605"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圆角 12">
              <a:extLst>
                <a:ext uri="{FF2B5EF4-FFF2-40B4-BE49-F238E27FC236}">
                  <a16:creationId xmlns:a16="http://schemas.microsoft.com/office/drawing/2014/main" id="{A49B1E00-86D9-421C-8B7C-87957049D477}"/>
                </a:ext>
              </a:extLst>
            </p:cNvPr>
            <p:cNvSpPr/>
            <p:nvPr/>
          </p:nvSpPr>
          <p:spPr>
            <a:xfrm flipV="1">
              <a:off x="8283181"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6" name="直接连接符 15">
              <a:extLst>
                <a:ext uri="{FF2B5EF4-FFF2-40B4-BE49-F238E27FC236}">
                  <a16:creationId xmlns:a16="http://schemas.microsoft.com/office/drawing/2014/main" id="{83BA9F2A-9788-4856-90CF-FBD7868105DD}"/>
                </a:ext>
              </a:extLst>
            </p:cNvPr>
            <p:cNvCxnSpPr>
              <a:cxnSpLocks/>
            </p:cNvCxnSpPr>
            <p:nvPr/>
          </p:nvCxnSpPr>
          <p:spPr>
            <a:xfrm>
              <a:off x="-525918"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92E9E6-AAA2-4AF8-8E1A-AAD061240334}"/>
                </a:ext>
              </a:extLst>
            </p:cNvPr>
            <p:cNvCxnSpPr>
              <a:cxnSpLocks/>
            </p:cNvCxnSpPr>
            <p:nvPr/>
          </p:nvCxnSpPr>
          <p:spPr>
            <a:xfrm>
              <a:off x="-525918"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29CCA65-D7C4-4271-8F63-6DD870624F97}"/>
                </a:ext>
              </a:extLst>
            </p:cNvPr>
            <p:cNvCxnSpPr>
              <a:cxnSpLocks/>
            </p:cNvCxnSpPr>
            <p:nvPr/>
          </p:nvCxnSpPr>
          <p:spPr>
            <a:xfrm>
              <a:off x="-525918"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45AA95-EC36-4F4D-863B-E3968E15FFD5}"/>
                </a:ext>
              </a:extLst>
            </p:cNvPr>
            <p:cNvCxnSpPr>
              <a:cxnSpLocks/>
            </p:cNvCxnSpPr>
            <p:nvPr/>
          </p:nvCxnSpPr>
          <p:spPr>
            <a:xfrm>
              <a:off x="-525918"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FC0DC23-8E6D-4F9E-8416-F8676D61DAFE}"/>
                </a:ext>
              </a:extLst>
            </p:cNvPr>
            <p:cNvCxnSpPr>
              <a:cxnSpLocks/>
            </p:cNvCxnSpPr>
            <p:nvPr/>
          </p:nvCxnSpPr>
          <p:spPr>
            <a:xfrm>
              <a:off x="-525918"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C4FC7C48-DBC7-4568-945F-F4D78157F753}"/>
                </a:ext>
              </a:extLst>
            </p:cNvPr>
            <p:cNvSpPr/>
            <p:nvPr/>
          </p:nvSpPr>
          <p:spPr>
            <a:xfrm flipV="1">
              <a:off x="-53112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圆角 22">
              <a:extLst>
                <a:ext uri="{FF2B5EF4-FFF2-40B4-BE49-F238E27FC236}">
                  <a16:creationId xmlns:a16="http://schemas.microsoft.com/office/drawing/2014/main" id="{A650B399-2D17-487C-B686-372DA9C8C2DC}"/>
                </a:ext>
              </a:extLst>
            </p:cNvPr>
            <p:cNvSpPr/>
            <p:nvPr/>
          </p:nvSpPr>
          <p:spPr>
            <a:xfrm flipV="1">
              <a:off x="167245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1EF9D6A5-4EEC-46F0-9EF1-6036A20B0105}"/>
                </a:ext>
              </a:extLst>
            </p:cNvPr>
            <p:cNvCxnSpPr>
              <a:cxnSpLocks/>
            </p:cNvCxnSpPr>
            <p:nvPr/>
          </p:nvCxnSpPr>
          <p:spPr>
            <a:xfrm>
              <a:off x="8283724" y="4635308"/>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3A62B07-ECD3-474B-B34F-6D493699E48B}"/>
                </a:ext>
              </a:extLst>
            </p:cNvPr>
            <p:cNvCxnSpPr>
              <a:cxnSpLocks/>
            </p:cNvCxnSpPr>
            <p:nvPr/>
          </p:nvCxnSpPr>
          <p:spPr>
            <a:xfrm>
              <a:off x="8283724" y="4759009"/>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7A5BE01-CC0C-434A-BEDD-D66EE3435AA3}"/>
                </a:ext>
              </a:extLst>
            </p:cNvPr>
            <p:cNvCxnSpPr>
              <a:cxnSpLocks/>
            </p:cNvCxnSpPr>
            <p:nvPr/>
          </p:nvCxnSpPr>
          <p:spPr>
            <a:xfrm>
              <a:off x="8283724" y="4882710"/>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8D2F703-9B9F-4E56-895F-835D96D8ED75}"/>
                </a:ext>
              </a:extLst>
            </p:cNvPr>
            <p:cNvCxnSpPr>
              <a:cxnSpLocks/>
            </p:cNvCxnSpPr>
            <p:nvPr/>
          </p:nvCxnSpPr>
          <p:spPr>
            <a:xfrm>
              <a:off x="8283724" y="5006411"/>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5D36D16-EAE2-4354-B64F-062A4DF85E6E}"/>
                </a:ext>
              </a:extLst>
            </p:cNvPr>
            <p:cNvCxnSpPr>
              <a:cxnSpLocks/>
            </p:cNvCxnSpPr>
            <p:nvPr/>
          </p:nvCxnSpPr>
          <p:spPr>
            <a:xfrm>
              <a:off x="8283724" y="5130112"/>
              <a:ext cx="4445323" cy="0"/>
            </a:xfrm>
            <a:prstGeom prst="line">
              <a:avLst/>
            </a:prstGeom>
            <a:ln w="1270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35C4772C-E2A0-47D0-9BDE-CE69BA0CB0C3}"/>
                </a:ext>
              </a:extLst>
            </p:cNvPr>
            <p:cNvSpPr/>
            <p:nvPr/>
          </p:nvSpPr>
          <p:spPr>
            <a:xfrm flipV="1">
              <a:off x="10486757"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矩形: 圆角 33">
              <a:extLst>
                <a:ext uri="{FF2B5EF4-FFF2-40B4-BE49-F238E27FC236}">
                  <a16:creationId xmlns:a16="http://schemas.microsoft.com/office/drawing/2014/main" id="{D91D24DE-B87A-45C1-AC80-29B7F77CD60C}"/>
                </a:ext>
              </a:extLst>
            </p:cNvPr>
            <p:cNvSpPr/>
            <p:nvPr/>
          </p:nvSpPr>
          <p:spPr>
            <a:xfrm flipV="1">
              <a:off x="12690333" y="4596039"/>
              <a:ext cx="46776" cy="720000"/>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4" name="组合 43">
              <a:extLst>
                <a:ext uri="{FF2B5EF4-FFF2-40B4-BE49-F238E27FC236}">
                  <a16:creationId xmlns:a16="http://schemas.microsoft.com/office/drawing/2014/main" id="{D53A99A9-AFFC-4628-AF19-521F4EB5632E}"/>
                </a:ext>
              </a:extLst>
            </p:cNvPr>
            <p:cNvGrpSpPr/>
            <p:nvPr/>
          </p:nvGrpSpPr>
          <p:grpSpPr>
            <a:xfrm>
              <a:off x="0" y="5635139"/>
              <a:ext cx="610545" cy="603867"/>
              <a:chOff x="-1" y="5629483"/>
              <a:chExt cx="610545" cy="603867"/>
            </a:xfrm>
          </p:grpSpPr>
          <p:sp>
            <p:nvSpPr>
              <p:cNvPr id="37" name="等腰三角形 36">
                <a:extLst>
                  <a:ext uri="{FF2B5EF4-FFF2-40B4-BE49-F238E27FC236}">
                    <a16:creationId xmlns:a16="http://schemas.microsoft.com/office/drawing/2014/main" id="{B455E465-6254-4E23-AEA2-8E8D0B82F620}"/>
                  </a:ext>
                </a:extLst>
              </p:cNvPr>
              <p:cNvSpPr/>
              <p:nvPr/>
            </p:nvSpPr>
            <p:spPr>
              <a:xfrm rot="5400000" flipH="1">
                <a:off x="3338" y="5626144"/>
                <a:ext cx="603867" cy="610545"/>
              </a:xfrm>
              <a:custGeom>
                <a:avLst/>
                <a:gdLst>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 name="connsiteX0" fmla="*/ 3338 w 607205"/>
                  <a:gd name="connsiteY0" fmla="*/ 6239039 h 6239039"/>
                  <a:gd name="connsiteX1" fmla="*/ 0 w 607205"/>
                  <a:gd name="connsiteY1" fmla="*/ 0 h 6239039"/>
                  <a:gd name="connsiteX2" fmla="*/ 607205 w 607205"/>
                  <a:gd name="connsiteY2" fmla="*/ 5628494 h 6239039"/>
                  <a:gd name="connsiteX3" fmla="*/ 607205 w 607205"/>
                  <a:gd name="connsiteY3" fmla="*/ 6239039 h 6239039"/>
                  <a:gd name="connsiteX4" fmla="*/ 3338 w 607205"/>
                  <a:gd name="connsiteY4" fmla="*/ 6239039 h 6239039"/>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Lst>
                <a:ahLst/>
                <a:cxnLst>
                  <a:cxn ang="0">
                    <a:pos x="connsiteX0" y="connsiteY0"/>
                  </a:cxn>
                  <a:cxn ang="0">
                    <a:pos x="connsiteX1" y="connsiteY1"/>
                  </a:cxn>
                  <a:cxn ang="0">
                    <a:pos x="connsiteX2" y="connsiteY2"/>
                  </a:cxn>
                  <a:cxn ang="0">
                    <a:pos x="connsiteX3" y="connsiteY3"/>
                  </a:cxn>
                </a:cxnLst>
                <a:rect l="l" t="t" r="r" b="b"/>
                <a:pathLst>
                  <a:path w="603867" h="610545">
                    <a:moveTo>
                      <a:pt x="0" y="610545"/>
                    </a:moveTo>
                    <a:lnTo>
                      <a:pt x="603867" y="0"/>
                    </a:lnTo>
                    <a:lnTo>
                      <a:pt x="603867" y="610545"/>
                    </a:lnTo>
                    <a:lnTo>
                      <a:pt x="0" y="61054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EFA3819F-6B1D-4707-955C-2B2B2DA0A053}"/>
                  </a:ext>
                </a:extLst>
              </p:cNvPr>
              <p:cNvSpPr/>
              <p:nvPr/>
            </p:nvSpPr>
            <p:spPr>
              <a:xfrm>
                <a:off x="-1" y="5629483"/>
                <a:ext cx="424881" cy="429579"/>
              </a:xfrm>
              <a:custGeom>
                <a:avLst/>
                <a:gdLst/>
                <a:ahLst/>
                <a:cxnLst/>
                <a:rect l="0" t="0" r="0" b="0"/>
                <a:pathLst>
                  <a:path w="429580" h="424882">
                    <a:moveTo>
                      <a:pt x="0" y="424881"/>
                    </a:moveTo>
                    <a:lnTo>
                      <a:pt x="429579" y="0"/>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1" name="等腰三角形 40">
                <a:extLst>
                  <a:ext uri="{FF2B5EF4-FFF2-40B4-BE49-F238E27FC236}">
                    <a16:creationId xmlns:a16="http://schemas.microsoft.com/office/drawing/2014/main" id="{FCBD3855-0609-464F-82D1-46B9CB651F23}"/>
                  </a:ext>
                </a:extLst>
              </p:cNvPr>
              <p:cNvSpPr/>
              <p:nvPr/>
            </p:nvSpPr>
            <p:spPr>
              <a:xfrm rot="5400000" flipH="1">
                <a:off x="1359" y="5628123"/>
                <a:ext cx="245894" cy="248614"/>
              </a:xfrm>
              <a:custGeom>
                <a:avLst/>
                <a:gdLst>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 name="connsiteX0" fmla="*/ 1360 w 247254"/>
                  <a:gd name="connsiteY0" fmla="*/ 5879086 h 5879086"/>
                  <a:gd name="connsiteX1" fmla="*/ 0 w 247254"/>
                  <a:gd name="connsiteY1" fmla="*/ 0 h 5879086"/>
                  <a:gd name="connsiteX2" fmla="*/ 247254 w 247254"/>
                  <a:gd name="connsiteY2" fmla="*/ 5630472 h 5879086"/>
                  <a:gd name="connsiteX3" fmla="*/ 247254 w 247254"/>
                  <a:gd name="connsiteY3" fmla="*/ 5879086 h 5879086"/>
                  <a:gd name="connsiteX4" fmla="*/ 1360 w 247254"/>
                  <a:gd name="connsiteY4" fmla="*/ 5879086 h 5879086"/>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Lst>
                <a:ahLst/>
                <a:cxnLst>
                  <a:cxn ang="0">
                    <a:pos x="connsiteX0" y="connsiteY0"/>
                  </a:cxn>
                  <a:cxn ang="0">
                    <a:pos x="connsiteX1" y="connsiteY1"/>
                  </a:cxn>
                  <a:cxn ang="0">
                    <a:pos x="connsiteX2" y="connsiteY2"/>
                  </a:cxn>
                  <a:cxn ang="0">
                    <a:pos x="connsiteX3" y="connsiteY3"/>
                  </a:cxn>
                </a:cxnLst>
                <a:rect l="l" t="t" r="r" b="b"/>
                <a:pathLst>
                  <a:path w="245894" h="248614">
                    <a:moveTo>
                      <a:pt x="0" y="248614"/>
                    </a:moveTo>
                    <a:lnTo>
                      <a:pt x="245894" y="0"/>
                    </a:lnTo>
                    <a:lnTo>
                      <a:pt x="245894" y="248614"/>
                    </a:lnTo>
                    <a:lnTo>
                      <a:pt x="0" y="24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9DAF5604-4BB4-40F7-A53F-2478CFF0EDB3}"/>
                </a:ext>
              </a:extLst>
            </p:cNvPr>
            <p:cNvGrpSpPr/>
            <p:nvPr/>
          </p:nvGrpSpPr>
          <p:grpSpPr>
            <a:xfrm flipH="1">
              <a:off x="11581455" y="5635139"/>
              <a:ext cx="610545" cy="603867"/>
              <a:chOff x="-1" y="5629483"/>
              <a:chExt cx="610545" cy="603867"/>
            </a:xfrm>
          </p:grpSpPr>
          <p:sp>
            <p:nvSpPr>
              <p:cNvPr id="46" name="等腰三角形 36">
                <a:extLst>
                  <a:ext uri="{FF2B5EF4-FFF2-40B4-BE49-F238E27FC236}">
                    <a16:creationId xmlns:a16="http://schemas.microsoft.com/office/drawing/2014/main" id="{632EEDF1-D610-42C1-B9A1-BCA9409DBA89}"/>
                  </a:ext>
                </a:extLst>
              </p:cNvPr>
              <p:cNvSpPr/>
              <p:nvPr/>
            </p:nvSpPr>
            <p:spPr>
              <a:xfrm rot="5400000" flipH="1">
                <a:off x="3338" y="5626144"/>
                <a:ext cx="603867" cy="610545"/>
              </a:xfrm>
              <a:custGeom>
                <a:avLst/>
                <a:gdLst>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 name="connsiteX0" fmla="*/ 3338 w 607205"/>
                  <a:gd name="connsiteY0" fmla="*/ 6239039 h 6239039"/>
                  <a:gd name="connsiteX1" fmla="*/ 0 w 607205"/>
                  <a:gd name="connsiteY1" fmla="*/ 0 h 6239039"/>
                  <a:gd name="connsiteX2" fmla="*/ 607205 w 607205"/>
                  <a:gd name="connsiteY2" fmla="*/ 5628494 h 6239039"/>
                  <a:gd name="connsiteX3" fmla="*/ 607205 w 607205"/>
                  <a:gd name="connsiteY3" fmla="*/ 6239039 h 6239039"/>
                  <a:gd name="connsiteX4" fmla="*/ 3338 w 607205"/>
                  <a:gd name="connsiteY4" fmla="*/ 6239039 h 6239039"/>
                  <a:gd name="connsiteX0" fmla="*/ 0 w 603867"/>
                  <a:gd name="connsiteY0" fmla="*/ 610545 h 610545"/>
                  <a:gd name="connsiteX1" fmla="*/ 603867 w 603867"/>
                  <a:gd name="connsiteY1" fmla="*/ 0 h 610545"/>
                  <a:gd name="connsiteX2" fmla="*/ 603867 w 603867"/>
                  <a:gd name="connsiteY2" fmla="*/ 610545 h 610545"/>
                  <a:gd name="connsiteX3" fmla="*/ 0 w 603867"/>
                  <a:gd name="connsiteY3" fmla="*/ 610545 h 610545"/>
                </a:gdLst>
                <a:ahLst/>
                <a:cxnLst>
                  <a:cxn ang="0">
                    <a:pos x="connsiteX0" y="connsiteY0"/>
                  </a:cxn>
                  <a:cxn ang="0">
                    <a:pos x="connsiteX1" y="connsiteY1"/>
                  </a:cxn>
                  <a:cxn ang="0">
                    <a:pos x="connsiteX2" y="connsiteY2"/>
                  </a:cxn>
                  <a:cxn ang="0">
                    <a:pos x="connsiteX3" y="connsiteY3"/>
                  </a:cxn>
                </a:cxnLst>
                <a:rect l="l" t="t" r="r" b="b"/>
                <a:pathLst>
                  <a:path w="603867" h="610545">
                    <a:moveTo>
                      <a:pt x="0" y="610545"/>
                    </a:moveTo>
                    <a:lnTo>
                      <a:pt x="603867" y="0"/>
                    </a:lnTo>
                    <a:lnTo>
                      <a:pt x="603867" y="610545"/>
                    </a:lnTo>
                    <a:lnTo>
                      <a:pt x="0" y="61054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54692B83-C95A-4301-B63F-967A4ED9DCE2}"/>
                  </a:ext>
                </a:extLst>
              </p:cNvPr>
              <p:cNvSpPr/>
              <p:nvPr/>
            </p:nvSpPr>
            <p:spPr>
              <a:xfrm>
                <a:off x="-1" y="5629483"/>
                <a:ext cx="424881" cy="429579"/>
              </a:xfrm>
              <a:custGeom>
                <a:avLst/>
                <a:gdLst/>
                <a:ahLst/>
                <a:cxnLst/>
                <a:rect l="0" t="0" r="0" b="0"/>
                <a:pathLst>
                  <a:path w="429580" h="424882">
                    <a:moveTo>
                      <a:pt x="0" y="424881"/>
                    </a:moveTo>
                    <a:lnTo>
                      <a:pt x="429579" y="0"/>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8" name="等腰三角形 40">
                <a:extLst>
                  <a:ext uri="{FF2B5EF4-FFF2-40B4-BE49-F238E27FC236}">
                    <a16:creationId xmlns:a16="http://schemas.microsoft.com/office/drawing/2014/main" id="{AD495E63-C154-49D7-B2CD-BAB9699CB28C}"/>
                  </a:ext>
                </a:extLst>
              </p:cNvPr>
              <p:cNvSpPr/>
              <p:nvPr/>
            </p:nvSpPr>
            <p:spPr>
              <a:xfrm rot="5400000" flipH="1">
                <a:off x="1359" y="5628123"/>
                <a:ext cx="245894" cy="248614"/>
              </a:xfrm>
              <a:custGeom>
                <a:avLst/>
                <a:gdLst>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 name="connsiteX0" fmla="*/ 1360 w 247254"/>
                  <a:gd name="connsiteY0" fmla="*/ 5879086 h 5879086"/>
                  <a:gd name="connsiteX1" fmla="*/ 0 w 247254"/>
                  <a:gd name="connsiteY1" fmla="*/ 0 h 5879086"/>
                  <a:gd name="connsiteX2" fmla="*/ 247254 w 247254"/>
                  <a:gd name="connsiteY2" fmla="*/ 5630472 h 5879086"/>
                  <a:gd name="connsiteX3" fmla="*/ 247254 w 247254"/>
                  <a:gd name="connsiteY3" fmla="*/ 5879086 h 5879086"/>
                  <a:gd name="connsiteX4" fmla="*/ 1360 w 247254"/>
                  <a:gd name="connsiteY4" fmla="*/ 5879086 h 5879086"/>
                  <a:gd name="connsiteX0" fmla="*/ 0 w 245894"/>
                  <a:gd name="connsiteY0" fmla="*/ 248614 h 248614"/>
                  <a:gd name="connsiteX1" fmla="*/ 245894 w 245894"/>
                  <a:gd name="connsiteY1" fmla="*/ 0 h 248614"/>
                  <a:gd name="connsiteX2" fmla="*/ 245894 w 245894"/>
                  <a:gd name="connsiteY2" fmla="*/ 248614 h 248614"/>
                  <a:gd name="connsiteX3" fmla="*/ 0 w 245894"/>
                  <a:gd name="connsiteY3" fmla="*/ 248614 h 248614"/>
                </a:gdLst>
                <a:ahLst/>
                <a:cxnLst>
                  <a:cxn ang="0">
                    <a:pos x="connsiteX0" y="connsiteY0"/>
                  </a:cxn>
                  <a:cxn ang="0">
                    <a:pos x="connsiteX1" y="connsiteY1"/>
                  </a:cxn>
                  <a:cxn ang="0">
                    <a:pos x="connsiteX2" y="connsiteY2"/>
                  </a:cxn>
                  <a:cxn ang="0">
                    <a:pos x="connsiteX3" y="connsiteY3"/>
                  </a:cxn>
                </a:cxnLst>
                <a:rect l="l" t="t" r="r" b="b"/>
                <a:pathLst>
                  <a:path w="245894" h="248614">
                    <a:moveTo>
                      <a:pt x="0" y="248614"/>
                    </a:moveTo>
                    <a:lnTo>
                      <a:pt x="245894" y="0"/>
                    </a:lnTo>
                    <a:lnTo>
                      <a:pt x="245894" y="248614"/>
                    </a:lnTo>
                    <a:lnTo>
                      <a:pt x="0" y="2486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a:extLst>
              <a:ext uri="{FF2B5EF4-FFF2-40B4-BE49-F238E27FC236}">
                <a16:creationId xmlns:a16="http://schemas.microsoft.com/office/drawing/2014/main" id="{08E333E1-D85F-4FCC-B4D6-C61E1F429FBF}"/>
              </a:ext>
            </a:extLst>
          </p:cNvPr>
          <p:cNvGrpSpPr/>
          <p:nvPr/>
        </p:nvGrpSpPr>
        <p:grpSpPr>
          <a:xfrm>
            <a:off x="777068" y="1285683"/>
            <a:ext cx="1837546" cy="1467554"/>
            <a:chOff x="800455" y="1243143"/>
            <a:chExt cx="1837546" cy="1467554"/>
          </a:xfrm>
        </p:grpSpPr>
        <p:sp>
          <p:nvSpPr>
            <p:cNvPr id="53" name="文本框 52">
              <a:extLst>
                <a:ext uri="{FF2B5EF4-FFF2-40B4-BE49-F238E27FC236}">
                  <a16:creationId xmlns:a16="http://schemas.microsoft.com/office/drawing/2014/main" id="{0B14E39D-70B9-4753-AFE7-08E7AD877ABD}"/>
                </a:ext>
              </a:extLst>
            </p:cNvPr>
            <p:cNvSpPr txBox="1"/>
            <p:nvPr/>
          </p:nvSpPr>
          <p:spPr>
            <a:xfrm>
              <a:off x="984219" y="1699710"/>
              <a:ext cx="1470019" cy="400110"/>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2015</a:t>
              </a:r>
              <a:r>
                <a:rPr lang="zh-CN" altLang="en-US" sz="2000" b="1" dirty="0">
                  <a:solidFill>
                    <a:schemeClr val="accent1">
                      <a:lumMod val="75000"/>
                    </a:schemeClr>
                  </a:solidFill>
                  <a:latin typeface="+mn-ea"/>
                  <a:sym typeface="Impact" panose="020B0806030902050204" pitchFamily="34" charset="0"/>
                </a:rPr>
                <a:t>年</a:t>
              </a:r>
            </a:p>
          </p:txBody>
        </p:sp>
        <p:sp>
          <p:nvSpPr>
            <p:cNvPr id="54" name="文本框 53">
              <a:extLst>
                <a:ext uri="{FF2B5EF4-FFF2-40B4-BE49-F238E27FC236}">
                  <a16:creationId xmlns:a16="http://schemas.microsoft.com/office/drawing/2014/main" id="{C1D81149-16F0-40A9-A1CF-95B032F5B49F}"/>
                </a:ext>
              </a:extLst>
            </p:cNvPr>
            <p:cNvSpPr txBox="1"/>
            <p:nvPr/>
          </p:nvSpPr>
          <p:spPr>
            <a:xfrm>
              <a:off x="800455" y="2064366"/>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68" name="rectangular-clock_16713">
              <a:extLst>
                <a:ext uri="{FF2B5EF4-FFF2-40B4-BE49-F238E27FC236}">
                  <a16:creationId xmlns:a16="http://schemas.microsoft.com/office/drawing/2014/main" id="{BCC1D568-BCB8-4CE1-91C9-68D2E2664579}"/>
                </a:ext>
              </a:extLst>
            </p:cNvPr>
            <p:cNvSpPr>
              <a:spLocks noChangeAspect="1"/>
            </p:cNvSpPr>
            <p:nvPr/>
          </p:nvSpPr>
          <p:spPr bwMode="auto">
            <a:xfrm>
              <a:off x="1509063" y="1243143"/>
              <a:ext cx="420330" cy="419622"/>
            </a:xfrm>
            <a:custGeom>
              <a:avLst/>
              <a:gdLst>
                <a:gd name="connsiteX0" fmla="*/ 238087 w 491468"/>
                <a:gd name="connsiteY0" fmla="*/ 382345 h 490641"/>
                <a:gd name="connsiteX1" fmla="*/ 266195 w 491468"/>
                <a:gd name="connsiteY1" fmla="*/ 382345 h 490641"/>
                <a:gd name="connsiteX2" fmla="*/ 266195 w 491468"/>
                <a:gd name="connsiteY2" fmla="*/ 434013 h 490641"/>
                <a:gd name="connsiteX3" fmla="*/ 238087 w 491468"/>
                <a:gd name="connsiteY3" fmla="*/ 434013 h 490641"/>
                <a:gd name="connsiteX4" fmla="*/ 387718 w 491468"/>
                <a:gd name="connsiteY4" fmla="*/ 232300 h 490641"/>
                <a:gd name="connsiteX5" fmla="*/ 439800 w 491468"/>
                <a:gd name="connsiteY5" fmla="*/ 232300 h 490641"/>
                <a:gd name="connsiteX6" fmla="*/ 439800 w 491468"/>
                <a:gd name="connsiteY6" fmla="*/ 258341 h 490641"/>
                <a:gd name="connsiteX7" fmla="*/ 387718 w 491468"/>
                <a:gd name="connsiteY7" fmla="*/ 258341 h 490641"/>
                <a:gd name="connsiteX8" fmla="*/ 49188 w 491468"/>
                <a:gd name="connsiteY8" fmla="*/ 232300 h 490641"/>
                <a:gd name="connsiteX9" fmla="*/ 100856 w 491468"/>
                <a:gd name="connsiteY9" fmla="*/ 232300 h 490641"/>
                <a:gd name="connsiteX10" fmla="*/ 100856 w 491468"/>
                <a:gd name="connsiteY10" fmla="*/ 258341 h 490641"/>
                <a:gd name="connsiteX11" fmla="*/ 49188 w 491468"/>
                <a:gd name="connsiteY11" fmla="*/ 258341 h 490641"/>
                <a:gd name="connsiteX12" fmla="*/ 232838 w 491468"/>
                <a:gd name="connsiteY12" fmla="*/ 128964 h 490641"/>
                <a:gd name="connsiteX13" fmla="*/ 258713 w 491468"/>
                <a:gd name="connsiteY13" fmla="*/ 128964 h 490641"/>
                <a:gd name="connsiteX14" fmla="*/ 258713 w 491468"/>
                <a:gd name="connsiteY14" fmla="*/ 222034 h 490641"/>
                <a:gd name="connsiteX15" fmla="*/ 271651 w 491468"/>
                <a:gd name="connsiteY15" fmla="*/ 240132 h 490641"/>
                <a:gd name="connsiteX16" fmla="*/ 349277 w 491468"/>
                <a:gd name="connsiteY16" fmla="*/ 240132 h 490641"/>
                <a:gd name="connsiteX17" fmla="*/ 349277 w 491468"/>
                <a:gd name="connsiteY17" fmla="*/ 265984 h 490641"/>
                <a:gd name="connsiteX18" fmla="*/ 261301 w 491468"/>
                <a:gd name="connsiteY18" fmla="*/ 265984 h 490641"/>
                <a:gd name="connsiteX19" fmla="*/ 245775 w 491468"/>
                <a:gd name="connsiteY19" fmla="*/ 271155 h 490641"/>
                <a:gd name="connsiteX20" fmla="*/ 219900 w 491468"/>
                <a:gd name="connsiteY20" fmla="*/ 245302 h 490641"/>
                <a:gd name="connsiteX21" fmla="*/ 232838 w 491468"/>
                <a:gd name="connsiteY21" fmla="*/ 222034 h 490641"/>
                <a:gd name="connsiteX22" fmla="*/ 232714 w 491468"/>
                <a:gd name="connsiteY22" fmla="*/ 51668 h 490641"/>
                <a:gd name="connsiteX23" fmla="*/ 258755 w 491468"/>
                <a:gd name="connsiteY23" fmla="*/ 51668 h 490641"/>
                <a:gd name="connsiteX24" fmla="*/ 258755 w 491468"/>
                <a:gd name="connsiteY24" fmla="*/ 103336 h 490641"/>
                <a:gd name="connsiteX25" fmla="*/ 232714 w 491468"/>
                <a:gd name="connsiteY25" fmla="*/ 103336 h 490641"/>
                <a:gd name="connsiteX26" fmla="*/ 245734 w 491468"/>
                <a:gd name="connsiteY26" fmla="*/ 38735 h 490641"/>
                <a:gd name="connsiteX27" fmla="*/ 38800 w 491468"/>
                <a:gd name="connsiteY27" fmla="*/ 245321 h 490641"/>
                <a:gd name="connsiteX28" fmla="*/ 245734 w 491468"/>
                <a:gd name="connsiteY28" fmla="*/ 451906 h 490641"/>
                <a:gd name="connsiteX29" fmla="*/ 452668 w 491468"/>
                <a:gd name="connsiteY29" fmla="*/ 245321 h 490641"/>
                <a:gd name="connsiteX30" fmla="*/ 245734 w 491468"/>
                <a:gd name="connsiteY30" fmla="*/ 38735 h 490641"/>
                <a:gd name="connsiteX31" fmla="*/ 245734 w 491468"/>
                <a:gd name="connsiteY31" fmla="*/ 0 h 490641"/>
                <a:gd name="connsiteX32" fmla="*/ 491468 w 491468"/>
                <a:gd name="connsiteY32" fmla="*/ 245321 h 490641"/>
                <a:gd name="connsiteX33" fmla="*/ 245734 w 491468"/>
                <a:gd name="connsiteY33" fmla="*/ 490641 h 490641"/>
                <a:gd name="connsiteX34" fmla="*/ 0 w 491468"/>
                <a:gd name="connsiteY34" fmla="*/ 245321 h 490641"/>
                <a:gd name="connsiteX35" fmla="*/ 245734 w 491468"/>
                <a:gd name="connsiteY35" fmla="*/ 0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468" h="490641">
                  <a:moveTo>
                    <a:pt x="238087" y="382345"/>
                  </a:moveTo>
                  <a:lnTo>
                    <a:pt x="266195" y="382345"/>
                  </a:lnTo>
                  <a:lnTo>
                    <a:pt x="266195" y="434013"/>
                  </a:lnTo>
                  <a:lnTo>
                    <a:pt x="238087" y="434013"/>
                  </a:lnTo>
                  <a:close/>
                  <a:moveTo>
                    <a:pt x="387718" y="232300"/>
                  </a:moveTo>
                  <a:lnTo>
                    <a:pt x="439800" y="232300"/>
                  </a:lnTo>
                  <a:lnTo>
                    <a:pt x="439800" y="258341"/>
                  </a:lnTo>
                  <a:lnTo>
                    <a:pt x="387718" y="258341"/>
                  </a:lnTo>
                  <a:close/>
                  <a:moveTo>
                    <a:pt x="49188" y="232300"/>
                  </a:moveTo>
                  <a:lnTo>
                    <a:pt x="100856" y="232300"/>
                  </a:lnTo>
                  <a:lnTo>
                    <a:pt x="100856" y="258341"/>
                  </a:lnTo>
                  <a:lnTo>
                    <a:pt x="49188" y="258341"/>
                  </a:lnTo>
                  <a:close/>
                  <a:moveTo>
                    <a:pt x="232838" y="128964"/>
                  </a:moveTo>
                  <a:lnTo>
                    <a:pt x="258713" y="128964"/>
                  </a:lnTo>
                  <a:lnTo>
                    <a:pt x="258713" y="222034"/>
                  </a:lnTo>
                  <a:cubicBezTo>
                    <a:pt x="263888" y="227205"/>
                    <a:pt x="269063" y="232376"/>
                    <a:pt x="271651" y="240132"/>
                  </a:cubicBezTo>
                  <a:lnTo>
                    <a:pt x="349277" y="240132"/>
                  </a:lnTo>
                  <a:lnTo>
                    <a:pt x="349277" y="265984"/>
                  </a:lnTo>
                  <a:lnTo>
                    <a:pt x="261301" y="265984"/>
                  </a:lnTo>
                  <a:cubicBezTo>
                    <a:pt x="258713" y="268570"/>
                    <a:pt x="250950" y="271155"/>
                    <a:pt x="245775" y="271155"/>
                  </a:cubicBezTo>
                  <a:cubicBezTo>
                    <a:pt x="230250" y="271155"/>
                    <a:pt x="219900" y="258229"/>
                    <a:pt x="219900" y="245302"/>
                  </a:cubicBezTo>
                  <a:cubicBezTo>
                    <a:pt x="219900" y="234961"/>
                    <a:pt x="225075" y="227205"/>
                    <a:pt x="232838" y="222034"/>
                  </a:cubicBezTo>
                  <a:close/>
                  <a:moveTo>
                    <a:pt x="232714" y="51668"/>
                  </a:moveTo>
                  <a:lnTo>
                    <a:pt x="258755" y="51668"/>
                  </a:lnTo>
                  <a:lnTo>
                    <a:pt x="258755" y="103336"/>
                  </a:lnTo>
                  <a:lnTo>
                    <a:pt x="232714" y="103336"/>
                  </a:lnTo>
                  <a:close/>
                  <a:moveTo>
                    <a:pt x="245734" y="38735"/>
                  </a:moveTo>
                  <a:cubicBezTo>
                    <a:pt x="131920" y="38735"/>
                    <a:pt x="38800" y="131698"/>
                    <a:pt x="38800" y="245321"/>
                  </a:cubicBezTo>
                  <a:cubicBezTo>
                    <a:pt x="38800" y="358943"/>
                    <a:pt x="131920" y="451906"/>
                    <a:pt x="245734" y="451906"/>
                  </a:cubicBezTo>
                  <a:cubicBezTo>
                    <a:pt x="359548" y="451906"/>
                    <a:pt x="452668" y="358943"/>
                    <a:pt x="452668" y="245321"/>
                  </a:cubicBezTo>
                  <a:cubicBezTo>
                    <a:pt x="452668" y="131698"/>
                    <a:pt x="359548" y="38735"/>
                    <a:pt x="245734" y="38735"/>
                  </a:cubicBezTo>
                  <a:close/>
                  <a:moveTo>
                    <a:pt x="245734" y="0"/>
                  </a:moveTo>
                  <a:cubicBezTo>
                    <a:pt x="380241" y="0"/>
                    <a:pt x="491468" y="111040"/>
                    <a:pt x="491468" y="245321"/>
                  </a:cubicBezTo>
                  <a:cubicBezTo>
                    <a:pt x="491468" y="379601"/>
                    <a:pt x="380241" y="490641"/>
                    <a:pt x="245734" y="490641"/>
                  </a:cubicBezTo>
                  <a:cubicBezTo>
                    <a:pt x="111227" y="490641"/>
                    <a:pt x="0" y="379601"/>
                    <a:pt x="0" y="245321"/>
                  </a:cubicBezTo>
                  <a:cubicBezTo>
                    <a:pt x="0" y="111040"/>
                    <a:pt x="111227" y="0"/>
                    <a:pt x="245734" y="0"/>
                  </a:cubicBezTo>
                  <a:close/>
                </a:path>
              </a:pathLst>
            </a:custGeom>
            <a:solidFill>
              <a:schemeClr val="accent1"/>
            </a:solidFill>
            <a:ln>
              <a:noFill/>
            </a:ln>
          </p:spPr>
          <p:txBody>
            <a:bodyPr/>
            <a:lstStyle/>
            <a:p>
              <a:endParaRPr lang="zh-CN" altLang="en-US" dirty="0"/>
            </a:p>
          </p:txBody>
        </p:sp>
      </p:grpSp>
      <p:grpSp>
        <p:nvGrpSpPr>
          <p:cNvPr id="69" name="组合 68">
            <a:extLst>
              <a:ext uri="{FF2B5EF4-FFF2-40B4-BE49-F238E27FC236}">
                <a16:creationId xmlns:a16="http://schemas.microsoft.com/office/drawing/2014/main" id="{15E9667A-88AD-4BA9-B64B-90123E57F71D}"/>
              </a:ext>
            </a:extLst>
          </p:cNvPr>
          <p:cNvGrpSpPr/>
          <p:nvPr/>
        </p:nvGrpSpPr>
        <p:grpSpPr>
          <a:xfrm>
            <a:off x="2980644" y="4407158"/>
            <a:ext cx="1837546" cy="1467554"/>
            <a:chOff x="800455" y="1243143"/>
            <a:chExt cx="1837546" cy="1467554"/>
          </a:xfrm>
        </p:grpSpPr>
        <p:sp>
          <p:nvSpPr>
            <p:cNvPr id="70" name="文本框 69">
              <a:extLst>
                <a:ext uri="{FF2B5EF4-FFF2-40B4-BE49-F238E27FC236}">
                  <a16:creationId xmlns:a16="http://schemas.microsoft.com/office/drawing/2014/main" id="{AA99618D-E069-4E3F-8AC5-4D2DA8D64256}"/>
                </a:ext>
              </a:extLst>
            </p:cNvPr>
            <p:cNvSpPr txBox="1"/>
            <p:nvPr/>
          </p:nvSpPr>
          <p:spPr>
            <a:xfrm>
              <a:off x="984219" y="1699710"/>
              <a:ext cx="1470019" cy="400110"/>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2016</a:t>
              </a:r>
              <a:r>
                <a:rPr lang="zh-CN" altLang="en-US" sz="2000" b="1" dirty="0">
                  <a:solidFill>
                    <a:schemeClr val="accent1">
                      <a:lumMod val="75000"/>
                    </a:schemeClr>
                  </a:solidFill>
                  <a:latin typeface="+mn-ea"/>
                  <a:sym typeface="Impact" panose="020B0806030902050204" pitchFamily="34" charset="0"/>
                </a:rPr>
                <a:t>年</a:t>
              </a:r>
            </a:p>
          </p:txBody>
        </p:sp>
        <p:sp>
          <p:nvSpPr>
            <p:cNvPr id="71" name="文本框 70">
              <a:extLst>
                <a:ext uri="{FF2B5EF4-FFF2-40B4-BE49-F238E27FC236}">
                  <a16:creationId xmlns:a16="http://schemas.microsoft.com/office/drawing/2014/main" id="{3CD963D3-552E-463E-8E53-B9C3A1E9DB43}"/>
                </a:ext>
              </a:extLst>
            </p:cNvPr>
            <p:cNvSpPr txBox="1"/>
            <p:nvPr/>
          </p:nvSpPr>
          <p:spPr>
            <a:xfrm>
              <a:off x="800455" y="2064366"/>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72" name="rectangular-clock_16713">
              <a:extLst>
                <a:ext uri="{FF2B5EF4-FFF2-40B4-BE49-F238E27FC236}">
                  <a16:creationId xmlns:a16="http://schemas.microsoft.com/office/drawing/2014/main" id="{581AF02F-5A37-4FC9-A80D-F603B467B005}"/>
                </a:ext>
              </a:extLst>
            </p:cNvPr>
            <p:cNvSpPr>
              <a:spLocks noChangeAspect="1"/>
            </p:cNvSpPr>
            <p:nvPr/>
          </p:nvSpPr>
          <p:spPr bwMode="auto">
            <a:xfrm>
              <a:off x="1509063" y="1243143"/>
              <a:ext cx="420330" cy="419622"/>
            </a:xfrm>
            <a:custGeom>
              <a:avLst/>
              <a:gdLst>
                <a:gd name="connsiteX0" fmla="*/ 238087 w 491468"/>
                <a:gd name="connsiteY0" fmla="*/ 382345 h 490641"/>
                <a:gd name="connsiteX1" fmla="*/ 266195 w 491468"/>
                <a:gd name="connsiteY1" fmla="*/ 382345 h 490641"/>
                <a:gd name="connsiteX2" fmla="*/ 266195 w 491468"/>
                <a:gd name="connsiteY2" fmla="*/ 434013 h 490641"/>
                <a:gd name="connsiteX3" fmla="*/ 238087 w 491468"/>
                <a:gd name="connsiteY3" fmla="*/ 434013 h 490641"/>
                <a:gd name="connsiteX4" fmla="*/ 387718 w 491468"/>
                <a:gd name="connsiteY4" fmla="*/ 232300 h 490641"/>
                <a:gd name="connsiteX5" fmla="*/ 439800 w 491468"/>
                <a:gd name="connsiteY5" fmla="*/ 232300 h 490641"/>
                <a:gd name="connsiteX6" fmla="*/ 439800 w 491468"/>
                <a:gd name="connsiteY6" fmla="*/ 258341 h 490641"/>
                <a:gd name="connsiteX7" fmla="*/ 387718 w 491468"/>
                <a:gd name="connsiteY7" fmla="*/ 258341 h 490641"/>
                <a:gd name="connsiteX8" fmla="*/ 49188 w 491468"/>
                <a:gd name="connsiteY8" fmla="*/ 232300 h 490641"/>
                <a:gd name="connsiteX9" fmla="*/ 100856 w 491468"/>
                <a:gd name="connsiteY9" fmla="*/ 232300 h 490641"/>
                <a:gd name="connsiteX10" fmla="*/ 100856 w 491468"/>
                <a:gd name="connsiteY10" fmla="*/ 258341 h 490641"/>
                <a:gd name="connsiteX11" fmla="*/ 49188 w 491468"/>
                <a:gd name="connsiteY11" fmla="*/ 258341 h 490641"/>
                <a:gd name="connsiteX12" fmla="*/ 232838 w 491468"/>
                <a:gd name="connsiteY12" fmla="*/ 128964 h 490641"/>
                <a:gd name="connsiteX13" fmla="*/ 258713 w 491468"/>
                <a:gd name="connsiteY13" fmla="*/ 128964 h 490641"/>
                <a:gd name="connsiteX14" fmla="*/ 258713 w 491468"/>
                <a:gd name="connsiteY14" fmla="*/ 222034 h 490641"/>
                <a:gd name="connsiteX15" fmla="*/ 271651 w 491468"/>
                <a:gd name="connsiteY15" fmla="*/ 240132 h 490641"/>
                <a:gd name="connsiteX16" fmla="*/ 349277 w 491468"/>
                <a:gd name="connsiteY16" fmla="*/ 240132 h 490641"/>
                <a:gd name="connsiteX17" fmla="*/ 349277 w 491468"/>
                <a:gd name="connsiteY17" fmla="*/ 265984 h 490641"/>
                <a:gd name="connsiteX18" fmla="*/ 261301 w 491468"/>
                <a:gd name="connsiteY18" fmla="*/ 265984 h 490641"/>
                <a:gd name="connsiteX19" fmla="*/ 245775 w 491468"/>
                <a:gd name="connsiteY19" fmla="*/ 271155 h 490641"/>
                <a:gd name="connsiteX20" fmla="*/ 219900 w 491468"/>
                <a:gd name="connsiteY20" fmla="*/ 245302 h 490641"/>
                <a:gd name="connsiteX21" fmla="*/ 232838 w 491468"/>
                <a:gd name="connsiteY21" fmla="*/ 222034 h 490641"/>
                <a:gd name="connsiteX22" fmla="*/ 232714 w 491468"/>
                <a:gd name="connsiteY22" fmla="*/ 51668 h 490641"/>
                <a:gd name="connsiteX23" fmla="*/ 258755 w 491468"/>
                <a:gd name="connsiteY23" fmla="*/ 51668 h 490641"/>
                <a:gd name="connsiteX24" fmla="*/ 258755 w 491468"/>
                <a:gd name="connsiteY24" fmla="*/ 103336 h 490641"/>
                <a:gd name="connsiteX25" fmla="*/ 232714 w 491468"/>
                <a:gd name="connsiteY25" fmla="*/ 103336 h 490641"/>
                <a:gd name="connsiteX26" fmla="*/ 245734 w 491468"/>
                <a:gd name="connsiteY26" fmla="*/ 38735 h 490641"/>
                <a:gd name="connsiteX27" fmla="*/ 38800 w 491468"/>
                <a:gd name="connsiteY27" fmla="*/ 245321 h 490641"/>
                <a:gd name="connsiteX28" fmla="*/ 245734 w 491468"/>
                <a:gd name="connsiteY28" fmla="*/ 451906 h 490641"/>
                <a:gd name="connsiteX29" fmla="*/ 452668 w 491468"/>
                <a:gd name="connsiteY29" fmla="*/ 245321 h 490641"/>
                <a:gd name="connsiteX30" fmla="*/ 245734 w 491468"/>
                <a:gd name="connsiteY30" fmla="*/ 38735 h 490641"/>
                <a:gd name="connsiteX31" fmla="*/ 245734 w 491468"/>
                <a:gd name="connsiteY31" fmla="*/ 0 h 490641"/>
                <a:gd name="connsiteX32" fmla="*/ 491468 w 491468"/>
                <a:gd name="connsiteY32" fmla="*/ 245321 h 490641"/>
                <a:gd name="connsiteX33" fmla="*/ 245734 w 491468"/>
                <a:gd name="connsiteY33" fmla="*/ 490641 h 490641"/>
                <a:gd name="connsiteX34" fmla="*/ 0 w 491468"/>
                <a:gd name="connsiteY34" fmla="*/ 245321 h 490641"/>
                <a:gd name="connsiteX35" fmla="*/ 245734 w 491468"/>
                <a:gd name="connsiteY35" fmla="*/ 0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468" h="490641">
                  <a:moveTo>
                    <a:pt x="238087" y="382345"/>
                  </a:moveTo>
                  <a:lnTo>
                    <a:pt x="266195" y="382345"/>
                  </a:lnTo>
                  <a:lnTo>
                    <a:pt x="266195" y="434013"/>
                  </a:lnTo>
                  <a:lnTo>
                    <a:pt x="238087" y="434013"/>
                  </a:lnTo>
                  <a:close/>
                  <a:moveTo>
                    <a:pt x="387718" y="232300"/>
                  </a:moveTo>
                  <a:lnTo>
                    <a:pt x="439800" y="232300"/>
                  </a:lnTo>
                  <a:lnTo>
                    <a:pt x="439800" y="258341"/>
                  </a:lnTo>
                  <a:lnTo>
                    <a:pt x="387718" y="258341"/>
                  </a:lnTo>
                  <a:close/>
                  <a:moveTo>
                    <a:pt x="49188" y="232300"/>
                  </a:moveTo>
                  <a:lnTo>
                    <a:pt x="100856" y="232300"/>
                  </a:lnTo>
                  <a:lnTo>
                    <a:pt x="100856" y="258341"/>
                  </a:lnTo>
                  <a:lnTo>
                    <a:pt x="49188" y="258341"/>
                  </a:lnTo>
                  <a:close/>
                  <a:moveTo>
                    <a:pt x="232838" y="128964"/>
                  </a:moveTo>
                  <a:lnTo>
                    <a:pt x="258713" y="128964"/>
                  </a:lnTo>
                  <a:lnTo>
                    <a:pt x="258713" y="222034"/>
                  </a:lnTo>
                  <a:cubicBezTo>
                    <a:pt x="263888" y="227205"/>
                    <a:pt x="269063" y="232376"/>
                    <a:pt x="271651" y="240132"/>
                  </a:cubicBezTo>
                  <a:lnTo>
                    <a:pt x="349277" y="240132"/>
                  </a:lnTo>
                  <a:lnTo>
                    <a:pt x="349277" y="265984"/>
                  </a:lnTo>
                  <a:lnTo>
                    <a:pt x="261301" y="265984"/>
                  </a:lnTo>
                  <a:cubicBezTo>
                    <a:pt x="258713" y="268570"/>
                    <a:pt x="250950" y="271155"/>
                    <a:pt x="245775" y="271155"/>
                  </a:cubicBezTo>
                  <a:cubicBezTo>
                    <a:pt x="230250" y="271155"/>
                    <a:pt x="219900" y="258229"/>
                    <a:pt x="219900" y="245302"/>
                  </a:cubicBezTo>
                  <a:cubicBezTo>
                    <a:pt x="219900" y="234961"/>
                    <a:pt x="225075" y="227205"/>
                    <a:pt x="232838" y="222034"/>
                  </a:cubicBezTo>
                  <a:close/>
                  <a:moveTo>
                    <a:pt x="232714" y="51668"/>
                  </a:moveTo>
                  <a:lnTo>
                    <a:pt x="258755" y="51668"/>
                  </a:lnTo>
                  <a:lnTo>
                    <a:pt x="258755" y="103336"/>
                  </a:lnTo>
                  <a:lnTo>
                    <a:pt x="232714" y="103336"/>
                  </a:lnTo>
                  <a:close/>
                  <a:moveTo>
                    <a:pt x="245734" y="38735"/>
                  </a:moveTo>
                  <a:cubicBezTo>
                    <a:pt x="131920" y="38735"/>
                    <a:pt x="38800" y="131698"/>
                    <a:pt x="38800" y="245321"/>
                  </a:cubicBezTo>
                  <a:cubicBezTo>
                    <a:pt x="38800" y="358943"/>
                    <a:pt x="131920" y="451906"/>
                    <a:pt x="245734" y="451906"/>
                  </a:cubicBezTo>
                  <a:cubicBezTo>
                    <a:pt x="359548" y="451906"/>
                    <a:pt x="452668" y="358943"/>
                    <a:pt x="452668" y="245321"/>
                  </a:cubicBezTo>
                  <a:cubicBezTo>
                    <a:pt x="452668" y="131698"/>
                    <a:pt x="359548" y="38735"/>
                    <a:pt x="245734" y="38735"/>
                  </a:cubicBezTo>
                  <a:close/>
                  <a:moveTo>
                    <a:pt x="245734" y="0"/>
                  </a:moveTo>
                  <a:cubicBezTo>
                    <a:pt x="380241" y="0"/>
                    <a:pt x="491468" y="111040"/>
                    <a:pt x="491468" y="245321"/>
                  </a:cubicBezTo>
                  <a:cubicBezTo>
                    <a:pt x="491468" y="379601"/>
                    <a:pt x="380241" y="490641"/>
                    <a:pt x="245734" y="490641"/>
                  </a:cubicBezTo>
                  <a:cubicBezTo>
                    <a:pt x="111227" y="490641"/>
                    <a:pt x="0" y="379601"/>
                    <a:pt x="0" y="245321"/>
                  </a:cubicBezTo>
                  <a:cubicBezTo>
                    <a:pt x="0" y="111040"/>
                    <a:pt x="111227" y="0"/>
                    <a:pt x="245734" y="0"/>
                  </a:cubicBezTo>
                  <a:close/>
                </a:path>
              </a:pathLst>
            </a:custGeom>
            <a:solidFill>
              <a:schemeClr val="accent1"/>
            </a:solidFill>
            <a:ln>
              <a:noFill/>
            </a:ln>
          </p:spPr>
          <p:txBody>
            <a:bodyPr/>
            <a:lstStyle/>
            <a:p>
              <a:endParaRPr lang="zh-CN" altLang="en-US"/>
            </a:p>
          </p:txBody>
        </p:sp>
      </p:grpSp>
      <p:grpSp>
        <p:nvGrpSpPr>
          <p:cNvPr id="73" name="组合 72">
            <a:extLst>
              <a:ext uri="{FF2B5EF4-FFF2-40B4-BE49-F238E27FC236}">
                <a16:creationId xmlns:a16="http://schemas.microsoft.com/office/drawing/2014/main" id="{F2278DBB-DEA3-4DC4-A1C1-81C0E5F43DDC}"/>
              </a:ext>
            </a:extLst>
          </p:cNvPr>
          <p:cNvGrpSpPr/>
          <p:nvPr/>
        </p:nvGrpSpPr>
        <p:grpSpPr>
          <a:xfrm>
            <a:off x="5175798" y="1285683"/>
            <a:ext cx="1837546" cy="1467554"/>
            <a:chOff x="800455" y="1243143"/>
            <a:chExt cx="1837546" cy="1467554"/>
          </a:xfrm>
        </p:grpSpPr>
        <p:sp>
          <p:nvSpPr>
            <p:cNvPr id="74" name="文本框 73">
              <a:extLst>
                <a:ext uri="{FF2B5EF4-FFF2-40B4-BE49-F238E27FC236}">
                  <a16:creationId xmlns:a16="http://schemas.microsoft.com/office/drawing/2014/main" id="{842B89CC-1397-424C-A52C-D9A05C20102B}"/>
                </a:ext>
              </a:extLst>
            </p:cNvPr>
            <p:cNvSpPr txBox="1"/>
            <p:nvPr/>
          </p:nvSpPr>
          <p:spPr>
            <a:xfrm>
              <a:off x="984219" y="1699710"/>
              <a:ext cx="1470019" cy="400110"/>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2017</a:t>
              </a:r>
              <a:r>
                <a:rPr lang="zh-CN" altLang="en-US" sz="2000" b="1" dirty="0">
                  <a:solidFill>
                    <a:schemeClr val="accent1">
                      <a:lumMod val="75000"/>
                    </a:schemeClr>
                  </a:solidFill>
                  <a:latin typeface="+mn-ea"/>
                  <a:sym typeface="Impact" panose="020B0806030902050204" pitchFamily="34" charset="0"/>
                </a:rPr>
                <a:t>年</a:t>
              </a:r>
            </a:p>
          </p:txBody>
        </p:sp>
        <p:sp>
          <p:nvSpPr>
            <p:cNvPr id="75" name="文本框 74">
              <a:extLst>
                <a:ext uri="{FF2B5EF4-FFF2-40B4-BE49-F238E27FC236}">
                  <a16:creationId xmlns:a16="http://schemas.microsoft.com/office/drawing/2014/main" id="{418855EB-C47D-4681-A850-CCA22D0D6F72}"/>
                </a:ext>
              </a:extLst>
            </p:cNvPr>
            <p:cNvSpPr txBox="1"/>
            <p:nvPr/>
          </p:nvSpPr>
          <p:spPr>
            <a:xfrm>
              <a:off x="800455" y="2064366"/>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76" name="rectangular-clock_16713">
              <a:extLst>
                <a:ext uri="{FF2B5EF4-FFF2-40B4-BE49-F238E27FC236}">
                  <a16:creationId xmlns:a16="http://schemas.microsoft.com/office/drawing/2014/main" id="{D08C41E3-FED1-473F-AAF1-D74594DEBB10}"/>
                </a:ext>
              </a:extLst>
            </p:cNvPr>
            <p:cNvSpPr>
              <a:spLocks noChangeAspect="1"/>
            </p:cNvSpPr>
            <p:nvPr/>
          </p:nvSpPr>
          <p:spPr bwMode="auto">
            <a:xfrm>
              <a:off x="1509063" y="1243143"/>
              <a:ext cx="420330" cy="419622"/>
            </a:xfrm>
            <a:custGeom>
              <a:avLst/>
              <a:gdLst>
                <a:gd name="connsiteX0" fmla="*/ 238087 w 491468"/>
                <a:gd name="connsiteY0" fmla="*/ 382345 h 490641"/>
                <a:gd name="connsiteX1" fmla="*/ 266195 w 491468"/>
                <a:gd name="connsiteY1" fmla="*/ 382345 h 490641"/>
                <a:gd name="connsiteX2" fmla="*/ 266195 w 491468"/>
                <a:gd name="connsiteY2" fmla="*/ 434013 h 490641"/>
                <a:gd name="connsiteX3" fmla="*/ 238087 w 491468"/>
                <a:gd name="connsiteY3" fmla="*/ 434013 h 490641"/>
                <a:gd name="connsiteX4" fmla="*/ 387718 w 491468"/>
                <a:gd name="connsiteY4" fmla="*/ 232300 h 490641"/>
                <a:gd name="connsiteX5" fmla="*/ 439800 w 491468"/>
                <a:gd name="connsiteY5" fmla="*/ 232300 h 490641"/>
                <a:gd name="connsiteX6" fmla="*/ 439800 w 491468"/>
                <a:gd name="connsiteY6" fmla="*/ 258341 h 490641"/>
                <a:gd name="connsiteX7" fmla="*/ 387718 w 491468"/>
                <a:gd name="connsiteY7" fmla="*/ 258341 h 490641"/>
                <a:gd name="connsiteX8" fmla="*/ 49188 w 491468"/>
                <a:gd name="connsiteY8" fmla="*/ 232300 h 490641"/>
                <a:gd name="connsiteX9" fmla="*/ 100856 w 491468"/>
                <a:gd name="connsiteY9" fmla="*/ 232300 h 490641"/>
                <a:gd name="connsiteX10" fmla="*/ 100856 w 491468"/>
                <a:gd name="connsiteY10" fmla="*/ 258341 h 490641"/>
                <a:gd name="connsiteX11" fmla="*/ 49188 w 491468"/>
                <a:gd name="connsiteY11" fmla="*/ 258341 h 490641"/>
                <a:gd name="connsiteX12" fmla="*/ 232838 w 491468"/>
                <a:gd name="connsiteY12" fmla="*/ 128964 h 490641"/>
                <a:gd name="connsiteX13" fmla="*/ 258713 w 491468"/>
                <a:gd name="connsiteY13" fmla="*/ 128964 h 490641"/>
                <a:gd name="connsiteX14" fmla="*/ 258713 w 491468"/>
                <a:gd name="connsiteY14" fmla="*/ 222034 h 490641"/>
                <a:gd name="connsiteX15" fmla="*/ 271651 w 491468"/>
                <a:gd name="connsiteY15" fmla="*/ 240132 h 490641"/>
                <a:gd name="connsiteX16" fmla="*/ 349277 w 491468"/>
                <a:gd name="connsiteY16" fmla="*/ 240132 h 490641"/>
                <a:gd name="connsiteX17" fmla="*/ 349277 w 491468"/>
                <a:gd name="connsiteY17" fmla="*/ 265984 h 490641"/>
                <a:gd name="connsiteX18" fmla="*/ 261301 w 491468"/>
                <a:gd name="connsiteY18" fmla="*/ 265984 h 490641"/>
                <a:gd name="connsiteX19" fmla="*/ 245775 w 491468"/>
                <a:gd name="connsiteY19" fmla="*/ 271155 h 490641"/>
                <a:gd name="connsiteX20" fmla="*/ 219900 w 491468"/>
                <a:gd name="connsiteY20" fmla="*/ 245302 h 490641"/>
                <a:gd name="connsiteX21" fmla="*/ 232838 w 491468"/>
                <a:gd name="connsiteY21" fmla="*/ 222034 h 490641"/>
                <a:gd name="connsiteX22" fmla="*/ 232714 w 491468"/>
                <a:gd name="connsiteY22" fmla="*/ 51668 h 490641"/>
                <a:gd name="connsiteX23" fmla="*/ 258755 w 491468"/>
                <a:gd name="connsiteY23" fmla="*/ 51668 h 490641"/>
                <a:gd name="connsiteX24" fmla="*/ 258755 w 491468"/>
                <a:gd name="connsiteY24" fmla="*/ 103336 h 490641"/>
                <a:gd name="connsiteX25" fmla="*/ 232714 w 491468"/>
                <a:gd name="connsiteY25" fmla="*/ 103336 h 490641"/>
                <a:gd name="connsiteX26" fmla="*/ 245734 w 491468"/>
                <a:gd name="connsiteY26" fmla="*/ 38735 h 490641"/>
                <a:gd name="connsiteX27" fmla="*/ 38800 w 491468"/>
                <a:gd name="connsiteY27" fmla="*/ 245321 h 490641"/>
                <a:gd name="connsiteX28" fmla="*/ 245734 w 491468"/>
                <a:gd name="connsiteY28" fmla="*/ 451906 h 490641"/>
                <a:gd name="connsiteX29" fmla="*/ 452668 w 491468"/>
                <a:gd name="connsiteY29" fmla="*/ 245321 h 490641"/>
                <a:gd name="connsiteX30" fmla="*/ 245734 w 491468"/>
                <a:gd name="connsiteY30" fmla="*/ 38735 h 490641"/>
                <a:gd name="connsiteX31" fmla="*/ 245734 w 491468"/>
                <a:gd name="connsiteY31" fmla="*/ 0 h 490641"/>
                <a:gd name="connsiteX32" fmla="*/ 491468 w 491468"/>
                <a:gd name="connsiteY32" fmla="*/ 245321 h 490641"/>
                <a:gd name="connsiteX33" fmla="*/ 245734 w 491468"/>
                <a:gd name="connsiteY33" fmla="*/ 490641 h 490641"/>
                <a:gd name="connsiteX34" fmla="*/ 0 w 491468"/>
                <a:gd name="connsiteY34" fmla="*/ 245321 h 490641"/>
                <a:gd name="connsiteX35" fmla="*/ 245734 w 491468"/>
                <a:gd name="connsiteY35" fmla="*/ 0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468" h="490641">
                  <a:moveTo>
                    <a:pt x="238087" y="382345"/>
                  </a:moveTo>
                  <a:lnTo>
                    <a:pt x="266195" y="382345"/>
                  </a:lnTo>
                  <a:lnTo>
                    <a:pt x="266195" y="434013"/>
                  </a:lnTo>
                  <a:lnTo>
                    <a:pt x="238087" y="434013"/>
                  </a:lnTo>
                  <a:close/>
                  <a:moveTo>
                    <a:pt x="387718" y="232300"/>
                  </a:moveTo>
                  <a:lnTo>
                    <a:pt x="439800" y="232300"/>
                  </a:lnTo>
                  <a:lnTo>
                    <a:pt x="439800" y="258341"/>
                  </a:lnTo>
                  <a:lnTo>
                    <a:pt x="387718" y="258341"/>
                  </a:lnTo>
                  <a:close/>
                  <a:moveTo>
                    <a:pt x="49188" y="232300"/>
                  </a:moveTo>
                  <a:lnTo>
                    <a:pt x="100856" y="232300"/>
                  </a:lnTo>
                  <a:lnTo>
                    <a:pt x="100856" y="258341"/>
                  </a:lnTo>
                  <a:lnTo>
                    <a:pt x="49188" y="258341"/>
                  </a:lnTo>
                  <a:close/>
                  <a:moveTo>
                    <a:pt x="232838" y="128964"/>
                  </a:moveTo>
                  <a:lnTo>
                    <a:pt x="258713" y="128964"/>
                  </a:lnTo>
                  <a:lnTo>
                    <a:pt x="258713" y="222034"/>
                  </a:lnTo>
                  <a:cubicBezTo>
                    <a:pt x="263888" y="227205"/>
                    <a:pt x="269063" y="232376"/>
                    <a:pt x="271651" y="240132"/>
                  </a:cubicBezTo>
                  <a:lnTo>
                    <a:pt x="349277" y="240132"/>
                  </a:lnTo>
                  <a:lnTo>
                    <a:pt x="349277" y="265984"/>
                  </a:lnTo>
                  <a:lnTo>
                    <a:pt x="261301" y="265984"/>
                  </a:lnTo>
                  <a:cubicBezTo>
                    <a:pt x="258713" y="268570"/>
                    <a:pt x="250950" y="271155"/>
                    <a:pt x="245775" y="271155"/>
                  </a:cubicBezTo>
                  <a:cubicBezTo>
                    <a:pt x="230250" y="271155"/>
                    <a:pt x="219900" y="258229"/>
                    <a:pt x="219900" y="245302"/>
                  </a:cubicBezTo>
                  <a:cubicBezTo>
                    <a:pt x="219900" y="234961"/>
                    <a:pt x="225075" y="227205"/>
                    <a:pt x="232838" y="222034"/>
                  </a:cubicBezTo>
                  <a:close/>
                  <a:moveTo>
                    <a:pt x="232714" y="51668"/>
                  </a:moveTo>
                  <a:lnTo>
                    <a:pt x="258755" y="51668"/>
                  </a:lnTo>
                  <a:lnTo>
                    <a:pt x="258755" y="103336"/>
                  </a:lnTo>
                  <a:lnTo>
                    <a:pt x="232714" y="103336"/>
                  </a:lnTo>
                  <a:close/>
                  <a:moveTo>
                    <a:pt x="245734" y="38735"/>
                  </a:moveTo>
                  <a:cubicBezTo>
                    <a:pt x="131920" y="38735"/>
                    <a:pt x="38800" y="131698"/>
                    <a:pt x="38800" y="245321"/>
                  </a:cubicBezTo>
                  <a:cubicBezTo>
                    <a:pt x="38800" y="358943"/>
                    <a:pt x="131920" y="451906"/>
                    <a:pt x="245734" y="451906"/>
                  </a:cubicBezTo>
                  <a:cubicBezTo>
                    <a:pt x="359548" y="451906"/>
                    <a:pt x="452668" y="358943"/>
                    <a:pt x="452668" y="245321"/>
                  </a:cubicBezTo>
                  <a:cubicBezTo>
                    <a:pt x="452668" y="131698"/>
                    <a:pt x="359548" y="38735"/>
                    <a:pt x="245734" y="38735"/>
                  </a:cubicBezTo>
                  <a:close/>
                  <a:moveTo>
                    <a:pt x="245734" y="0"/>
                  </a:moveTo>
                  <a:cubicBezTo>
                    <a:pt x="380241" y="0"/>
                    <a:pt x="491468" y="111040"/>
                    <a:pt x="491468" y="245321"/>
                  </a:cubicBezTo>
                  <a:cubicBezTo>
                    <a:pt x="491468" y="379601"/>
                    <a:pt x="380241" y="490641"/>
                    <a:pt x="245734" y="490641"/>
                  </a:cubicBezTo>
                  <a:cubicBezTo>
                    <a:pt x="111227" y="490641"/>
                    <a:pt x="0" y="379601"/>
                    <a:pt x="0" y="245321"/>
                  </a:cubicBezTo>
                  <a:cubicBezTo>
                    <a:pt x="0" y="111040"/>
                    <a:pt x="111227" y="0"/>
                    <a:pt x="245734" y="0"/>
                  </a:cubicBezTo>
                  <a:close/>
                </a:path>
              </a:pathLst>
            </a:custGeom>
            <a:solidFill>
              <a:schemeClr val="accent1"/>
            </a:solidFill>
            <a:ln>
              <a:noFill/>
            </a:ln>
          </p:spPr>
          <p:txBody>
            <a:bodyPr/>
            <a:lstStyle/>
            <a:p>
              <a:endParaRPr lang="zh-CN" altLang="en-US"/>
            </a:p>
          </p:txBody>
        </p:sp>
      </p:grpSp>
      <p:grpSp>
        <p:nvGrpSpPr>
          <p:cNvPr id="77" name="组合 76">
            <a:extLst>
              <a:ext uri="{FF2B5EF4-FFF2-40B4-BE49-F238E27FC236}">
                <a16:creationId xmlns:a16="http://schemas.microsoft.com/office/drawing/2014/main" id="{2EEEB946-9456-4F77-911D-5D3D83757802}"/>
              </a:ext>
            </a:extLst>
          </p:cNvPr>
          <p:cNvGrpSpPr/>
          <p:nvPr/>
        </p:nvGrpSpPr>
        <p:grpSpPr>
          <a:xfrm>
            <a:off x="7364408" y="4407158"/>
            <a:ext cx="1837546" cy="1467554"/>
            <a:chOff x="800455" y="1243143"/>
            <a:chExt cx="1837546" cy="1467554"/>
          </a:xfrm>
        </p:grpSpPr>
        <p:sp>
          <p:nvSpPr>
            <p:cNvPr id="78" name="文本框 77">
              <a:extLst>
                <a:ext uri="{FF2B5EF4-FFF2-40B4-BE49-F238E27FC236}">
                  <a16:creationId xmlns:a16="http://schemas.microsoft.com/office/drawing/2014/main" id="{A8E6C5D7-ED0D-4243-AA11-F0F29A16A647}"/>
                </a:ext>
              </a:extLst>
            </p:cNvPr>
            <p:cNvSpPr txBox="1"/>
            <p:nvPr/>
          </p:nvSpPr>
          <p:spPr>
            <a:xfrm>
              <a:off x="984219" y="1699710"/>
              <a:ext cx="1470019" cy="400110"/>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2018</a:t>
              </a:r>
              <a:r>
                <a:rPr lang="zh-CN" altLang="en-US" sz="2000" b="1" dirty="0">
                  <a:solidFill>
                    <a:schemeClr val="accent1">
                      <a:lumMod val="75000"/>
                    </a:schemeClr>
                  </a:solidFill>
                  <a:latin typeface="+mn-ea"/>
                  <a:sym typeface="Impact" panose="020B0806030902050204" pitchFamily="34" charset="0"/>
                </a:rPr>
                <a:t>年</a:t>
              </a:r>
            </a:p>
          </p:txBody>
        </p:sp>
        <p:sp>
          <p:nvSpPr>
            <p:cNvPr id="79" name="文本框 78">
              <a:extLst>
                <a:ext uri="{FF2B5EF4-FFF2-40B4-BE49-F238E27FC236}">
                  <a16:creationId xmlns:a16="http://schemas.microsoft.com/office/drawing/2014/main" id="{69806A15-FABF-492B-8D0A-CC3DE75CA665}"/>
                </a:ext>
              </a:extLst>
            </p:cNvPr>
            <p:cNvSpPr txBox="1"/>
            <p:nvPr/>
          </p:nvSpPr>
          <p:spPr>
            <a:xfrm>
              <a:off x="800455" y="2064366"/>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80" name="rectangular-clock_16713">
              <a:extLst>
                <a:ext uri="{FF2B5EF4-FFF2-40B4-BE49-F238E27FC236}">
                  <a16:creationId xmlns:a16="http://schemas.microsoft.com/office/drawing/2014/main" id="{CBC540B4-0388-4EFB-B5F0-5AFF242228D8}"/>
                </a:ext>
              </a:extLst>
            </p:cNvPr>
            <p:cNvSpPr>
              <a:spLocks noChangeAspect="1"/>
            </p:cNvSpPr>
            <p:nvPr/>
          </p:nvSpPr>
          <p:spPr bwMode="auto">
            <a:xfrm>
              <a:off x="1509063" y="1243143"/>
              <a:ext cx="420330" cy="419622"/>
            </a:xfrm>
            <a:custGeom>
              <a:avLst/>
              <a:gdLst>
                <a:gd name="connsiteX0" fmla="*/ 238087 w 491468"/>
                <a:gd name="connsiteY0" fmla="*/ 382345 h 490641"/>
                <a:gd name="connsiteX1" fmla="*/ 266195 w 491468"/>
                <a:gd name="connsiteY1" fmla="*/ 382345 h 490641"/>
                <a:gd name="connsiteX2" fmla="*/ 266195 w 491468"/>
                <a:gd name="connsiteY2" fmla="*/ 434013 h 490641"/>
                <a:gd name="connsiteX3" fmla="*/ 238087 w 491468"/>
                <a:gd name="connsiteY3" fmla="*/ 434013 h 490641"/>
                <a:gd name="connsiteX4" fmla="*/ 387718 w 491468"/>
                <a:gd name="connsiteY4" fmla="*/ 232300 h 490641"/>
                <a:gd name="connsiteX5" fmla="*/ 439800 w 491468"/>
                <a:gd name="connsiteY5" fmla="*/ 232300 h 490641"/>
                <a:gd name="connsiteX6" fmla="*/ 439800 w 491468"/>
                <a:gd name="connsiteY6" fmla="*/ 258341 h 490641"/>
                <a:gd name="connsiteX7" fmla="*/ 387718 w 491468"/>
                <a:gd name="connsiteY7" fmla="*/ 258341 h 490641"/>
                <a:gd name="connsiteX8" fmla="*/ 49188 w 491468"/>
                <a:gd name="connsiteY8" fmla="*/ 232300 h 490641"/>
                <a:gd name="connsiteX9" fmla="*/ 100856 w 491468"/>
                <a:gd name="connsiteY9" fmla="*/ 232300 h 490641"/>
                <a:gd name="connsiteX10" fmla="*/ 100856 w 491468"/>
                <a:gd name="connsiteY10" fmla="*/ 258341 h 490641"/>
                <a:gd name="connsiteX11" fmla="*/ 49188 w 491468"/>
                <a:gd name="connsiteY11" fmla="*/ 258341 h 490641"/>
                <a:gd name="connsiteX12" fmla="*/ 232838 w 491468"/>
                <a:gd name="connsiteY12" fmla="*/ 128964 h 490641"/>
                <a:gd name="connsiteX13" fmla="*/ 258713 w 491468"/>
                <a:gd name="connsiteY13" fmla="*/ 128964 h 490641"/>
                <a:gd name="connsiteX14" fmla="*/ 258713 w 491468"/>
                <a:gd name="connsiteY14" fmla="*/ 222034 h 490641"/>
                <a:gd name="connsiteX15" fmla="*/ 271651 w 491468"/>
                <a:gd name="connsiteY15" fmla="*/ 240132 h 490641"/>
                <a:gd name="connsiteX16" fmla="*/ 349277 w 491468"/>
                <a:gd name="connsiteY16" fmla="*/ 240132 h 490641"/>
                <a:gd name="connsiteX17" fmla="*/ 349277 w 491468"/>
                <a:gd name="connsiteY17" fmla="*/ 265984 h 490641"/>
                <a:gd name="connsiteX18" fmla="*/ 261301 w 491468"/>
                <a:gd name="connsiteY18" fmla="*/ 265984 h 490641"/>
                <a:gd name="connsiteX19" fmla="*/ 245775 w 491468"/>
                <a:gd name="connsiteY19" fmla="*/ 271155 h 490641"/>
                <a:gd name="connsiteX20" fmla="*/ 219900 w 491468"/>
                <a:gd name="connsiteY20" fmla="*/ 245302 h 490641"/>
                <a:gd name="connsiteX21" fmla="*/ 232838 w 491468"/>
                <a:gd name="connsiteY21" fmla="*/ 222034 h 490641"/>
                <a:gd name="connsiteX22" fmla="*/ 232714 w 491468"/>
                <a:gd name="connsiteY22" fmla="*/ 51668 h 490641"/>
                <a:gd name="connsiteX23" fmla="*/ 258755 w 491468"/>
                <a:gd name="connsiteY23" fmla="*/ 51668 h 490641"/>
                <a:gd name="connsiteX24" fmla="*/ 258755 w 491468"/>
                <a:gd name="connsiteY24" fmla="*/ 103336 h 490641"/>
                <a:gd name="connsiteX25" fmla="*/ 232714 w 491468"/>
                <a:gd name="connsiteY25" fmla="*/ 103336 h 490641"/>
                <a:gd name="connsiteX26" fmla="*/ 245734 w 491468"/>
                <a:gd name="connsiteY26" fmla="*/ 38735 h 490641"/>
                <a:gd name="connsiteX27" fmla="*/ 38800 w 491468"/>
                <a:gd name="connsiteY27" fmla="*/ 245321 h 490641"/>
                <a:gd name="connsiteX28" fmla="*/ 245734 w 491468"/>
                <a:gd name="connsiteY28" fmla="*/ 451906 h 490641"/>
                <a:gd name="connsiteX29" fmla="*/ 452668 w 491468"/>
                <a:gd name="connsiteY29" fmla="*/ 245321 h 490641"/>
                <a:gd name="connsiteX30" fmla="*/ 245734 w 491468"/>
                <a:gd name="connsiteY30" fmla="*/ 38735 h 490641"/>
                <a:gd name="connsiteX31" fmla="*/ 245734 w 491468"/>
                <a:gd name="connsiteY31" fmla="*/ 0 h 490641"/>
                <a:gd name="connsiteX32" fmla="*/ 491468 w 491468"/>
                <a:gd name="connsiteY32" fmla="*/ 245321 h 490641"/>
                <a:gd name="connsiteX33" fmla="*/ 245734 w 491468"/>
                <a:gd name="connsiteY33" fmla="*/ 490641 h 490641"/>
                <a:gd name="connsiteX34" fmla="*/ 0 w 491468"/>
                <a:gd name="connsiteY34" fmla="*/ 245321 h 490641"/>
                <a:gd name="connsiteX35" fmla="*/ 245734 w 491468"/>
                <a:gd name="connsiteY35" fmla="*/ 0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468" h="490641">
                  <a:moveTo>
                    <a:pt x="238087" y="382345"/>
                  </a:moveTo>
                  <a:lnTo>
                    <a:pt x="266195" y="382345"/>
                  </a:lnTo>
                  <a:lnTo>
                    <a:pt x="266195" y="434013"/>
                  </a:lnTo>
                  <a:lnTo>
                    <a:pt x="238087" y="434013"/>
                  </a:lnTo>
                  <a:close/>
                  <a:moveTo>
                    <a:pt x="387718" y="232300"/>
                  </a:moveTo>
                  <a:lnTo>
                    <a:pt x="439800" y="232300"/>
                  </a:lnTo>
                  <a:lnTo>
                    <a:pt x="439800" y="258341"/>
                  </a:lnTo>
                  <a:lnTo>
                    <a:pt x="387718" y="258341"/>
                  </a:lnTo>
                  <a:close/>
                  <a:moveTo>
                    <a:pt x="49188" y="232300"/>
                  </a:moveTo>
                  <a:lnTo>
                    <a:pt x="100856" y="232300"/>
                  </a:lnTo>
                  <a:lnTo>
                    <a:pt x="100856" y="258341"/>
                  </a:lnTo>
                  <a:lnTo>
                    <a:pt x="49188" y="258341"/>
                  </a:lnTo>
                  <a:close/>
                  <a:moveTo>
                    <a:pt x="232838" y="128964"/>
                  </a:moveTo>
                  <a:lnTo>
                    <a:pt x="258713" y="128964"/>
                  </a:lnTo>
                  <a:lnTo>
                    <a:pt x="258713" y="222034"/>
                  </a:lnTo>
                  <a:cubicBezTo>
                    <a:pt x="263888" y="227205"/>
                    <a:pt x="269063" y="232376"/>
                    <a:pt x="271651" y="240132"/>
                  </a:cubicBezTo>
                  <a:lnTo>
                    <a:pt x="349277" y="240132"/>
                  </a:lnTo>
                  <a:lnTo>
                    <a:pt x="349277" y="265984"/>
                  </a:lnTo>
                  <a:lnTo>
                    <a:pt x="261301" y="265984"/>
                  </a:lnTo>
                  <a:cubicBezTo>
                    <a:pt x="258713" y="268570"/>
                    <a:pt x="250950" y="271155"/>
                    <a:pt x="245775" y="271155"/>
                  </a:cubicBezTo>
                  <a:cubicBezTo>
                    <a:pt x="230250" y="271155"/>
                    <a:pt x="219900" y="258229"/>
                    <a:pt x="219900" y="245302"/>
                  </a:cubicBezTo>
                  <a:cubicBezTo>
                    <a:pt x="219900" y="234961"/>
                    <a:pt x="225075" y="227205"/>
                    <a:pt x="232838" y="222034"/>
                  </a:cubicBezTo>
                  <a:close/>
                  <a:moveTo>
                    <a:pt x="232714" y="51668"/>
                  </a:moveTo>
                  <a:lnTo>
                    <a:pt x="258755" y="51668"/>
                  </a:lnTo>
                  <a:lnTo>
                    <a:pt x="258755" y="103336"/>
                  </a:lnTo>
                  <a:lnTo>
                    <a:pt x="232714" y="103336"/>
                  </a:lnTo>
                  <a:close/>
                  <a:moveTo>
                    <a:pt x="245734" y="38735"/>
                  </a:moveTo>
                  <a:cubicBezTo>
                    <a:pt x="131920" y="38735"/>
                    <a:pt x="38800" y="131698"/>
                    <a:pt x="38800" y="245321"/>
                  </a:cubicBezTo>
                  <a:cubicBezTo>
                    <a:pt x="38800" y="358943"/>
                    <a:pt x="131920" y="451906"/>
                    <a:pt x="245734" y="451906"/>
                  </a:cubicBezTo>
                  <a:cubicBezTo>
                    <a:pt x="359548" y="451906"/>
                    <a:pt x="452668" y="358943"/>
                    <a:pt x="452668" y="245321"/>
                  </a:cubicBezTo>
                  <a:cubicBezTo>
                    <a:pt x="452668" y="131698"/>
                    <a:pt x="359548" y="38735"/>
                    <a:pt x="245734" y="38735"/>
                  </a:cubicBezTo>
                  <a:close/>
                  <a:moveTo>
                    <a:pt x="245734" y="0"/>
                  </a:moveTo>
                  <a:cubicBezTo>
                    <a:pt x="380241" y="0"/>
                    <a:pt x="491468" y="111040"/>
                    <a:pt x="491468" y="245321"/>
                  </a:cubicBezTo>
                  <a:cubicBezTo>
                    <a:pt x="491468" y="379601"/>
                    <a:pt x="380241" y="490641"/>
                    <a:pt x="245734" y="490641"/>
                  </a:cubicBezTo>
                  <a:cubicBezTo>
                    <a:pt x="111227" y="490641"/>
                    <a:pt x="0" y="379601"/>
                    <a:pt x="0" y="245321"/>
                  </a:cubicBezTo>
                  <a:cubicBezTo>
                    <a:pt x="0" y="111040"/>
                    <a:pt x="111227" y="0"/>
                    <a:pt x="245734" y="0"/>
                  </a:cubicBezTo>
                  <a:close/>
                </a:path>
              </a:pathLst>
            </a:custGeom>
            <a:solidFill>
              <a:schemeClr val="accent1"/>
            </a:solidFill>
            <a:ln>
              <a:noFill/>
            </a:ln>
          </p:spPr>
          <p:txBody>
            <a:bodyPr/>
            <a:lstStyle/>
            <a:p>
              <a:endParaRPr lang="zh-CN" altLang="en-US"/>
            </a:p>
          </p:txBody>
        </p:sp>
      </p:grpSp>
      <p:grpSp>
        <p:nvGrpSpPr>
          <p:cNvPr id="81" name="组合 80">
            <a:extLst>
              <a:ext uri="{FF2B5EF4-FFF2-40B4-BE49-F238E27FC236}">
                <a16:creationId xmlns:a16="http://schemas.microsoft.com/office/drawing/2014/main" id="{38077946-F553-43E2-8AE3-B22ACFE3BC92}"/>
              </a:ext>
            </a:extLst>
          </p:cNvPr>
          <p:cNvGrpSpPr/>
          <p:nvPr/>
        </p:nvGrpSpPr>
        <p:grpSpPr>
          <a:xfrm>
            <a:off x="9593802" y="1285683"/>
            <a:ext cx="1837546" cy="1467554"/>
            <a:chOff x="800455" y="1243143"/>
            <a:chExt cx="1837546" cy="1467554"/>
          </a:xfrm>
        </p:grpSpPr>
        <p:sp>
          <p:nvSpPr>
            <p:cNvPr id="82" name="文本框 81">
              <a:extLst>
                <a:ext uri="{FF2B5EF4-FFF2-40B4-BE49-F238E27FC236}">
                  <a16:creationId xmlns:a16="http://schemas.microsoft.com/office/drawing/2014/main" id="{E875BFC5-713B-477A-AFDD-8AC1B6927343}"/>
                </a:ext>
              </a:extLst>
            </p:cNvPr>
            <p:cNvSpPr txBox="1"/>
            <p:nvPr/>
          </p:nvSpPr>
          <p:spPr>
            <a:xfrm>
              <a:off x="984219" y="1699710"/>
              <a:ext cx="1470019" cy="400110"/>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2019</a:t>
              </a:r>
              <a:r>
                <a:rPr lang="zh-CN" altLang="en-US" sz="2000" b="1" dirty="0">
                  <a:solidFill>
                    <a:schemeClr val="accent1">
                      <a:lumMod val="75000"/>
                    </a:schemeClr>
                  </a:solidFill>
                  <a:latin typeface="+mn-ea"/>
                  <a:sym typeface="Impact" panose="020B0806030902050204" pitchFamily="34" charset="0"/>
                </a:rPr>
                <a:t>年</a:t>
              </a:r>
            </a:p>
          </p:txBody>
        </p:sp>
        <p:sp>
          <p:nvSpPr>
            <p:cNvPr id="83" name="文本框 82">
              <a:extLst>
                <a:ext uri="{FF2B5EF4-FFF2-40B4-BE49-F238E27FC236}">
                  <a16:creationId xmlns:a16="http://schemas.microsoft.com/office/drawing/2014/main" id="{5BCA513C-A073-4E74-A5F3-5F9BD22E68DF}"/>
                </a:ext>
              </a:extLst>
            </p:cNvPr>
            <p:cNvSpPr txBox="1"/>
            <p:nvPr/>
          </p:nvSpPr>
          <p:spPr>
            <a:xfrm>
              <a:off x="800455" y="2064366"/>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84" name="rectangular-clock_16713">
              <a:extLst>
                <a:ext uri="{FF2B5EF4-FFF2-40B4-BE49-F238E27FC236}">
                  <a16:creationId xmlns:a16="http://schemas.microsoft.com/office/drawing/2014/main" id="{7D19FF88-8FCC-45CE-8115-311CB9F04167}"/>
                </a:ext>
              </a:extLst>
            </p:cNvPr>
            <p:cNvSpPr>
              <a:spLocks noChangeAspect="1"/>
            </p:cNvSpPr>
            <p:nvPr/>
          </p:nvSpPr>
          <p:spPr bwMode="auto">
            <a:xfrm>
              <a:off x="1509063" y="1243143"/>
              <a:ext cx="420330" cy="419622"/>
            </a:xfrm>
            <a:custGeom>
              <a:avLst/>
              <a:gdLst>
                <a:gd name="connsiteX0" fmla="*/ 238087 w 491468"/>
                <a:gd name="connsiteY0" fmla="*/ 382345 h 490641"/>
                <a:gd name="connsiteX1" fmla="*/ 266195 w 491468"/>
                <a:gd name="connsiteY1" fmla="*/ 382345 h 490641"/>
                <a:gd name="connsiteX2" fmla="*/ 266195 w 491468"/>
                <a:gd name="connsiteY2" fmla="*/ 434013 h 490641"/>
                <a:gd name="connsiteX3" fmla="*/ 238087 w 491468"/>
                <a:gd name="connsiteY3" fmla="*/ 434013 h 490641"/>
                <a:gd name="connsiteX4" fmla="*/ 387718 w 491468"/>
                <a:gd name="connsiteY4" fmla="*/ 232300 h 490641"/>
                <a:gd name="connsiteX5" fmla="*/ 439800 w 491468"/>
                <a:gd name="connsiteY5" fmla="*/ 232300 h 490641"/>
                <a:gd name="connsiteX6" fmla="*/ 439800 w 491468"/>
                <a:gd name="connsiteY6" fmla="*/ 258341 h 490641"/>
                <a:gd name="connsiteX7" fmla="*/ 387718 w 491468"/>
                <a:gd name="connsiteY7" fmla="*/ 258341 h 490641"/>
                <a:gd name="connsiteX8" fmla="*/ 49188 w 491468"/>
                <a:gd name="connsiteY8" fmla="*/ 232300 h 490641"/>
                <a:gd name="connsiteX9" fmla="*/ 100856 w 491468"/>
                <a:gd name="connsiteY9" fmla="*/ 232300 h 490641"/>
                <a:gd name="connsiteX10" fmla="*/ 100856 w 491468"/>
                <a:gd name="connsiteY10" fmla="*/ 258341 h 490641"/>
                <a:gd name="connsiteX11" fmla="*/ 49188 w 491468"/>
                <a:gd name="connsiteY11" fmla="*/ 258341 h 490641"/>
                <a:gd name="connsiteX12" fmla="*/ 232838 w 491468"/>
                <a:gd name="connsiteY12" fmla="*/ 128964 h 490641"/>
                <a:gd name="connsiteX13" fmla="*/ 258713 w 491468"/>
                <a:gd name="connsiteY13" fmla="*/ 128964 h 490641"/>
                <a:gd name="connsiteX14" fmla="*/ 258713 w 491468"/>
                <a:gd name="connsiteY14" fmla="*/ 222034 h 490641"/>
                <a:gd name="connsiteX15" fmla="*/ 271651 w 491468"/>
                <a:gd name="connsiteY15" fmla="*/ 240132 h 490641"/>
                <a:gd name="connsiteX16" fmla="*/ 349277 w 491468"/>
                <a:gd name="connsiteY16" fmla="*/ 240132 h 490641"/>
                <a:gd name="connsiteX17" fmla="*/ 349277 w 491468"/>
                <a:gd name="connsiteY17" fmla="*/ 265984 h 490641"/>
                <a:gd name="connsiteX18" fmla="*/ 261301 w 491468"/>
                <a:gd name="connsiteY18" fmla="*/ 265984 h 490641"/>
                <a:gd name="connsiteX19" fmla="*/ 245775 w 491468"/>
                <a:gd name="connsiteY19" fmla="*/ 271155 h 490641"/>
                <a:gd name="connsiteX20" fmla="*/ 219900 w 491468"/>
                <a:gd name="connsiteY20" fmla="*/ 245302 h 490641"/>
                <a:gd name="connsiteX21" fmla="*/ 232838 w 491468"/>
                <a:gd name="connsiteY21" fmla="*/ 222034 h 490641"/>
                <a:gd name="connsiteX22" fmla="*/ 232714 w 491468"/>
                <a:gd name="connsiteY22" fmla="*/ 51668 h 490641"/>
                <a:gd name="connsiteX23" fmla="*/ 258755 w 491468"/>
                <a:gd name="connsiteY23" fmla="*/ 51668 h 490641"/>
                <a:gd name="connsiteX24" fmla="*/ 258755 w 491468"/>
                <a:gd name="connsiteY24" fmla="*/ 103336 h 490641"/>
                <a:gd name="connsiteX25" fmla="*/ 232714 w 491468"/>
                <a:gd name="connsiteY25" fmla="*/ 103336 h 490641"/>
                <a:gd name="connsiteX26" fmla="*/ 245734 w 491468"/>
                <a:gd name="connsiteY26" fmla="*/ 38735 h 490641"/>
                <a:gd name="connsiteX27" fmla="*/ 38800 w 491468"/>
                <a:gd name="connsiteY27" fmla="*/ 245321 h 490641"/>
                <a:gd name="connsiteX28" fmla="*/ 245734 w 491468"/>
                <a:gd name="connsiteY28" fmla="*/ 451906 h 490641"/>
                <a:gd name="connsiteX29" fmla="*/ 452668 w 491468"/>
                <a:gd name="connsiteY29" fmla="*/ 245321 h 490641"/>
                <a:gd name="connsiteX30" fmla="*/ 245734 w 491468"/>
                <a:gd name="connsiteY30" fmla="*/ 38735 h 490641"/>
                <a:gd name="connsiteX31" fmla="*/ 245734 w 491468"/>
                <a:gd name="connsiteY31" fmla="*/ 0 h 490641"/>
                <a:gd name="connsiteX32" fmla="*/ 491468 w 491468"/>
                <a:gd name="connsiteY32" fmla="*/ 245321 h 490641"/>
                <a:gd name="connsiteX33" fmla="*/ 245734 w 491468"/>
                <a:gd name="connsiteY33" fmla="*/ 490641 h 490641"/>
                <a:gd name="connsiteX34" fmla="*/ 0 w 491468"/>
                <a:gd name="connsiteY34" fmla="*/ 245321 h 490641"/>
                <a:gd name="connsiteX35" fmla="*/ 245734 w 491468"/>
                <a:gd name="connsiteY35" fmla="*/ 0 h 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1468" h="490641">
                  <a:moveTo>
                    <a:pt x="238087" y="382345"/>
                  </a:moveTo>
                  <a:lnTo>
                    <a:pt x="266195" y="382345"/>
                  </a:lnTo>
                  <a:lnTo>
                    <a:pt x="266195" y="434013"/>
                  </a:lnTo>
                  <a:lnTo>
                    <a:pt x="238087" y="434013"/>
                  </a:lnTo>
                  <a:close/>
                  <a:moveTo>
                    <a:pt x="387718" y="232300"/>
                  </a:moveTo>
                  <a:lnTo>
                    <a:pt x="439800" y="232300"/>
                  </a:lnTo>
                  <a:lnTo>
                    <a:pt x="439800" y="258341"/>
                  </a:lnTo>
                  <a:lnTo>
                    <a:pt x="387718" y="258341"/>
                  </a:lnTo>
                  <a:close/>
                  <a:moveTo>
                    <a:pt x="49188" y="232300"/>
                  </a:moveTo>
                  <a:lnTo>
                    <a:pt x="100856" y="232300"/>
                  </a:lnTo>
                  <a:lnTo>
                    <a:pt x="100856" y="258341"/>
                  </a:lnTo>
                  <a:lnTo>
                    <a:pt x="49188" y="258341"/>
                  </a:lnTo>
                  <a:close/>
                  <a:moveTo>
                    <a:pt x="232838" y="128964"/>
                  </a:moveTo>
                  <a:lnTo>
                    <a:pt x="258713" y="128964"/>
                  </a:lnTo>
                  <a:lnTo>
                    <a:pt x="258713" y="222034"/>
                  </a:lnTo>
                  <a:cubicBezTo>
                    <a:pt x="263888" y="227205"/>
                    <a:pt x="269063" y="232376"/>
                    <a:pt x="271651" y="240132"/>
                  </a:cubicBezTo>
                  <a:lnTo>
                    <a:pt x="349277" y="240132"/>
                  </a:lnTo>
                  <a:lnTo>
                    <a:pt x="349277" y="265984"/>
                  </a:lnTo>
                  <a:lnTo>
                    <a:pt x="261301" y="265984"/>
                  </a:lnTo>
                  <a:cubicBezTo>
                    <a:pt x="258713" y="268570"/>
                    <a:pt x="250950" y="271155"/>
                    <a:pt x="245775" y="271155"/>
                  </a:cubicBezTo>
                  <a:cubicBezTo>
                    <a:pt x="230250" y="271155"/>
                    <a:pt x="219900" y="258229"/>
                    <a:pt x="219900" y="245302"/>
                  </a:cubicBezTo>
                  <a:cubicBezTo>
                    <a:pt x="219900" y="234961"/>
                    <a:pt x="225075" y="227205"/>
                    <a:pt x="232838" y="222034"/>
                  </a:cubicBezTo>
                  <a:close/>
                  <a:moveTo>
                    <a:pt x="232714" y="51668"/>
                  </a:moveTo>
                  <a:lnTo>
                    <a:pt x="258755" y="51668"/>
                  </a:lnTo>
                  <a:lnTo>
                    <a:pt x="258755" y="103336"/>
                  </a:lnTo>
                  <a:lnTo>
                    <a:pt x="232714" y="103336"/>
                  </a:lnTo>
                  <a:close/>
                  <a:moveTo>
                    <a:pt x="245734" y="38735"/>
                  </a:moveTo>
                  <a:cubicBezTo>
                    <a:pt x="131920" y="38735"/>
                    <a:pt x="38800" y="131698"/>
                    <a:pt x="38800" y="245321"/>
                  </a:cubicBezTo>
                  <a:cubicBezTo>
                    <a:pt x="38800" y="358943"/>
                    <a:pt x="131920" y="451906"/>
                    <a:pt x="245734" y="451906"/>
                  </a:cubicBezTo>
                  <a:cubicBezTo>
                    <a:pt x="359548" y="451906"/>
                    <a:pt x="452668" y="358943"/>
                    <a:pt x="452668" y="245321"/>
                  </a:cubicBezTo>
                  <a:cubicBezTo>
                    <a:pt x="452668" y="131698"/>
                    <a:pt x="359548" y="38735"/>
                    <a:pt x="245734" y="38735"/>
                  </a:cubicBezTo>
                  <a:close/>
                  <a:moveTo>
                    <a:pt x="245734" y="0"/>
                  </a:moveTo>
                  <a:cubicBezTo>
                    <a:pt x="380241" y="0"/>
                    <a:pt x="491468" y="111040"/>
                    <a:pt x="491468" y="245321"/>
                  </a:cubicBezTo>
                  <a:cubicBezTo>
                    <a:pt x="491468" y="379601"/>
                    <a:pt x="380241" y="490641"/>
                    <a:pt x="245734" y="490641"/>
                  </a:cubicBezTo>
                  <a:cubicBezTo>
                    <a:pt x="111227" y="490641"/>
                    <a:pt x="0" y="379601"/>
                    <a:pt x="0" y="245321"/>
                  </a:cubicBezTo>
                  <a:cubicBezTo>
                    <a:pt x="0" y="111040"/>
                    <a:pt x="111227" y="0"/>
                    <a:pt x="245734" y="0"/>
                  </a:cubicBezTo>
                  <a:close/>
                </a:path>
              </a:pathLst>
            </a:custGeom>
            <a:solidFill>
              <a:schemeClr val="accent1"/>
            </a:solidFill>
            <a:ln>
              <a:noFill/>
            </a:ln>
          </p:spPr>
          <p:txBody>
            <a:bodyPr/>
            <a:lstStyle/>
            <a:p>
              <a:endParaRPr lang="zh-CN" altLang="en-US"/>
            </a:p>
          </p:txBody>
        </p:sp>
      </p:grpSp>
    </p:spTree>
    <p:extLst>
      <p:ext uri="{BB962C8B-B14F-4D97-AF65-F5344CB8AC3E}">
        <p14:creationId xmlns:p14="http://schemas.microsoft.com/office/powerpoint/2010/main" val="347195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5B01F97-0025-4E6C-95A2-1BD6C58A3E31}"/>
              </a:ext>
            </a:extLst>
          </p:cNvPr>
          <p:cNvSpPr>
            <a:spLocks noGrp="1"/>
          </p:cNvSpPr>
          <p:nvPr>
            <p:ph type="body" sz="quarter" idx="11"/>
          </p:nvPr>
        </p:nvSpPr>
        <p:spPr>
          <a:xfrm>
            <a:off x="928688" y="384462"/>
            <a:ext cx="5588000" cy="480131"/>
          </a:xfrm>
          <a:prstGeom prst="rect">
            <a:avLst/>
          </a:prstGeom>
        </p:spPr>
        <p:txBody>
          <a:bodyPr/>
          <a:lstStyle/>
          <a:p>
            <a:pPr marL="0" indent="0">
              <a:buNone/>
            </a:pPr>
            <a:r>
              <a:rPr lang="zh-CN" altLang="en-US" dirty="0"/>
              <a:t>流程图</a:t>
            </a:r>
            <a:r>
              <a:rPr lang="en-US" altLang="zh-CN" dirty="0"/>
              <a:t>1</a:t>
            </a:r>
            <a:endParaRPr lang="zh-CN" altLang="en-US" dirty="0"/>
          </a:p>
        </p:txBody>
      </p:sp>
      <p:cxnSp>
        <p:nvCxnSpPr>
          <p:cNvPr id="10" name="直接连接符 9">
            <a:extLst>
              <a:ext uri="{FF2B5EF4-FFF2-40B4-BE49-F238E27FC236}">
                <a16:creationId xmlns:a16="http://schemas.microsoft.com/office/drawing/2014/main" id="{4A38BA4D-A2DF-4B67-9C72-F73C29200467}"/>
              </a:ext>
            </a:extLst>
          </p:cNvPr>
          <p:cNvCxnSpPr/>
          <p:nvPr/>
        </p:nvCxnSpPr>
        <p:spPr>
          <a:xfrm>
            <a:off x="0" y="353060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7975C1D-FC19-414F-932E-804E4E740711}"/>
              </a:ext>
            </a:extLst>
          </p:cNvPr>
          <p:cNvSpPr/>
          <p:nvPr/>
        </p:nvSpPr>
        <p:spPr>
          <a:xfrm>
            <a:off x="1294710" y="2900835"/>
            <a:ext cx="1259530" cy="1259530"/>
          </a:xfrm>
          <a:prstGeom prst="ellipse">
            <a:avLst/>
          </a:prstGeom>
          <a:solidFill>
            <a:schemeClr val="bg1"/>
          </a:solidFill>
          <a:ln w="57150">
            <a:solidFill>
              <a:schemeClr val="accent1"/>
            </a:solidFill>
          </a:ln>
          <a:effectLst>
            <a:outerShdw blurRad="127000" sx="101000" sy="101000" algn="ctr" rotWithShape="0">
              <a:schemeClr val="accent1">
                <a:lumMod val="50000"/>
                <a:alpha val="20000"/>
              </a:schemeClr>
            </a:outerShdw>
          </a:effectLst>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50" name="椭圆 49">
            <a:extLst>
              <a:ext uri="{FF2B5EF4-FFF2-40B4-BE49-F238E27FC236}">
                <a16:creationId xmlns:a16="http://schemas.microsoft.com/office/drawing/2014/main" id="{8AE57A8B-1FEF-464C-BBA4-93B15EE50B2A}"/>
              </a:ext>
            </a:extLst>
          </p:cNvPr>
          <p:cNvSpPr/>
          <p:nvPr/>
        </p:nvSpPr>
        <p:spPr>
          <a:xfrm>
            <a:off x="9637760" y="2900835"/>
            <a:ext cx="1259530" cy="1259530"/>
          </a:xfrm>
          <a:prstGeom prst="ellipse">
            <a:avLst/>
          </a:prstGeom>
          <a:solidFill>
            <a:schemeClr val="bg1"/>
          </a:solidFill>
          <a:ln w="57150">
            <a:solidFill>
              <a:schemeClr val="accent1"/>
            </a:solidFill>
          </a:ln>
          <a:effectLst>
            <a:outerShdw blurRad="127000" sx="101000" sy="101000" algn="ctr" rotWithShape="0">
              <a:schemeClr val="accent1">
                <a:lumMod val="50000"/>
                <a:alpha val="20000"/>
              </a:schemeClr>
            </a:outerShdw>
          </a:effectLst>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51" name="椭圆 50">
            <a:extLst>
              <a:ext uri="{FF2B5EF4-FFF2-40B4-BE49-F238E27FC236}">
                <a16:creationId xmlns:a16="http://schemas.microsoft.com/office/drawing/2014/main" id="{46837D51-33B5-4E72-A93A-A0ACD54AF19C}"/>
              </a:ext>
            </a:extLst>
          </p:cNvPr>
          <p:cNvSpPr/>
          <p:nvPr/>
        </p:nvSpPr>
        <p:spPr>
          <a:xfrm>
            <a:off x="3380472" y="2900835"/>
            <a:ext cx="1259530" cy="1259530"/>
          </a:xfrm>
          <a:prstGeom prst="ellipse">
            <a:avLst/>
          </a:prstGeom>
          <a:solidFill>
            <a:schemeClr val="bg1"/>
          </a:solidFill>
          <a:ln w="57150">
            <a:solidFill>
              <a:schemeClr val="accent1"/>
            </a:solidFill>
          </a:ln>
          <a:effectLst>
            <a:outerShdw blurRad="127000" sx="101000" sy="101000" algn="ctr" rotWithShape="0">
              <a:schemeClr val="accent1">
                <a:lumMod val="50000"/>
                <a:alpha val="20000"/>
              </a:schemeClr>
            </a:outerShdw>
          </a:effectLst>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53" name="椭圆 52">
            <a:extLst>
              <a:ext uri="{FF2B5EF4-FFF2-40B4-BE49-F238E27FC236}">
                <a16:creationId xmlns:a16="http://schemas.microsoft.com/office/drawing/2014/main" id="{F735556C-1972-490A-872A-7C19AC98DB3A}"/>
              </a:ext>
            </a:extLst>
          </p:cNvPr>
          <p:cNvSpPr/>
          <p:nvPr/>
        </p:nvSpPr>
        <p:spPr>
          <a:xfrm>
            <a:off x="5466234" y="2900835"/>
            <a:ext cx="1259530" cy="1259530"/>
          </a:xfrm>
          <a:prstGeom prst="ellipse">
            <a:avLst/>
          </a:prstGeom>
          <a:solidFill>
            <a:schemeClr val="bg1"/>
          </a:solidFill>
          <a:ln w="57150">
            <a:solidFill>
              <a:schemeClr val="accent1"/>
            </a:solidFill>
          </a:ln>
          <a:effectLst>
            <a:outerShdw blurRad="127000" sx="101000" sy="101000" algn="ctr" rotWithShape="0">
              <a:schemeClr val="accent1">
                <a:lumMod val="50000"/>
                <a:alpha val="20000"/>
              </a:schemeClr>
            </a:outerShdw>
          </a:effectLst>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sp>
        <p:nvSpPr>
          <p:cNvPr id="54" name="椭圆 53">
            <a:extLst>
              <a:ext uri="{FF2B5EF4-FFF2-40B4-BE49-F238E27FC236}">
                <a16:creationId xmlns:a16="http://schemas.microsoft.com/office/drawing/2014/main" id="{FBB5B1DC-CA3D-472D-96C4-9615242BE860}"/>
              </a:ext>
            </a:extLst>
          </p:cNvPr>
          <p:cNvSpPr/>
          <p:nvPr/>
        </p:nvSpPr>
        <p:spPr>
          <a:xfrm>
            <a:off x="7551996" y="2900835"/>
            <a:ext cx="1259530" cy="1259530"/>
          </a:xfrm>
          <a:prstGeom prst="ellipse">
            <a:avLst/>
          </a:prstGeom>
          <a:solidFill>
            <a:schemeClr val="bg1"/>
          </a:solidFill>
          <a:ln w="57150">
            <a:solidFill>
              <a:schemeClr val="accent1"/>
            </a:solidFill>
          </a:ln>
          <a:effectLst>
            <a:outerShdw blurRad="127000" sx="101000" sy="101000" algn="ctr" rotWithShape="0">
              <a:schemeClr val="accent1">
                <a:lumMod val="50000"/>
                <a:alpha val="20000"/>
              </a:schemeClr>
            </a:outerShdw>
          </a:effectLst>
        </p:spPr>
        <p:txBody>
          <a:bodyPr wrap="square" lIns="0" rIns="0" rtlCol="0" anchor="ctr">
            <a:spAutoFit/>
          </a:bodyPr>
          <a:lstStyle/>
          <a:p>
            <a:pPr algn="l">
              <a:lnSpc>
                <a:spcPct val="150000"/>
              </a:lnSpc>
            </a:pPr>
            <a:endParaRPr lang="zh-CN" altLang="en-US" dirty="0">
              <a:solidFill>
                <a:schemeClr val="accent1">
                  <a:lumMod val="50000"/>
                </a:schemeClr>
              </a:solidFill>
              <a:sym typeface="方正正黑简体" panose="02000000000000000000" pitchFamily="2" charset="-122"/>
            </a:endParaRPr>
          </a:p>
        </p:txBody>
      </p:sp>
      <p:cxnSp>
        <p:nvCxnSpPr>
          <p:cNvPr id="25" name="直接连接符 24">
            <a:extLst>
              <a:ext uri="{FF2B5EF4-FFF2-40B4-BE49-F238E27FC236}">
                <a16:creationId xmlns:a16="http://schemas.microsoft.com/office/drawing/2014/main" id="{6740C423-5C87-425D-A58F-E7F0F8BC43A0}"/>
              </a:ext>
            </a:extLst>
          </p:cNvPr>
          <p:cNvCxnSpPr/>
          <p:nvPr/>
        </p:nvCxnSpPr>
        <p:spPr>
          <a:xfrm>
            <a:off x="911225" y="1391258"/>
            <a:ext cx="0" cy="10020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B5717BA-B7A9-4D49-8162-16068A159994}"/>
              </a:ext>
            </a:extLst>
          </p:cNvPr>
          <p:cNvSpPr txBox="1"/>
          <p:nvPr/>
        </p:nvSpPr>
        <p:spPr>
          <a:xfrm>
            <a:off x="1100178" y="1375403"/>
            <a:ext cx="1470019" cy="400110"/>
          </a:xfrm>
          <a:prstGeom prst="rect">
            <a:avLst/>
          </a:prstGeom>
          <a:noFill/>
        </p:spPr>
        <p:txBody>
          <a:bodyPr wrap="square" lIns="0" rIns="0" rtlCol="0">
            <a:spAutoFit/>
          </a:bodyPr>
          <a:lstStyle/>
          <a:p>
            <a:r>
              <a:rPr lang="zh-CN" altLang="en-US" sz="2000" b="1" dirty="0">
                <a:solidFill>
                  <a:schemeClr val="accent1">
                    <a:lumMod val="75000"/>
                  </a:schemeClr>
                </a:solidFill>
                <a:latin typeface="+mn-ea"/>
                <a:sym typeface="Impact" panose="020B0806030902050204" pitchFamily="34" charset="0"/>
              </a:rPr>
              <a:t>小标题</a:t>
            </a:r>
          </a:p>
        </p:txBody>
      </p:sp>
      <p:sp>
        <p:nvSpPr>
          <p:cNvPr id="58" name="文本框 57">
            <a:extLst>
              <a:ext uri="{FF2B5EF4-FFF2-40B4-BE49-F238E27FC236}">
                <a16:creationId xmlns:a16="http://schemas.microsoft.com/office/drawing/2014/main" id="{9797F24A-01DD-4616-AC80-62C8E028DC15}"/>
              </a:ext>
            </a:extLst>
          </p:cNvPr>
          <p:cNvSpPr txBox="1"/>
          <p:nvPr/>
        </p:nvSpPr>
        <p:spPr>
          <a:xfrm>
            <a:off x="1100179" y="1762865"/>
            <a:ext cx="1837546"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cxnSp>
        <p:nvCxnSpPr>
          <p:cNvPr id="60" name="直接连接符 59">
            <a:extLst>
              <a:ext uri="{FF2B5EF4-FFF2-40B4-BE49-F238E27FC236}">
                <a16:creationId xmlns:a16="http://schemas.microsoft.com/office/drawing/2014/main" id="{4C843DE4-5E37-4088-B574-D6FDF225598B}"/>
              </a:ext>
            </a:extLst>
          </p:cNvPr>
          <p:cNvCxnSpPr/>
          <p:nvPr/>
        </p:nvCxnSpPr>
        <p:spPr>
          <a:xfrm>
            <a:off x="2971907" y="4674209"/>
            <a:ext cx="0" cy="10020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3F41C6E2-6747-43D4-A8E2-AF0EC4D3A411}"/>
              </a:ext>
            </a:extLst>
          </p:cNvPr>
          <p:cNvSpPr txBox="1"/>
          <p:nvPr/>
        </p:nvSpPr>
        <p:spPr>
          <a:xfrm>
            <a:off x="3160860" y="4658354"/>
            <a:ext cx="1470019" cy="400110"/>
          </a:xfrm>
          <a:prstGeom prst="rect">
            <a:avLst/>
          </a:prstGeom>
        </p:spPr>
        <p:txBody>
          <a:bodyPr wrap="square" lIns="0" rIns="0" rtlCol="0">
            <a:spAutoFit/>
          </a:bodyPr>
          <a:lstStyle/>
          <a:p>
            <a:r>
              <a:rPr lang="zh-CN" altLang="en-US" sz="2000" b="1" dirty="0">
                <a:solidFill>
                  <a:schemeClr val="accent1">
                    <a:lumMod val="75000"/>
                  </a:schemeClr>
                </a:solidFill>
                <a:latin typeface="+mn-ea"/>
                <a:sym typeface="Impact" panose="020B0806030902050204" pitchFamily="34" charset="0"/>
              </a:rPr>
              <a:t>小标题</a:t>
            </a:r>
          </a:p>
        </p:txBody>
      </p:sp>
      <p:sp>
        <p:nvSpPr>
          <p:cNvPr id="63" name="文本框 62">
            <a:extLst>
              <a:ext uri="{FF2B5EF4-FFF2-40B4-BE49-F238E27FC236}">
                <a16:creationId xmlns:a16="http://schemas.microsoft.com/office/drawing/2014/main" id="{D4CB17D5-A7B4-4475-8916-81B53C85E438}"/>
              </a:ext>
            </a:extLst>
          </p:cNvPr>
          <p:cNvSpPr txBox="1"/>
          <p:nvPr/>
        </p:nvSpPr>
        <p:spPr>
          <a:xfrm>
            <a:off x="3160860" y="5045816"/>
            <a:ext cx="1887706" cy="646331"/>
          </a:xfrm>
          <a:prstGeom prst="rect">
            <a:avLst/>
          </a:prstGeom>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cxnSp>
        <p:nvCxnSpPr>
          <p:cNvPr id="64" name="直接连接符 63">
            <a:extLst>
              <a:ext uri="{FF2B5EF4-FFF2-40B4-BE49-F238E27FC236}">
                <a16:creationId xmlns:a16="http://schemas.microsoft.com/office/drawing/2014/main" id="{63F91A94-5F68-48F4-BBF4-143CE77B2D68}"/>
              </a:ext>
            </a:extLst>
          </p:cNvPr>
          <p:cNvCxnSpPr/>
          <p:nvPr/>
        </p:nvCxnSpPr>
        <p:spPr>
          <a:xfrm>
            <a:off x="5056613" y="1391258"/>
            <a:ext cx="0" cy="10020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222770C-AE5A-46F0-904E-468BE5C52AFE}"/>
              </a:ext>
            </a:extLst>
          </p:cNvPr>
          <p:cNvSpPr txBox="1"/>
          <p:nvPr/>
        </p:nvSpPr>
        <p:spPr>
          <a:xfrm>
            <a:off x="5245566" y="1375403"/>
            <a:ext cx="1470019" cy="400110"/>
          </a:xfrm>
          <a:prstGeom prst="rect">
            <a:avLst/>
          </a:prstGeom>
          <a:noFill/>
        </p:spPr>
        <p:txBody>
          <a:bodyPr wrap="square" lIns="0" rIns="0" rtlCol="0">
            <a:spAutoFit/>
          </a:bodyPr>
          <a:lstStyle/>
          <a:p>
            <a:r>
              <a:rPr lang="zh-CN" altLang="en-US" sz="2000" b="1" dirty="0">
                <a:solidFill>
                  <a:schemeClr val="accent1">
                    <a:lumMod val="75000"/>
                  </a:schemeClr>
                </a:solidFill>
                <a:latin typeface="+mn-ea"/>
                <a:sym typeface="Impact" panose="020B0806030902050204" pitchFamily="34" charset="0"/>
              </a:rPr>
              <a:t>小标题</a:t>
            </a:r>
          </a:p>
        </p:txBody>
      </p:sp>
      <p:sp>
        <p:nvSpPr>
          <p:cNvPr id="67" name="文本框 66">
            <a:extLst>
              <a:ext uri="{FF2B5EF4-FFF2-40B4-BE49-F238E27FC236}">
                <a16:creationId xmlns:a16="http://schemas.microsoft.com/office/drawing/2014/main" id="{BC3F19E2-B856-46FC-9173-D83EF3F8B02C}"/>
              </a:ext>
            </a:extLst>
          </p:cNvPr>
          <p:cNvSpPr txBox="1"/>
          <p:nvPr/>
        </p:nvSpPr>
        <p:spPr>
          <a:xfrm>
            <a:off x="5245566" y="1762865"/>
            <a:ext cx="1889822"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70" name="文本框 69">
            <a:extLst>
              <a:ext uri="{FF2B5EF4-FFF2-40B4-BE49-F238E27FC236}">
                <a16:creationId xmlns:a16="http://schemas.microsoft.com/office/drawing/2014/main" id="{126943BB-05E6-4B60-91CE-FB05A4E15109}"/>
              </a:ext>
            </a:extLst>
          </p:cNvPr>
          <p:cNvSpPr txBox="1"/>
          <p:nvPr/>
        </p:nvSpPr>
        <p:spPr>
          <a:xfrm>
            <a:off x="9432102" y="1375403"/>
            <a:ext cx="1470019" cy="400110"/>
          </a:xfrm>
          <a:prstGeom prst="rect">
            <a:avLst/>
          </a:prstGeom>
          <a:noFill/>
        </p:spPr>
        <p:txBody>
          <a:bodyPr wrap="square" lIns="0" rIns="0" rtlCol="0">
            <a:spAutoFit/>
          </a:bodyPr>
          <a:lstStyle/>
          <a:p>
            <a:r>
              <a:rPr lang="zh-CN" altLang="en-US" sz="2000" b="1" dirty="0">
                <a:solidFill>
                  <a:schemeClr val="accent1">
                    <a:lumMod val="75000"/>
                  </a:schemeClr>
                </a:solidFill>
                <a:latin typeface="+mn-ea"/>
                <a:sym typeface="Impact" panose="020B0806030902050204" pitchFamily="34" charset="0"/>
              </a:rPr>
              <a:t>小标题</a:t>
            </a:r>
          </a:p>
        </p:txBody>
      </p:sp>
      <p:sp>
        <p:nvSpPr>
          <p:cNvPr id="71" name="文本框 70">
            <a:extLst>
              <a:ext uri="{FF2B5EF4-FFF2-40B4-BE49-F238E27FC236}">
                <a16:creationId xmlns:a16="http://schemas.microsoft.com/office/drawing/2014/main" id="{17442620-F64D-4F38-835E-AFC09D437A04}"/>
              </a:ext>
            </a:extLst>
          </p:cNvPr>
          <p:cNvSpPr txBox="1"/>
          <p:nvPr/>
        </p:nvSpPr>
        <p:spPr>
          <a:xfrm>
            <a:off x="9432102" y="1762865"/>
            <a:ext cx="1848674" cy="646331"/>
          </a:xfrm>
          <a:prstGeom prst="rect">
            <a:avLst/>
          </a:prstGeom>
          <a:noFill/>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cxnSp>
        <p:nvCxnSpPr>
          <p:cNvPr id="73" name="直接连接符 72">
            <a:extLst>
              <a:ext uri="{FF2B5EF4-FFF2-40B4-BE49-F238E27FC236}">
                <a16:creationId xmlns:a16="http://schemas.microsoft.com/office/drawing/2014/main" id="{AD88AC7F-62D5-4023-A3A4-3095F443381C}"/>
              </a:ext>
            </a:extLst>
          </p:cNvPr>
          <p:cNvCxnSpPr/>
          <p:nvPr/>
        </p:nvCxnSpPr>
        <p:spPr>
          <a:xfrm>
            <a:off x="9254274" y="1391258"/>
            <a:ext cx="0" cy="100208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7E5425AA-99FA-4149-83FB-757B70F954C8}"/>
              </a:ext>
            </a:extLst>
          </p:cNvPr>
          <p:cNvCxnSpPr/>
          <p:nvPr/>
        </p:nvCxnSpPr>
        <p:spPr>
          <a:xfrm>
            <a:off x="7145233" y="4674209"/>
            <a:ext cx="0" cy="10020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EF172ED6-9E59-48A2-A4D5-5F8B967B93D1}"/>
              </a:ext>
            </a:extLst>
          </p:cNvPr>
          <p:cNvSpPr txBox="1"/>
          <p:nvPr/>
        </p:nvSpPr>
        <p:spPr>
          <a:xfrm>
            <a:off x="7334186" y="4658354"/>
            <a:ext cx="1470019" cy="400110"/>
          </a:xfrm>
          <a:prstGeom prst="rect">
            <a:avLst/>
          </a:prstGeom>
        </p:spPr>
        <p:txBody>
          <a:bodyPr wrap="square" lIns="0" rIns="0" rtlCol="0">
            <a:spAutoFit/>
          </a:bodyPr>
          <a:lstStyle/>
          <a:p>
            <a:r>
              <a:rPr lang="zh-CN" altLang="en-US" sz="2000" b="1" dirty="0">
                <a:solidFill>
                  <a:schemeClr val="accent1">
                    <a:lumMod val="75000"/>
                  </a:schemeClr>
                </a:solidFill>
                <a:latin typeface="+mn-ea"/>
                <a:sym typeface="Impact" panose="020B0806030902050204" pitchFamily="34" charset="0"/>
              </a:rPr>
              <a:t>小标题</a:t>
            </a:r>
          </a:p>
        </p:txBody>
      </p:sp>
      <p:sp>
        <p:nvSpPr>
          <p:cNvPr id="81" name="文本框 80">
            <a:extLst>
              <a:ext uri="{FF2B5EF4-FFF2-40B4-BE49-F238E27FC236}">
                <a16:creationId xmlns:a16="http://schemas.microsoft.com/office/drawing/2014/main" id="{0E5EFF50-57C2-40E3-83A4-B1C29FBA5463}"/>
              </a:ext>
            </a:extLst>
          </p:cNvPr>
          <p:cNvSpPr txBox="1"/>
          <p:nvPr/>
        </p:nvSpPr>
        <p:spPr>
          <a:xfrm>
            <a:off x="7334186" y="5045816"/>
            <a:ext cx="1887706" cy="646331"/>
          </a:xfrm>
          <a:prstGeom prst="rect">
            <a:avLst/>
          </a:prstGeom>
        </p:spPr>
        <p:txBody>
          <a:bodyPr wrap="square" lIns="0" rIns="0" rtlCol="0">
            <a:spAutoFit/>
          </a:bodyPr>
          <a:lstStyle/>
          <a:p>
            <a:r>
              <a:rPr lang="zh-CN" altLang="en-US" dirty="0">
                <a:solidFill>
                  <a:schemeClr val="accent1">
                    <a:lumMod val="75000"/>
                  </a:schemeClr>
                </a:solidFill>
                <a:latin typeface="+mn-ea"/>
                <a:sym typeface="Impact" panose="020B0806030902050204" pitchFamily="34" charset="0"/>
              </a:rPr>
              <a:t>这里输入你的内容这里输入你的内容</a:t>
            </a:r>
          </a:p>
        </p:txBody>
      </p:sp>
      <p:sp>
        <p:nvSpPr>
          <p:cNvPr id="82" name="文本框 81">
            <a:extLst>
              <a:ext uri="{FF2B5EF4-FFF2-40B4-BE49-F238E27FC236}">
                <a16:creationId xmlns:a16="http://schemas.microsoft.com/office/drawing/2014/main" id="{5AC0116A-29DC-4D35-BC89-8BF9EF229ABF}"/>
              </a:ext>
            </a:extLst>
          </p:cNvPr>
          <p:cNvSpPr txBox="1"/>
          <p:nvPr/>
        </p:nvSpPr>
        <p:spPr>
          <a:xfrm>
            <a:off x="1559387" y="3176657"/>
            <a:ext cx="730176" cy="707886"/>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STEP </a:t>
            </a:r>
          </a:p>
          <a:p>
            <a:pPr algn="ctr"/>
            <a:r>
              <a:rPr lang="en-US" altLang="zh-CN" sz="2000" b="1" dirty="0">
                <a:solidFill>
                  <a:schemeClr val="accent1">
                    <a:lumMod val="75000"/>
                  </a:schemeClr>
                </a:solidFill>
                <a:latin typeface="+mn-ea"/>
                <a:sym typeface="Impact" panose="020B0806030902050204" pitchFamily="34" charset="0"/>
              </a:rPr>
              <a:t>01</a:t>
            </a:r>
            <a:endParaRPr lang="zh-CN" altLang="en-US" sz="2000" b="1" dirty="0">
              <a:solidFill>
                <a:schemeClr val="accent1">
                  <a:lumMod val="75000"/>
                </a:schemeClr>
              </a:solidFill>
              <a:latin typeface="+mn-ea"/>
              <a:sym typeface="Impact" panose="020B0806030902050204" pitchFamily="34" charset="0"/>
            </a:endParaRPr>
          </a:p>
        </p:txBody>
      </p:sp>
      <p:sp>
        <p:nvSpPr>
          <p:cNvPr id="85" name="文本框 84">
            <a:extLst>
              <a:ext uri="{FF2B5EF4-FFF2-40B4-BE49-F238E27FC236}">
                <a16:creationId xmlns:a16="http://schemas.microsoft.com/office/drawing/2014/main" id="{64BDEB0F-CFC7-4035-B637-AF1E22832903}"/>
              </a:ext>
            </a:extLst>
          </p:cNvPr>
          <p:cNvSpPr txBox="1"/>
          <p:nvPr/>
        </p:nvSpPr>
        <p:spPr>
          <a:xfrm>
            <a:off x="3645149" y="3176657"/>
            <a:ext cx="730176" cy="707886"/>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STEP </a:t>
            </a:r>
          </a:p>
          <a:p>
            <a:pPr algn="ctr"/>
            <a:r>
              <a:rPr lang="en-US" altLang="zh-CN" sz="2000" b="1" dirty="0">
                <a:solidFill>
                  <a:schemeClr val="accent1">
                    <a:lumMod val="75000"/>
                  </a:schemeClr>
                </a:solidFill>
                <a:latin typeface="+mn-ea"/>
                <a:sym typeface="Impact" panose="020B0806030902050204" pitchFamily="34" charset="0"/>
              </a:rPr>
              <a:t>02</a:t>
            </a:r>
            <a:endParaRPr lang="zh-CN" altLang="en-US" sz="2000" b="1" dirty="0">
              <a:solidFill>
                <a:schemeClr val="accent1">
                  <a:lumMod val="75000"/>
                </a:schemeClr>
              </a:solidFill>
              <a:latin typeface="+mn-ea"/>
              <a:sym typeface="Impact" panose="020B0806030902050204" pitchFamily="34" charset="0"/>
            </a:endParaRPr>
          </a:p>
        </p:txBody>
      </p:sp>
      <p:sp>
        <p:nvSpPr>
          <p:cNvPr id="88" name="文本框 87">
            <a:extLst>
              <a:ext uri="{FF2B5EF4-FFF2-40B4-BE49-F238E27FC236}">
                <a16:creationId xmlns:a16="http://schemas.microsoft.com/office/drawing/2014/main" id="{F1F38258-F791-4212-8C6A-AC2D1233BE19}"/>
              </a:ext>
            </a:extLst>
          </p:cNvPr>
          <p:cNvSpPr txBox="1"/>
          <p:nvPr/>
        </p:nvSpPr>
        <p:spPr>
          <a:xfrm>
            <a:off x="5730911" y="3176657"/>
            <a:ext cx="730176" cy="707886"/>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STEP </a:t>
            </a:r>
          </a:p>
          <a:p>
            <a:pPr algn="ctr"/>
            <a:r>
              <a:rPr lang="en-US" altLang="zh-CN" sz="2000" b="1" dirty="0">
                <a:solidFill>
                  <a:schemeClr val="accent1">
                    <a:lumMod val="75000"/>
                  </a:schemeClr>
                </a:solidFill>
                <a:latin typeface="+mn-ea"/>
                <a:sym typeface="Impact" panose="020B0806030902050204" pitchFamily="34" charset="0"/>
              </a:rPr>
              <a:t>03</a:t>
            </a:r>
            <a:endParaRPr lang="zh-CN" altLang="en-US" sz="2000" b="1" dirty="0">
              <a:solidFill>
                <a:schemeClr val="accent1">
                  <a:lumMod val="75000"/>
                </a:schemeClr>
              </a:solidFill>
              <a:latin typeface="+mn-ea"/>
              <a:sym typeface="Impact" panose="020B0806030902050204" pitchFamily="34" charset="0"/>
            </a:endParaRPr>
          </a:p>
        </p:txBody>
      </p:sp>
      <p:sp>
        <p:nvSpPr>
          <p:cNvPr id="89" name="文本框 88">
            <a:extLst>
              <a:ext uri="{FF2B5EF4-FFF2-40B4-BE49-F238E27FC236}">
                <a16:creationId xmlns:a16="http://schemas.microsoft.com/office/drawing/2014/main" id="{90721316-5F4E-4CFF-96A2-3E099F189FF0}"/>
              </a:ext>
            </a:extLst>
          </p:cNvPr>
          <p:cNvSpPr txBox="1"/>
          <p:nvPr/>
        </p:nvSpPr>
        <p:spPr>
          <a:xfrm>
            <a:off x="7816673" y="3176657"/>
            <a:ext cx="730176" cy="707886"/>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STEP </a:t>
            </a:r>
          </a:p>
          <a:p>
            <a:pPr algn="ctr"/>
            <a:r>
              <a:rPr lang="en-US" altLang="zh-CN" sz="2000" b="1" dirty="0">
                <a:solidFill>
                  <a:schemeClr val="accent1">
                    <a:lumMod val="75000"/>
                  </a:schemeClr>
                </a:solidFill>
                <a:latin typeface="+mn-ea"/>
                <a:sym typeface="Impact" panose="020B0806030902050204" pitchFamily="34" charset="0"/>
              </a:rPr>
              <a:t>04</a:t>
            </a:r>
            <a:endParaRPr lang="zh-CN" altLang="en-US" sz="2000" b="1" dirty="0">
              <a:solidFill>
                <a:schemeClr val="accent1">
                  <a:lumMod val="75000"/>
                </a:schemeClr>
              </a:solidFill>
              <a:latin typeface="+mn-ea"/>
              <a:sym typeface="Impact" panose="020B0806030902050204" pitchFamily="34" charset="0"/>
            </a:endParaRPr>
          </a:p>
        </p:txBody>
      </p:sp>
      <p:sp>
        <p:nvSpPr>
          <p:cNvPr id="90" name="文本框 89">
            <a:extLst>
              <a:ext uri="{FF2B5EF4-FFF2-40B4-BE49-F238E27FC236}">
                <a16:creationId xmlns:a16="http://schemas.microsoft.com/office/drawing/2014/main" id="{86F26D06-F36E-4079-B55D-FF796C65DA5C}"/>
              </a:ext>
            </a:extLst>
          </p:cNvPr>
          <p:cNvSpPr txBox="1"/>
          <p:nvPr/>
        </p:nvSpPr>
        <p:spPr>
          <a:xfrm>
            <a:off x="9902437" y="3176657"/>
            <a:ext cx="730176" cy="707886"/>
          </a:xfrm>
          <a:prstGeom prst="rect">
            <a:avLst/>
          </a:prstGeom>
          <a:noFill/>
        </p:spPr>
        <p:txBody>
          <a:bodyPr wrap="square" lIns="0" rIns="0" rtlCol="0">
            <a:spAutoFit/>
          </a:bodyPr>
          <a:lstStyle/>
          <a:p>
            <a:pPr algn="ctr"/>
            <a:r>
              <a:rPr lang="en-US" altLang="zh-CN" sz="2000" b="1" dirty="0">
                <a:solidFill>
                  <a:schemeClr val="accent1">
                    <a:lumMod val="75000"/>
                  </a:schemeClr>
                </a:solidFill>
                <a:latin typeface="+mn-ea"/>
                <a:sym typeface="Impact" panose="020B0806030902050204" pitchFamily="34" charset="0"/>
              </a:rPr>
              <a:t>STEP </a:t>
            </a:r>
          </a:p>
          <a:p>
            <a:pPr algn="ctr"/>
            <a:r>
              <a:rPr lang="en-US" altLang="zh-CN" sz="2000" b="1" dirty="0">
                <a:solidFill>
                  <a:schemeClr val="accent1">
                    <a:lumMod val="75000"/>
                  </a:schemeClr>
                </a:solidFill>
                <a:latin typeface="+mn-ea"/>
                <a:sym typeface="Impact" panose="020B0806030902050204" pitchFamily="34" charset="0"/>
              </a:rPr>
              <a:t>05</a:t>
            </a:r>
            <a:endParaRPr lang="zh-CN" altLang="en-US" sz="2000" b="1" dirty="0">
              <a:solidFill>
                <a:schemeClr val="accent1">
                  <a:lumMod val="75000"/>
                </a:schemeClr>
              </a:solidFill>
              <a:latin typeface="+mn-ea"/>
              <a:sym typeface="Impact" panose="020B0806030902050204" pitchFamily="34" charset="0"/>
            </a:endParaRPr>
          </a:p>
        </p:txBody>
      </p:sp>
    </p:spTree>
    <p:extLst>
      <p:ext uri="{BB962C8B-B14F-4D97-AF65-F5344CB8AC3E}">
        <p14:creationId xmlns:p14="http://schemas.microsoft.com/office/powerpoint/2010/main" val="2530307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2.20000000000001,&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PA" val="v5.2.1"/>
</p:tagLst>
</file>

<file path=ppt/tags/tag11.xml><?xml version="1.0" encoding="utf-8"?>
<p:tagLst xmlns:a="http://schemas.openxmlformats.org/drawingml/2006/main" xmlns:r="http://schemas.openxmlformats.org/officeDocument/2006/relationships" xmlns:p="http://schemas.openxmlformats.org/presentationml/2006/main">
  <p:tag name="PA" val="v5.2.1"/>
</p:tagLst>
</file>

<file path=ppt/tags/tag12.xml><?xml version="1.0" encoding="utf-8"?>
<p:tagLst xmlns:a="http://schemas.openxmlformats.org/drawingml/2006/main" xmlns:r="http://schemas.openxmlformats.org/officeDocument/2006/relationships" xmlns:p="http://schemas.openxmlformats.org/presentationml/2006/main">
  <p:tag name="PA" val="v5.2.1"/>
</p:tagLst>
</file>

<file path=ppt/tags/tag13.xml><?xml version="1.0" encoding="utf-8"?>
<p:tagLst xmlns:a="http://schemas.openxmlformats.org/drawingml/2006/main" xmlns:r="http://schemas.openxmlformats.org/officeDocument/2006/relationships" xmlns:p="http://schemas.openxmlformats.org/presentationml/2006/main">
  <p:tag name="PA" val="v5.2.1"/>
</p:tagLst>
</file>

<file path=ppt/tags/tag14.xml><?xml version="1.0" encoding="utf-8"?>
<p:tagLst xmlns:a="http://schemas.openxmlformats.org/drawingml/2006/main" xmlns:r="http://schemas.openxmlformats.org/officeDocument/2006/relationships" xmlns:p="http://schemas.openxmlformats.org/presentationml/2006/main">
  <p:tag name="PA" val="v5.2.1"/>
</p:tagLst>
</file>

<file path=ppt/tags/tag15.xml><?xml version="1.0" encoding="utf-8"?>
<p:tagLst xmlns:a="http://schemas.openxmlformats.org/drawingml/2006/main" xmlns:r="http://schemas.openxmlformats.org/officeDocument/2006/relationships" xmlns:p="http://schemas.openxmlformats.org/presentationml/2006/main">
  <p:tag name="PA" val="v5.2.1"/>
</p:tagLst>
</file>

<file path=ppt/tags/tag16.xml><?xml version="1.0" encoding="utf-8"?>
<p:tagLst xmlns:a="http://schemas.openxmlformats.org/drawingml/2006/main" xmlns:r="http://schemas.openxmlformats.org/officeDocument/2006/relationships" xmlns:p="http://schemas.openxmlformats.org/presentationml/2006/main">
  <p:tag name="PA" val="v5.2.1"/>
</p:tagLst>
</file>

<file path=ppt/tags/tag17.xml><?xml version="1.0" encoding="utf-8"?>
<p:tagLst xmlns:a="http://schemas.openxmlformats.org/drawingml/2006/main" xmlns:r="http://schemas.openxmlformats.org/officeDocument/2006/relationships" xmlns:p="http://schemas.openxmlformats.org/presentationml/2006/main">
  <p:tag name="PA" val="v5.2.1"/>
</p:tagLst>
</file>

<file path=ppt/tags/tag18.xml><?xml version="1.0" encoding="utf-8"?>
<p:tagLst xmlns:a="http://schemas.openxmlformats.org/drawingml/2006/main" xmlns:r="http://schemas.openxmlformats.org/officeDocument/2006/relationships" xmlns:p="http://schemas.openxmlformats.org/presentationml/2006/main">
  <p:tag name="PA" val="v5.2.1"/>
</p:tagLst>
</file>

<file path=ppt/tags/tag19.xml><?xml version="1.0" encoding="utf-8"?>
<p:tagLst xmlns:a="http://schemas.openxmlformats.org/drawingml/2006/main" xmlns:r="http://schemas.openxmlformats.org/officeDocument/2006/relationships" xmlns:p="http://schemas.openxmlformats.org/presentationml/2006/main">
  <p:tag name="PA" val="v5.2.1"/>
</p:tagLst>
</file>

<file path=ppt/tags/tag2.xml><?xml version="1.0" encoding="utf-8"?>
<p:tagLst xmlns:a="http://schemas.openxmlformats.org/drawingml/2006/main" xmlns:r="http://schemas.openxmlformats.org/officeDocument/2006/relationships" xmlns:p="http://schemas.openxmlformats.org/presentationml/2006/main">
  <p:tag name="PA" val="v5.2.1"/>
</p:tagLst>
</file>

<file path=ppt/tags/tag20.xml><?xml version="1.0" encoding="utf-8"?>
<p:tagLst xmlns:a="http://schemas.openxmlformats.org/drawingml/2006/main" xmlns:r="http://schemas.openxmlformats.org/officeDocument/2006/relationships" xmlns:p="http://schemas.openxmlformats.org/presentationml/2006/main">
  <p:tag name="PA" val="v5.2.1"/>
</p:tagLst>
</file>

<file path=ppt/tags/tag21.xml><?xml version="1.0" encoding="utf-8"?>
<p:tagLst xmlns:a="http://schemas.openxmlformats.org/drawingml/2006/main" xmlns:r="http://schemas.openxmlformats.org/officeDocument/2006/relationships" xmlns:p="http://schemas.openxmlformats.org/presentationml/2006/main">
  <p:tag name="PA" val="v5.2.1"/>
</p:tagLst>
</file>

<file path=ppt/tags/tag22.xml><?xml version="1.0" encoding="utf-8"?>
<p:tagLst xmlns:a="http://schemas.openxmlformats.org/drawingml/2006/main" xmlns:r="http://schemas.openxmlformats.org/officeDocument/2006/relationships" xmlns:p="http://schemas.openxmlformats.org/presentationml/2006/main">
  <p:tag name="PA" val="v5.2.1"/>
</p:tagLst>
</file>

<file path=ppt/tags/tag23.xml><?xml version="1.0" encoding="utf-8"?>
<p:tagLst xmlns:a="http://schemas.openxmlformats.org/drawingml/2006/main" xmlns:r="http://schemas.openxmlformats.org/officeDocument/2006/relationships" xmlns:p="http://schemas.openxmlformats.org/presentationml/2006/main">
  <p:tag name="PA" val="v5.2.1"/>
</p:tagLst>
</file>

<file path=ppt/tags/tag24.xml><?xml version="1.0" encoding="utf-8"?>
<p:tagLst xmlns:a="http://schemas.openxmlformats.org/drawingml/2006/main" xmlns:r="http://schemas.openxmlformats.org/officeDocument/2006/relationships" xmlns:p="http://schemas.openxmlformats.org/presentationml/2006/main">
  <p:tag name="PA" val="v5.2.1"/>
</p:tagLst>
</file>

<file path=ppt/tags/tag25.xml><?xml version="1.0" encoding="utf-8"?>
<p:tagLst xmlns:a="http://schemas.openxmlformats.org/drawingml/2006/main" xmlns:r="http://schemas.openxmlformats.org/officeDocument/2006/relationships" xmlns:p="http://schemas.openxmlformats.org/presentationml/2006/main">
  <p:tag name="PA" val="v5.2.1"/>
</p:tagLst>
</file>

<file path=ppt/tags/tag26.xml><?xml version="1.0" encoding="utf-8"?>
<p:tagLst xmlns:a="http://schemas.openxmlformats.org/drawingml/2006/main" xmlns:r="http://schemas.openxmlformats.org/officeDocument/2006/relationships" xmlns:p="http://schemas.openxmlformats.org/presentationml/2006/main">
  <p:tag name="PA" val="v5.2.1"/>
</p:tagLst>
</file>

<file path=ppt/tags/tag27.xml><?xml version="1.0" encoding="utf-8"?>
<p:tagLst xmlns:a="http://schemas.openxmlformats.org/drawingml/2006/main" xmlns:r="http://schemas.openxmlformats.org/officeDocument/2006/relationships" xmlns:p="http://schemas.openxmlformats.org/presentationml/2006/main">
  <p:tag name="PA" val="v5.2.1"/>
</p:tagLst>
</file>

<file path=ppt/tags/tag28.xml><?xml version="1.0" encoding="utf-8"?>
<p:tagLst xmlns:a="http://schemas.openxmlformats.org/drawingml/2006/main" xmlns:r="http://schemas.openxmlformats.org/officeDocument/2006/relationships" xmlns:p="http://schemas.openxmlformats.org/presentationml/2006/main">
  <p:tag name="PA" val="v5.2.1"/>
</p:tagLst>
</file>

<file path=ppt/tags/tag29.xml><?xml version="1.0" encoding="utf-8"?>
<p:tagLst xmlns:a="http://schemas.openxmlformats.org/drawingml/2006/main" xmlns:r="http://schemas.openxmlformats.org/officeDocument/2006/relationships" xmlns:p="http://schemas.openxmlformats.org/presentationml/2006/main">
  <p:tag name="PA" val="v5.2.1"/>
</p:tagLst>
</file>

<file path=ppt/tags/tag3.xml><?xml version="1.0" encoding="utf-8"?>
<p:tagLst xmlns:a="http://schemas.openxmlformats.org/drawingml/2006/main" xmlns:r="http://schemas.openxmlformats.org/officeDocument/2006/relationships" xmlns:p="http://schemas.openxmlformats.org/presentationml/2006/main">
  <p:tag name="PA" val="v5.2.1"/>
</p:tagLst>
</file>

<file path=ppt/tags/tag30.xml><?xml version="1.0" encoding="utf-8"?>
<p:tagLst xmlns:a="http://schemas.openxmlformats.org/drawingml/2006/main" xmlns:r="http://schemas.openxmlformats.org/officeDocument/2006/relationships" xmlns:p="http://schemas.openxmlformats.org/presentationml/2006/main">
  <p:tag name="PA" val="v5.2.3"/>
</p:tagLst>
</file>

<file path=ppt/tags/tag4.xml><?xml version="1.0" encoding="utf-8"?>
<p:tagLst xmlns:a="http://schemas.openxmlformats.org/drawingml/2006/main" xmlns:r="http://schemas.openxmlformats.org/officeDocument/2006/relationships" xmlns:p="http://schemas.openxmlformats.org/presentationml/2006/main">
  <p:tag name="PA" val="v5.2.1"/>
</p:tagLst>
</file>

<file path=ppt/tags/tag5.xml><?xml version="1.0" encoding="utf-8"?>
<p:tagLst xmlns:a="http://schemas.openxmlformats.org/drawingml/2006/main" xmlns:r="http://schemas.openxmlformats.org/officeDocument/2006/relationships" xmlns:p="http://schemas.openxmlformats.org/presentationml/2006/main">
  <p:tag name="PA" val="v5.2.1"/>
</p:tagLst>
</file>

<file path=ppt/tags/tag6.xml><?xml version="1.0" encoding="utf-8"?>
<p:tagLst xmlns:a="http://schemas.openxmlformats.org/drawingml/2006/main" xmlns:r="http://schemas.openxmlformats.org/officeDocument/2006/relationships" xmlns:p="http://schemas.openxmlformats.org/presentationml/2006/main">
  <p:tag name="PA" val="v5.2.1"/>
</p:tagLst>
</file>

<file path=ppt/tags/tag7.xml><?xml version="1.0" encoding="utf-8"?>
<p:tagLst xmlns:a="http://schemas.openxmlformats.org/drawingml/2006/main" xmlns:r="http://schemas.openxmlformats.org/officeDocument/2006/relationships" xmlns:p="http://schemas.openxmlformats.org/presentationml/2006/main">
  <p:tag name="PA" val="v5.2.1"/>
</p:tagLst>
</file>

<file path=ppt/tags/tag8.xml><?xml version="1.0" encoding="utf-8"?>
<p:tagLst xmlns:a="http://schemas.openxmlformats.org/drawingml/2006/main" xmlns:r="http://schemas.openxmlformats.org/officeDocument/2006/relationships" xmlns:p="http://schemas.openxmlformats.org/presentationml/2006/main">
  <p:tag name="PA" val="v5.2.1"/>
</p:tagLst>
</file>

<file path=ppt/tags/tag9.xml><?xml version="1.0" encoding="utf-8"?>
<p:tagLst xmlns:a="http://schemas.openxmlformats.org/drawingml/2006/main" xmlns:r="http://schemas.openxmlformats.org/officeDocument/2006/relationships" xmlns:p="http://schemas.openxmlformats.org/presentationml/2006/main">
  <p:tag name="PA" val="v5.2.1"/>
</p:tagLst>
</file>

<file path=ppt/theme/theme1.xml><?xml version="1.0" encoding="utf-8"?>
<a:theme xmlns:a="http://schemas.openxmlformats.org/drawingml/2006/main" name="1_Office 主题​​">
  <a:themeElements>
    <a:clrScheme name="蓝色系">
      <a:dk1>
        <a:sysClr val="windowText" lastClr="000000"/>
      </a:dk1>
      <a:lt1>
        <a:sysClr val="window" lastClr="FFFFFF"/>
      </a:lt1>
      <a:dk2>
        <a:srgbClr val="44546A"/>
      </a:dk2>
      <a:lt2>
        <a:srgbClr val="E7E6E6"/>
      </a:lt2>
      <a:accent1>
        <a:srgbClr val="1B60A1"/>
      </a:accent1>
      <a:accent2>
        <a:srgbClr val="1B9BCD"/>
      </a:accent2>
      <a:accent3>
        <a:srgbClr val="15BBB1"/>
      </a:accent3>
      <a:accent4>
        <a:srgbClr val="B60005"/>
      </a:accent4>
      <a:accent5>
        <a:srgbClr val="F78222"/>
      </a:accent5>
      <a:accent6>
        <a:srgbClr val="C6024A"/>
      </a:accent6>
      <a:hlink>
        <a:srgbClr val="0563C1"/>
      </a:hlink>
      <a:folHlink>
        <a:srgbClr val="954F72"/>
      </a:folHlink>
    </a:clrScheme>
    <a:fontScheme name="ydnbwzqf">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lIns="0" rIns="0" rtlCol="0" anchor="ctr">
        <a:spAutoFit/>
      </a:bodyPr>
      <a:lstStyle>
        <a:defPPr algn="ctr">
          <a:defRPr dirty="0" smtClean="0">
            <a:solidFill>
              <a:schemeClr val="bg1"/>
            </a:solidFill>
            <a:latin typeface="Impact" panose="020B0806030902050204" pitchFamily="34" charset="0"/>
            <a:sym typeface="Impact" panose="020B0806030902050204" pitchFamily="34" charset="0"/>
          </a:defRPr>
        </a:defPPr>
      </a:lst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sz="3200" dirty="0" smtClean="0">
            <a:solidFill>
              <a:schemeClr val="accent1">
                <a:lumMod val="75000"/>
              </a:schemeClr>
            </a:solidFill>
            <a:latin typeface="+mn-ea"/>
            <a:sym typeface="Impact" panose="020B080603090205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6451</TotalTime>
  <Words>4991</Words>
  <Application>Microsoft Office PowerPoint</Application>
  <PresentationFormat>宽屏</PresentationFormat>
  <Paragraphs>624</Paragraphs>
  <Slides>60</Slides>
  <Notes>58</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60</vt:i4>
      </vt:variant>
    </vt:vector>
  </HeadingPairs>
  <TitlesOfParts>
    <vt:vector size="79" baseType="lpstr">
      <vt:lpstr>Gill Sans</vt:lpstr>
      <vt:lpstr>微软雅黑</vt:lpstr>
      <vt:lpstr>微软雅黑</vt:lpstr>
      <vt:lpstr>微软雅黑 Light</vt:lpstr>
      <vt:lpstr>思源黑体 CN Regular</vt:lpstr>
      <vt:lpstr>方正正黑简体</vt:lpstr>
      <vt:lpstr>等线</vt:lpstr>
      <vt:lpstr>等线 Light</vt:lpstr>
      <vt:lpstr>黑体</vt:lpstr>
      <vt:lpstr>Arial</vt:lpstr>
      <vt:lpstr>Arial Black</vt:lpstr>
      <vt:lpstr>Calibri</vt:lpstr>
      <vt:lpstr>Century Gothic</vt:lpstr>
      <vt:lpstr>Impact</vt:lpstr>
      <vt:lpstr>Segoe UI</vt:lpstr>
      <vt:lpstr>Segoe UI Light</vt:lpstr>
      <vt:lpstr>Wingdings</vt:lpstr>
      <vt:lpstr>1_Office 主题​​</vt:lpstr>
      <vt:lpstr>1_OfficePLUS</vt:lpstr>
      <vt:lpstr>毕业论文答辩PPT模板</vt:lpstr>
      <vt:lpstr>PowerPoint 演示文稿</vt:lpstr>
      <vt:lpstr>论文背景</vt:lpstr>
      <vt:lpstr>THANKS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Mye0240</dc:creator>
  <cp:lastModifiedBy>Yunxuan Liu (Chinasoft International)</cp:lastModifiedBy>
  <cp:revision>1196</cp:revision>
  <dcterms:created xsi:type="dcterms:W3CDTF">2019-01-09T13:39:33Z</dcterms:created>
  <dcterms:modified xsi:type="dcterms:W3CDTF">2019-04-12T04:38:29Z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2019-04-12T04:38:22.7026728Z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9dd1800e-ebf9-463c-9593-d096488d4909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